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85" r:id="rId5"/>
    <p:sldId id="286" r:id="rId6"/>
    <p:sldId id="257" r:id="rId7"/>
    <p:sldId id="262" r:id="rId8"/>
    <p:sldId id="264" r:id="rId9"/>
    <p:sldId id="265" r:id="rId10"/>
    <p:sldId id="289" r:id="rId11"/>
    <p:sldId id="266" r:id="rId12"/>
    <p:sldId id="263" r:id="rId13"/>
    <p:sldId id="284" r:id="rId14"/>
    <p:sldId id="273" r:id="rId15"/>
    <p:sldId id="274" r:id="rId16"/>
    <p:sldId id="278" r:id="rId17"/>
    <p:sldId id="275" r:id="rId18"/>
    <p:sldId id="276" r:id="rId19"/>
    <p:sldId id="270" r:id="rId20"/>
    <p:sldId id="267" r:id="rId21"/>
    <p:sldId id="268" r:id="rId22"/>
    <p:sldId id="269" r:id="rId23"/>
    <p:sldId id="258" r:id="rId24"/>
    <p:sldId id="259" r:id="rId25"/>
    <p:sldId id="281" r:id="rId26"/>
    <p:sldId id="280" r:id="rId27"/>
    <p:sldId id="282" r:id="rId28"/>
    <p:sldId id="283" r:id="rId29"/>
    <p:sldId id="260" r:id="rId30"/>
    <p:sldId id="271" r:id="rId31"/>
    <p:sldId id="272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7060-0FD4-4F72-B0C2-C0AAB832B21F}" v="17" dt="2018-10-02T21:55:1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899" autoAdjust="0"/>
  </p:normalViewPr>
  <p:slideViewPr>
    <p:cSldViewPr snapToGrid="0">
      <p:cViewPr varScale="1">
        <p:scale>
          <a:sx n="95" d="100"/>
          <a:sy n="95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16DB1-6549-443D-A966-C43137BD3CED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F4C31BF1-2FEC-4465-963F-6916A4C75AF9}">
      <dgm:prSet/>
      <dgm:spPr/>
      <dgm:t>
        <a:bodyPr/>
        <a:lstStyle/>
        <a:p>
          <a:r>
            <a:rPr lang="en-CA" dirty="0"/>
            <a:t>MOST PEOPLE DO NOT VIEW PROFESSIONAL GAMING AS A VIABLE CAREER</a:t>
          </a:r>
          <a:endParaRPr lang="en-US" dirty="0"/>
        </a:p>
      </dgm:t>
    </dgm:pt>
    <dgm:pt modelId="{7BF8F80B-8058-4803-B51E-530BBA9EA7CA}" type="parTrans" cxnId="{69076A27-3235-4076-AE87-79F842506CC9}">
      <dgm:prSet/>
      <dgm:spPr/>
      <dgm:t>
        <a:bodyPr/>
        <a:lstStyle/>
        <a:p>
          <a:endParaRPr lang="en-US"/>
        </a:p>
      </dgm:t>
    </dgm:pt>
    <dgm:pt modelId="{FB19A2C9-AB6C-4DDA-AB3E-454BFD30CDF5}" type="sibTrans" cxnId="{69076A27-3235-4076-AE87-79F842506CC9}">
      <dgm:prSet/>
      <dgm:spPr/>
      <dgm:t>
        <a:bodyPr/>
        <a:lstStyle/>
        <a:p>
          <a:endParaRPr lang="en-US"/>
        </a:p>
      </dgm:t>
    </dgm:pt>
    <dgm:pt modelId="{3DDE79BC-15F9-4C31-888E-9B10C6A1DD23}">
      <dgm:prSet/>
      <dgm:spPr/>
      <dgm:t>
        <a:bodyPr/>
        <a:lstStyle/>
        <a:p>
          <a:r>
            <a:rPr lang="en-CA"/>
            <a:t>GENERAL LACK OF KNOWLEDGE OF WHAT PROFESSIONAL GAMING IS</a:t>
          </a:r>
          <a:endParaRPr lang="en-US"/>
        </a:p>
      </dgm:t>
    </dgm:pt>
    <dgm:pt modelId="{39C6F062-F265-4E68-9D22-819D677EBB6F}" type="parTrans" cxnId="{226DA519-31BA-47F7-850A-B53E35381F73}">
      <dgm:prSet/>
      <dgm:spPr/>
      <dgm:t>
        <a:bodyPr/>
        <a:lstStyle/>
        <a:p>
          <a:endParaRPr lang="en-US"/>
        </a:p>
      </dgm:t>
    </dgm:pt>
    <dgm:pt modelId="{6B4EF277-DFAF-4354-93AF-9A68AB016FB6}" type="sibTrans" cxnId="{226DA519-31BA-47F7-850A-B53E35381F73}">
      <dgm:prSet/>
      <dgm:spPr/>
      <dgm:t>
        <a:bodyPr/>
        <a:lstStyle/>
        <a:p>
          <a:endParaRPr lang="en-US"/>
        </a:p>
      </dgm:t>
    </dgm:pt>
    <dgm:pt modelId="{C2424EAF-2FC1-499A-A178-66DCE36D8509}" type="pres">
      <dgm:prSet presAssocID="{78F16DB1-6549-443D-A966-C43137BD3CED}" presName="root" presStyleCnt="0">
        <dgm:presLayoutVars>
          <dgm:dir/>
          <dgm:resizeHandles val="exact"/>
        </dgm:presLayoutVars>
      </dgm:prSet>
      <dgm:spPr/>
    </dgm:pt>
    <dgm:pt modelId="{31C4FD51-6804-419C-A726-2374BD0707FF}" type="pres">
      <dgm:prSet presAssocID="{78F16DB1-6549-443D-A966-C43137BD3CED}" presName="container" presStyleCnt="0">
        <dgm:presLayoutVars>
          <dgm:dir/>
          <dgm:resizeHandles val="exact"/>
        </dgm:presLayoutVars>
      </dgm:prSet>
      <dgm:spPr/>
    </dgm:pt>
    <dgm:pt modelId="{FA9A27C7-1E4A-487A-862A-D82E4A5F3A89}" type="pres">
      <dgm:prSet presAssocID="{F4C31BF1-2FEC-4465-963F-6916A4C75AF9}" presName="compNode" presStyleCnt="0"/>
      <dgm:spPr/>
    </dgm:pt>
    <dgm:pt modelId="{8B478B97-EAAB-4A80-9EE3-5DF3AB1B56E8}" type="pres">
      <dgm:prSet presAssocID="{F4C31BF1-2FEC-4465-963F-6916A4C75AF9}" presName="iconBgRect" presStyleLbl="bgShp" presStyleIdx="0" presStyleCnt="2"/>
      <dgm:spPr/>
    </dgm:pt>
    <dgm:pt modelId="{BA2C4DFD-0E41-46B5-8975-78F5D5FC8EE0}" type="pres">
      <dgm:prSet presAssocID="{F4C31BF1-2FEC-4465-963F-6916A4C75A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Counterclockwise curve"/>
        </a:ext>
      </dgm:extLst>
    </dgm:pt>
    <dgm:pt modelId="{4120FC38-8269-4336-865B-F91F63BEF12A}" type="pres">
      <dgm:prSet presAssocID="{F4C31BF1-2FEC-4465-963F-6916A4C75AF9}" presName="spaceRect" presStyleCnt="0"/>
      <dgm:spPr/>
    </dgm:pt>
    <dgm:pt modelId="{B565315C-5AEE-467E-A2A0-45FBE1147392}" type="pres">
      <dgm:prSet presAssocID="{F4C31BF1-2FEC-4465-963F-6916A4C75AF9}" presName="textRect" presStyleLbl="revTx" presStyleIdx="0" presStyleCnt="2">
        <dgm:presLayoutVars>
          <dgm:chMax val="1"/>
          <dgm:chPref val="1"/>
        </dgm:presLayoutVars>
      </dgm:prSet>
      <dgm:spPr/>
    </dgm:pt>
    <dgm:pt modelId="{ACAEBA29-BB0C-468F-A1E5-D2EC9999643E}" type="pres">
      <dgm:prSet presAssocID="{FB19A2C9-AB6C-4DDA-AB3E-454BFD30CDF5}" presName="sibTrans" presStyleLbl="sibTrans2D1" presStyleIdx="0" presStyleCnt="0"/>
      <dgm:spPr/>
    </dgm:pt>
    <dgm:pt modelId="{1180B421-C8C2-47ED-9017-A2A690DED6F8}" type="pres">
      <dgm:prSet presAssocID="{3DDE79BC-15F9-4C31-888E-9B10C6A1DD23}" presName="compNode" presStyleCnt="0"/>
      <dgm:spPr/>
    </dgm:pt>
    <dgm:pt modelId="{4672731A-91B1-46D8-BC0C-432050C78410}" type="pres">
      <dgm:prSet presAssocID="{3DDE79BC-15F9-4C31-888E-9B10C6A1DD23}" presName="iconBgRect" presStyleLbl="bgShp" presStyleIdx="1" presStyleCnt="2"/>
      <dgm:spPr/>
    </dgm:pt>
    <dgm:pt modelId="{4F43A413-AD57-4C95-B52D-51776DCAC072}" type="pres">
      <dgm:prSet presAssocID="{3DDE79BC-15F9-4C31-888E-9B10C6A1DD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713DEF6-338C-45CD-AF63-B67D3F761265}" type="pres">
      <dgm:prSet presAssocID="{3DDE79BC-15F9-4C31-888E-9B10C6A1DD23}" presName="spaceRect" presStyleCnt="0"/>
      <dgm:spPr/>
    </dgm:pt>
    <dgm:pt modelId="{393F9110-F933-487E-923E-6A6F2A5B1855}" type="pres">
      <dgm:prSet presAssocID="{3DDE79BC-15F9-4C31-888E-9B10C6A1DD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6DA519-31BA-47F7-850A-B53E35381F73}" srcId="{78F16DB1-6549-443D-A966-C43137BD3CED}" destId="{3DDE79BC-15F9-4C31-888E-9B10C6A1DD23}" srcOrd="1" destOrd="0" parTransId="{39C6F062-F265-4E68-9D22-819D677EBB6F}" sibTransId="{6B4EF277-DFAF-4354-93AF-9A68AB016FB6}"/>
    <dgm:cxn modelId="{69076A27-3235-4076-AE87-79F842506CC9}" srcId="{78F16DB1-6549-443D-A966-C43137BD3CED}" destId="{F4C31BF1-2FEC-4465-963F-6916A4C75AF9}" srcOrd="0" destOrd="0" parTransId="{7BF8F80B-8058-4803-B51E-530BBA9EA7CA}" sibTransId="{FB19A2C9-AB6C-4DDA-AB3E-454BFD30CDF5}"/>
    <dgm:cxn modelId="{D3071E35-4F20-4618-8570-191F5DEDC543}" type="presOf" srcId="{78F16DB1-6549-443D-A966-C43137BD3CED}" destId="{C2424EAF-2FC1-499A-A178-66DCE36D8509}" srcOrd="0" destOrd="0" presId="urn:microsoft.com/office/officeart/2018/2/layout/IconCircleList"/>
    <dgm:cxn modelId="{BB358571-94CD-40B6-AAA5-AA8AFDC54C9A}" type="presOf" srcId="{F4C31BF1-2FEC-4465-963F-6916A4C75AF9}" destId="{B565315C-5AEE-467E-A2A0-45FBE1147392}" srcOrd="0" destOrd="0" presId="urn:microsoft.com/office/officeart/2018/2/layout/IconCircleList"/>
    <dgm:cxn modelId="{94A2047F-155C-4D70-AF01-7F8D846AB7D2}" type="presOf" srcId="{FB19A2C9-AB6C-4DDA-AB3E-454BFD30CDF5}" destId="{ACAEBA29-BB0C-468F-A1E5-D2EC9999643E}" srcOrd="0" destOrd="0" presId="urn:microsoft.com/office/officeart/2018/2/layout/IconCircleList"/>
    <dgm:cxn modelId="{D638B296-9CFB-46B2-9CE9-1A5C754710E6}" type="presOf" srcId="{3DDE79BC-15F9-4C31-888E-9B10C6A1DD23}" destId="{393F9110-F933-487E-923E-6A6F2A5B1855}" srcOrd="0" destOrd="0" presId="urn:microsoft.com/office/officeart/2018/2/layout/IconCircleList"/>
    <dgm:cxn modelId="{F1725443-72C2-455E-9EAA-B4E259A29AB2}" type="presParOf" srcId="{C2424EAF-2FC1-499A-A178-66DCE36D8509}" destId="{31C4FD51-6804-419C-A726-2374BD0707FF}" srcOrd="0" destOrd="0" presId="urn:microsoft.com/office/officeart/2018/2/layout/IconCircleList"/>
    <dgm:cxn modelId="{D2C66F21-17A6-4610-B926-F2265008D6BF}" type="presParOf" srcId="{31C4FD51-6804-419C-A726-2374BD0707FF}" destId="{FA9A27C7-1E4A-487A-862A-D82E4A5F3A89}" srcOrd="0" destOrd="0" presId="urn:microsoft.com/office/officeart/2018/2/layout/IconCircleList"/>
    <dgm:cxn modelId="{755241F9-6E6A-4E2B-87B1-3B5CB0CE9BAC}" type="presParOf" srcId="{FA9A27C7-1E4A-487A-862A-D82E4A5F3A89}" destId="{8B478B97-EAAB-4A80-9EE3-5DF3AB1B56E8}" srcOrd="0" destOrd="0" presId="urn:microsoft.com/office/officeart/2018/2/layout/IconCircleList"/>
    <dgm:cxn modelId="{516EF948-ACF7-4DBE-974B-74AF87316C0C}" type="presParOf" srcId="{FA9A27C7-1E4A-487A-862A-D82E4A5F3A89}" destId="{BA2C4DFD-0E41-46B5-8975-78F5D5FC8EE0}" srcOrd="1" destOrd="0" presId="urn:microsoft.com/office/officeart/2018/2/layout/IconCircleList"/>
    <dgm:cxn modelId="{7E656CA6-DF63-4735-BFDF-FE1BEF86B4A8}" type="presParOf" srcId="{FA9A27C7-1E4A-487A-862A-D82E4A5F3A89}" destId="{4120FC38-8269-4336-865B-F91F63BEF12A}" srcOrd="2" destOrd="0" presId="urn:microsoft.com/office/officeart/2018/2/layout/IconCircleList"/>
    <dgm:cxn modelId="{9118B33E-21C9-47DB-8F2E-A8938000AB00}" type="presParOf" srcId="{FA9A27C7-1E4A-487A-862A-D82E4A5F3A89}" destId="{B565315C-5AEE-467E-A2A0-45FBE1147392}" srcOrd="3" destOrd="0" presId="urn:microsoft.com/office/officeart/2018/2/layout/IconCircleList"/>
    <dgm:cxn modelId="{44EC3FCB-7CBE-42D6-8218-164E033D53A5}" type="presParOf" srcId="{31C4FD51-6804-419C-A726-2374BD0707FF}" destId="{ACAEBA29-BB0C-468F-A1E5-D2EC9999643E}" srcOrd="1" destOrd="0" presId="urn:microsoft.com/office/officeart/2018/2/layout/IconCircleList"/>
    <dgm:cxn modelId="{BC8FC12C-2F83-43D5-98A5-7AF08C33E487}" type="presParOf" srcId="{31C4FD51-6804-419C-A726-2374BD0707FF}" destId="{1180B421-C8C2-47ED-9017-A2A690DED6F8}" srcOrd="2" destOrd="0" presId="urn:microsoft.com/office/officeart/2018/2/layout/IconCircleList"/>
    <dgm:cxn modelId="{C37E4B95-DE0B-4F0E-B7F8-87CF83C19034}" type="presParOf" srcId="{1180B421-C8C2-47ED-9017-A2A690DED6F8}" destId="{4672731A-91B1-46D8-BC0C-432050C78410}" srcOrd="0" destOrd="0" presId="urn:microsoft.com/office/officeart/2018/2/layout/IconCircleList"/>
    <dgm:cxn modelId="{AEC76B75-BEB1-4354-AD2A-6C6E347CAC58}" type="presParOf" srcId="{1180B421-C8C2-47ED-9017-A2A690DED6F8}" destId="{4F43A413-AD57-4C95-B52D-51776DCAC072}" srcOrd="1" destOrd="0" presId="urn:microsoft.com/office/officeart/2018/2/layout/IconCircleList"/>
    <dgm:cxn modelId="{79F0E2B5-85E3-4A83-87AD-6996CE87B233}" type="presParOf" srcId="{1180B421-C8C2-47ED-9017-A2A690DED6F8}" destId="{6713DEF6-338C-45CD-AF63-B67D3F761265}" srcOrd="2" destOrd="0" presId="urn:microsoft.com/office/officeart/2018/2/layout/IconCircleList"/>
    <dgm:cxn modelId="{5C88CF93-AA57-4898-B53B-0847E41ED29D}" type="presParOf" srcId="{1180B421-C8C2-47ED-9017-A2A690DED6F8}" destId="{393F9110-F933-487E-923E-6A6F2A5B18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8C19C-21C9-4773-A45C-331801BADCBF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33984F-9B96-4C71-BD11-5F98A1A886FC}">
      <dgm:prSet/>
      <dgm:spPr/>
      <dgm:t>
        <a:bodyPr/>
        <a:lstStyle/>
        <a:p>
          <a:r>
            <a:rPr lang="it-IT"/>
            <a:t>Top gamer</a:t>
          </a:r>
          <a:endParaRPr lang="en-US"/>
        </a:p>
      </dgm:t>
    </dgm:pt>
    <dgm:pt modelId="{75FC6D60-0E54-47E0-8474-61F3A5B63168}" type="parTrans" cxnId="{894769ED-D4AA-4249-AEF3-9C489419C547}">
      <dgm:prSet/>
      <dgm:spPr/>
      <dgm:t>
        <a:bodyPr/>
        <a:lstStyle/>
        <a:p>
          <a:endParaRPr lang="en-US"/>
        </a:p>
      </dgm:t>
    </dgm:pt>
    <dgm:pt modelId="{EA600D9A-FDED-4D85-B2AB-FC06CD33DBEE}" type="sibTrans" cxnId="{894769ED-D4AA-4249-AEF3-9C489419C547}">
      <dgm:prSet/>
      <dgm:spPr/>
      <dgm:t>
        <a:bodyPr/>
        <a:lstStyle/>
        <a:p>
          <a:endParaRPr lang="en-US"/>
        </a:p>
      </dgm:t>
    </dgm:pt>
    <dgm:pt modelId="{929DCBFF-CEA0-4497-A0A5-F51AEC771887}">
      <dgm:prSet/>
      <dgm:spPr/>
      <dgm:t>
        <a:bodyPr/>
        <a:lstStyle/>
        <a:p>
          <a:r>
            <a:rPr lang="it-IT"/>
            <a:t>Tech-savvy</a:t>
          </a:r>
          <a:endParaRPr lang="en-US"/>
        </a:p>
      </dgm:t>
    </dgm:pt>
    <dgm:pt modelId="{680F4EB7-3130-43E1-9A73-183E3A12E972}" type="parTrans" cxnId="{2F955473-750A-4E1B-ADC6-6476EE1E8A0D}">
      <dgm:prSet/>
      <dgm:spPr/>
      <dgm:t>
        <a:bodyPr/>
        <a:lstStyle/>
        <a:p>
          <a:endParaRPr lang="en-US"/>
        </a:p>
      </dgm:t>
    </dgm:pt>
    <dgm:pt modelId="{61E50E83-186A-41F8-8C2F-E1EC0DF69858}" type="sibTrans" cxnId="{2F955473-750A-4E1B-ADC6-6476EE1E8A0D}">
      <dgm:prSet/>
      <dgm:spPr/>
      <dgm:t>
        <a:bodyPr/>
        <a:lstStyle/>
        <a:p>
          <a:endParaRPr lang="en-US"/>
        </a:p>
      </dgm:t>
    </dgm:pt>
    <dgm:pt modelId="{6ADF6323-DCAD-4C11-A84F-05001CC5E79E}">
      <dgm:prSet/>
      <dgm:spPr/>
      <dgm:t>
        <a:bodyPr/>
        <a:lstStyle/>
        <a:p>
          <a:r>
            <a:rPr lang="it-IT"/>
            <a:t>Dedicated</a:t>
          </a:r>
          <a:endParaRPr lang="en-US"/>
        </a:p>
      </dgm:t>
    </dgm:pt>
    <dgm:pt modelId="{624DF60A-7F9B-4D80-A0C8-1FBC43F389C8}" type="parTrans" cxnId="{68A586EE-DED7-44F1-9CCD-45094BEDB0D5}">
      <dgm:prSet/>
      <dgm:spPr/>
      <dgm:t>
        <a:bodyPr/>
        <a:lstStyle/>
        <a:p>
          <a:endParaRPr lang="en-US"/>
        </a:p>
      </dgm:t>
    </dgm:pt>
    <dgm:pt modelId="{5A975AEF-1D80-442E-97B2-0F181529EFFC}" type="sibTrans" cxnId="{68A586EE-DED7-44F1-9CCD-45094BEDB0D5}">
      <dgm:prSet/>
      <dgm:spPr/>
      <dgm:t>
        <a:bodyPr/>
        <a:lstStyle/>
        <a:p>
          <a:endParaRPr lang="en-US"/>
        </a:p>
      </dgm:t>
    </dgm:pt>
    <dgm:pt modelId="{96D9A881-8A66-4BEF-8FFC-88AD1EFCDDF4}">
      <dgm:prSet/>
      <dgm:spPr/>
      <dgm:t>
        <a:bodyPr/>
        <a:lstStyle/>
        <a:p>
          <a:r>
            <a:rPr lang="it-IT"/>
            <a:t>Quick decision making skills</a:t>
          </a:r>
          <a:endParaRPr lang="en-US"/>
        </a:p>
      </dgm:t>
    </dgm:pt>
    <dgm:pt modelId="{D0598056-0621-4FF6-A9EC-F68415EEA412}" type="parTrans" cxnId="{FB001ADC-C6AF-4D0A-B773-837708C27437}">
      <dgm:prSet/>
      <dgm:spPr/>
      <dgm:t>
        <a:bodyPr/>
        <a:lstStyle/>
        <a:p>
          <a:endParaRPr lang="en-US"/>
        </a:p>
      </dgm:t>
    </dgm:pt>
    <dgm:pt modelId="{7F22805F-C1E6-4C97-8805-DE57D61F7BBC}" type="sibTrans" cxnId="{FB001ADC-C6AF-4D0A-B773-837708C27437}">
      <dgm:prSet/>
      <dgm:spPr/>
      <dgm:t>
        <a:bodyPr/>
        <a:lstStyle/>
        <a:p>
          <a:endParaRPr lang="en-US"/>
        </a:p>
      </dgm:t>
    </dgm:pt>
    <dgm:pt modelId="{F4154B6B-9B3B-4A33-A4CC-D640A5215402}">
      <dgm:prSet/>
      <dgm:spPr/>
      <dgm:t>
        <a:bodyPr/>
        <a:lstStyle/>
        <a:p>
          <a:r>
            <a:rPr lang="it-IT"/>
            <a:t>Lacks social skills</a:t>
          </a:r>
          <a:endParaRPr lang="en-US"/>
        </a:p>
      </dgm:t>
    </dgm:pt>
    <dgm:pt modelId="{B2859B4F-361E-4139-A846-0BB9ED89055B}" type="parTrans" cxnId="{A2820DE4-143F-49C4-9137-54E9F9A683DB}">
      <dgm:prSet/>
      <dgm:spPr/>
      <dgm:t>
        <a:bodyPr/>
        <a:lstStyle/>
        <a:p>
          <a:endParaRPr lang="en-US"/>
        </a:p>
      </dgm:t>
    </dgm:pt>
    <dgm:pt modelId="{C0AE8CF8-E648-4931-A60F-0F66C62D4D4E}" type="sibTrans" cxnId="{A2820DE4-143F-49C4-9137-54E9F9A683DB}">
      <dgm:prSet/>
      <dgm:spPr/>
      <dgm:t>
        <a:bodyPr/>
        <a:lstStyle/>
        <a:p>
          <a:endParaRPr lang="en-US"/>
        </a:p>
      </dgm:t>
    </dgm:pt>
    <dgm:pt modelId="{F2E5480F-AE7A-4C9E-B02D-12FD6E728A66}" type="pres">
      <dgm:prSet presAssocID="{0A18C19C-21C9-4773-A45C-331801BADCBF}" presName="cycle" presStyleCnt="0">
        <dgm:presLayoutVars>
          <dgm:dir/>
          <dgm:resizeHandles val="exact"/>
        </dgm:presLayoutVars>
      </dgm:prSet>
      <dgm:spPr/>
    </dgm:pt>
    <dgm:pt modelId="{2A12F858-2B60-40F0-ACF2-3857ADE770A1}" type="pres">
      <dgm:prSet presAssocID="{5D33984F-9B96-4C71-BD11-5F98A1A886FC}" presName="node" presStyleLbl="node1" presStyleIdx="0" presStyleCnt="5">
        <dgm:presLayoutVars>
          <dgm:bulletEnabled val="1"/>
        </dgm:presLayoutVars>
      </dgm:prSet>
      <dgm:spPr/>
    </dgm:pt>
    <dgm:pt modelId="{DE7BB743-D1AD-4FFD-8852-CEA8CA4BDA2B}" type="pres">
      <dgm:prSet presAssocID="{5D33984F-9B96-4C71-BD11-5F98A1A886FC}" presName="spNode" presStyleCnt="0"/>
      <dgm:spPr/>
    </dgm:pt>
    <dgm:pt modelId="{74557FF2-2A72-4876-894F-736A322EC183}" type="pres">
      <dgm:prSet presAssocID="{EA600D9A-FDED-4D85-B2AB-FC06CD33DBEE}" presName="sibTrans" presStyleLbl="sibTrans1D1" presStyleIdx="0" presStyleCnt="5"/>
      <dgm:spPr/>
    </dgm:pt>
    <dgm:pt modelId="{2CCD6B10-26C7-4A72-A015-2CAE568C6ACF}" type="pres">
      <dgm:prSet presAssocID="{929DCBFF-CEA0-4497-A0A5-F51AEC771887}" presName="node" presStyleLbl="node1" presStyleIdx="1" presStyleCnt="5">
        <dgm:presLayoutVars>
          <dgm:bulletEnabled val="1"/>
        </dgm:presLayoutVars>
      </dgm:prSet>
      <dgm:spPr/>
    </dgm:pt>
    <dgm:pt modelId="{5066A01F-37F3-4B7D-8BB8-CF2BBC62290D}" type="pres">
      <dgm:prSet presAssocID="{929DCBFF-CEA0-4497-A0A5-F51AEC771887}" presName="spNode" presStyleCnt="0"/>
      <dgm:spPr/>
    </dgm:pt>
    <dgm:pt modelId="{2B864D3B-C8CD-42BC-A574-3E9803CC23F8}" type="pres">
      <dgm:prSet presAssocID="{61E50E83-186A-41F8-8C2F-E1EC0DF69858}" presName="sibTrans" presStyleLbl="sibTrans1D1" presStyleIdx="1" presStyleCnt="5"/>
      <dgm:spPr/>
    </dgm:pt>
    <dgm:pt modelId="{9373D29D-C06A-4D72-B577-CAE51020B17F}" type="pres">
      <dgm:prSet presAssocID="{6ADF6323-DCAD-4C11-A84F-05001CC5E79E}" presName="node" presStyleLbl="node1" presStyleIdx="2" presStyleCnt="5">
        <dgm:presLayoutVars>
          <dgm:bulletEnabled val="1"/>
        </dgm:presLayoutVars>
      </dgm:prSet>
      <dgm:spPr/>
    </dgm:pt>
    <dgm:pt modelId="{428758C6-954A-4285-B204-D3085CB8D72F}" type="pres">
      <dgm:prSet presAssocID="{6ADF6323-DCAD-4C11-A84F-05001CC5E79E}" presName="spNode" presStyleCnt="0"/>
      <dgm:spPr/>
    </dgm:pt>
    <dgm:pt modelId="{3A3396A8-C57A-4B14-A086-D1CB0100C478}" type="pres">
      <dgm:prSet presAssocID="{5A975AEF-1D80-442E-97B2-0F181529EFFC}" presName="sibTrans" presStyleLbl="sibTrans1D1" presStyleIdx="2" presStyleCnt="5"/>
      <dgm:spPr/>
    </dgm:pt>
    <dgm:pt modelId="{EAB6FCD9-084E-4423-A6F1-0BC6AD2DE639}" type="pres">
      <dgm:prSet presAssocID="{96D9A881-8A66-4BEF-8FFC-88AD1EFCDDF4}" presName="node" presStyleLbl="node1" presStyleIdx="3" presStyleCnt="5">
        <dgm:presLayoutVars>
          <dgm:bulletEnabled val="1"/>
        </dgm:presLayoutVars>
      </dgm:prSet>
      <dgm:spPr/>
    </dgm:pt>
    <dgm:pt modelId="{337143AE-DEB1-4C68-BCFD-587A2A844B55}" type="pres">
      <dgm:prSet presAssocID="{96D9A881-8A66-4BEF-8FFC-88AD1EFCDDF4}" presName="spNode" presStyleCnt="0"/>
      <dgm:spPr/>
    </dgm:pt>
    <dgm:pt modelId="{33EB677A-918B-4ACB-9D80-91085E92A0A2}" type="pres">
      <dgm:prSet presAssocID="{7F22805F-C1E6-4C97-8805-DE57D61F7BBC}" presName="sibTrans" presStyleLbl="sibTrans1D1" presStyleIdx="3" presStyleCnt="5"/>
      <dgm:spPr/>
    </dgm:pt>
    <dgm:pt modelId="{5011BF42-B27F-4BAE-AD17-24FBA0835375}" type="pres">
      <dgm:prSet presAssocID="{F4154B6B-9B3B-4A33-A4CC-D640A5215402}" presName="node" presStyleLbl="node1" presStyleIdx="4" presStyleCnt="5">
        <dgm:presLayoutVars>
          <dgm:bulletEnabled val="1"/>
        </dgm:presLayoutVars>
      </dgm:prSet>
      <dgm:spPr/>
    </dgm:pt>
    <dgm:pt modelId="{D98CB2C5-9948-43DF-A47B-7DCEBB6A1D38}" type="pres">
      <dgm:prSet presAssocID="{F4154B6B-9B3B-4A33-A4CC-D640A5215402}" presName="spNode" presStyleCnt="0"/>
      <dgm:spPr/>
    </dgm:pt>
    <dgm:pt modelId="{40110957-493C-431A-ABB3-53CC2CD804D3}" type="pres">
      <dgm:prSet presAssocID="{C0AE8CF8-E648-4931-A60F-0F66C62D4D4E}" presName="sibTrans" presStyleLbl="sibTrans1D1" presStyleIdx="4" presStyleCnt="5"/>
      <dgm:spPr/>
    </dgm:pt>
  </dgm:ptLst>
  <dgm:cxnLst>
    <dgm:cxn modelId="{103F710C-A772-4492-AF46-5D247E65AFDF}" type="presOf" srcId="{929DCBFF-CEA0-4497-A0A5-F51AEC771887}" destId="{2CCD6B10-26C7-4A72-A015-2CAE568C6ACF}" srcOrd="0" destOrd="0" presId="urn:microsoft.com/office/officeart/2005/8/layout/cycle6"/>
    <dgm:cxn modelId="{269BED0C-4AED-462C-974E-B180D46E906B}" type="presOf" srcId="{F4154B6B-9B3B-4A33-A4CC-D640A5215402}" destId="{5011BF42-B27F-4BAE-AD17-24FBA0835375}" srcOrd="0" destOrd="0" presId="urn:microsoft.com/office/officeart/2005/8/layout/cycle6"/>
    <dgm:cxn modelId="{73124711-58D9-4661-99AC-846EC417F156}" type="presOf" srcId="{C0AE8CF8-E648-4931-A60F-0F66C62D4D4E}" destId="{40110957-493C-431A-ABB3-53CC2CD804D3}" srcOrd="0" destOrd="0" presId="urn:microsoft.com/office/officeart/2005/8/layout/cycle6"/>
    <dgm:cxn modelId="{26CFC162-0DEF-4CB9-9D91-3539FE73EDE9}" type="presOf" srcId="{5D33984F-9B96-4C71-BD11-5F98A1A886FC}" destId="{2A12F858-2B60-40F0-ACF2-3857ADE770A1}" srcOrd="0" destOrd="0" presId="urn:microsoft.com/office/officeart/2005/8/layout/cycle6"/>
    <dgm:cxn modelId="{76547544-DD73-45AD-A441-8D403A1BBB38}" type="presOf" srcId="{0A18C19C-21C9-4773-A45C-331801BADCBF}" destId="{F2E5480F-AE7A-4C9E-B02D-12FD6E728A66}" srcOrd="0" destOrd="0" presId="urn:microsoft.com/office/officeart/2005/8/layout/cycle6"/>
    <dgm:cxn modelId="{2F955473-750A-4E1B-ADC6-6476EE1E8A0D}" srcId="{0A18C19C-21C9-4773-A45C-331801BADCBF}" destId="{929DCBFF-CEA0-4497-A0A5-F51AEC771887}" srcOrd="1" destOrd="0" parTransId="{680F4EB7-3130-43E1-9A73-183E3A12E972}" sibTransId="{61E50E83-186A-41F8-8C2F-E1EC0DF69858}"/>
    <dgm:cxn modelId="{BD77D27E-F186-408D-A5C3-971357111D5C}" type="presOf" srcId="{6ADF6323-DCAD-4C11-A84F-05001CC5E79E}" destId="{9373D29D-C06A-4D72-B577-CAE51020B17F}" srcOrd="0" destOrd="0" presId="urn:microsoft.com/office/officeart/2005/8/layout/cycle6"/>
    <dgm:cxn modelId="{40848198-F2AA-48A6-8357-E357B2FF174D}" type="presOf" srcId="{5A975AEF-1D80-442E-97B2-0F181529EFFC}" destId="{3A3396A8-C57A-4B14-A086-D1CB0100C478}" srcOrd="0" destOrd="0" presId="urn:microsoft.com/office/officeart/2005/8/layout/cycle6"/>
    <dgm:cxn modelId="{AE60D7C7-0D32-4A90-9090-05E29F7BB006}" type="presOf" srcId="{96D9A881-8A66-4BEF-8FFC-88AD1EFCDDF4}" destId="{EAB6FCD9-084E-4423-A6F1-0BC6AD2DE639}" srcOrd="0" destOrd="0" presId="urn:microsoft.com/office/officeart/2005/8/layout/cycle6"/>
    <dgm:cxn modelId="{9CC02DCD-EF9E-4572-A84F-80BB50F98A45}" type="presOf" srcId="{7F22805F-C1E6-4C97-8805-DE57D61F7BBC}" destId="{33EB677A-918B-4ACB-9D80-91085E92A0A2}" srcOrd="0" destOrd="0" presId="urn:microsoft.com/office/officeart/2005/8/layout/cycle6"/>
    <dgm:cxn modelId="{63580BD5-0320-4869-AB9D-64C6BBFCC6F3}" type="presOf" srcId="{EA600D9A-FDED-4D85-B2AB-FC06CD33DBEE}" destId="{74557FF2-2A72-4876-894F-736A322EC183}" srcOrd="0" destOrd="0" presId="urn:microsoft.com/office/officeart/2005/8/layout/cycle6"/>
    <dgm:cxn modelId="{FB001ADC-C6AF-4D0A-B773-837708C27437}" srcId="{0A18C19C-21C9-4773-A45C-331801BADCBF}" destId="{96D9A881-8A66-4BEF-8FFC-88AD1EFCDDF4}" srcOrd="3" destOrd="0" parTransId="{D0598056-0621-4FF6-A9EC-F68415EEA412}" sibTransId="{7F22805F-C1E6-4C97-8805-DE57D61F7BBC}"/>
    <dgm:cxn modelId="{05528DDE-D042-43ED-9B77-30031981AD26}" type="presOf" srcId="{61E50E83-186A-41F8-8C2F-E1EC0DF69858}" destId="{2B864D3B-C8CD-42BC-A574-3E9803CC23F8}" srcOrd="0" destOrd="0" presId="urn:microsoft.com/office/officeart/2005/8/layout/cycle6"/>
    <dgm:cxn modelId="{A2820DE4-143F-49C4-9137-54E9F9A683DB}" srcId="{0A18C19C-21C9-4773-A45C-331801BADCBF}" destId="{F4154B6B-9B3B-4A33-A4CC-D640A5215402}" srcOrd="4" destOrd="0" parTransId="{B2859B4F-361E-4139-A846-0BB9ED89055B}" sibTransId="{C0AE8CF8-E648-4931-A60F-0F66C62D4D4E}"/>
    <dgm:cxn modelId="{894769ED-D4AA-4249-AEF3-9C489419C547}" srcId="{0A18C19C-21C9-4773-A45C-331801BADCBF}" destId="{5D33984F-9B96-4C71-BD11-5F98A1A886FC}" srcOrd="0" destOrd="0" parTransId="{75FC6D60-0E54-47E0-8474-61F3A5B63168}" sibTransId="{EA600D9A-FDED-4D85-B2AB-FC06CD33DBEE}"/>
    <dgm:cxn modelId="{68A586EE-DED7-44F1-9CCD-45094BEDB0D5}" srcId="{0A18C19C-21C9-4773-A45C-331801BADCBF}" destId="{6ADF6323-DCAD-4C11-A84F-05001CC5E79E}" srcOrd="2" destOrd="0" parTransId="{624DF60A-7F9B-4D80-A0C8-1FBC43F389C8}" sibTransId="{5A975AEF-1D80-442E-97B2-0F181529EFFC}"/>
    <dgm:cxn modelId="{2282E093-030A-40C1-B18C-C7BA760D2A83}" type="presParOf" srcId="{F2E5480F-AE7A-4C9E-B02D-12FD6E728A66}" destId="{2A12F858-2B60-40F0-ACF2-3857ADE770A1}" srcOrd="0" destOrd="0" presId="urn:microsoft.com/office/officeart/2005/8/layout/cycle6"/>
    <dgm:cxn modelId="{0BAF5512-B19D-43DA-A328-243B2F345D5F}" type="presParOf" srcId="{F2E5480F-AE7A-4C9E-B02D-12FD6E728A66}" destId="{DE7BB743-D1AD-4FFD-8852-CEA8CA4BDA2B}" srcOrd="1" destOrd="0" presId="urn:microsoft.com/office/officeart/2005/8/layout/cycle6"/>
    <dgm:cxn modelId="{419D1F55-9417-4DDC-9018-C419F9E0782B}" type="presParOf" srcId="{F2E5480F-AE7A-4C9E-B02D-12FD6E728A66}" destId="{74557FF2-2A72-4876-894F-736A322EC183}" srcOrd="2" destOrd="0" presId="urn:microsoft.com/office/officeart/2005/8/layout/cycle6"/>
    <dgm:cxn modelId="{216C78F0-8BC8-456E-A4B7-99C4E4EFFA52}" type="presParOf" srcId="{F2E5480F-AE7A-4C9E-B02D-12FD6E728A66}" destId="{2CCD6B10-26C7-4A72-A015-2CAE568C6ACF}" srcOrd="3" destOrd="0" presId="urn:microsoft.com/office/officeart/2005/8/layout/cycle6"/>
    <dgm:cxn modelId="{59309E7D-2B28-482D-BE18-84753F262B2E}" type="presParOf" srcId="{F2E5480F-AE7A-4C9E-B02D-12FD6E728A66}" destId="{5066A01F-37F3-4B7D-8BB8-CF2BBC62290D}" srcOrd="4" destOrd="0" presId="urn:microsoft.com/office/officeart/2005/8/layout/cycle6"/>
    <dgm:cxn modelId="{D84AC4DE-1449-4F31-A687-E51368388500}" type="presParOf" srcId="{F2E5480F-AE7A-4C9E-B02D-12FD6E728A66}" destId="{2B864D3B-C8CD-42BC-A574-3E9803CC23F8}" srcOrd="5" destOrd="0" presId="urn:microsoft.com/office/officeart/2005/8/layout/cycle6"/>
    <dgm:cxn modelId="{4EF1BABD-3693-429B-AFD2-42D021C4F753}" type="presParOf" srcId="{F2E5480F-AE7A-4C9E-B02D-12FD6E728A66}" destId="{9373D29D-C06A-4D72-B577-CAE51020B17F}" srcOrd="6" destOrd="0" presId="urn:microsoft.com/office/officeart/2005/8/layout/cycle6"/>
    <dgm:cxn modelId="{DD75B717-D837-48DD-9DA9-2A1FF942B552}" type="presParOf" srcId="{F2E5480F-AE7A-4C9E-B02D-12FD6E728A66}" destId="{428758C6-954A-4285-B204-D3085CB8D72F}" srcOrd="7" destOrd="0" presId="urn:microsoft.com/office/officeart/2005/8/layout/cycle6"/>
    <dgm:cxn modelId="{743FA55B-10F9-4C9B-A25F-9CAFEDB7EE31}" type="presParOf" srcId="{F2E5480F-AE7A-4C9E-B02D-12FD6E728A66}" destId="{3A3396A8-C57A-4B14-A086-D1CB0100C478}" srcOrd="8" destOrd="0" presId="urn:microsoft.com/office/officeart/2005/8/layout/cycle6"/>
    <dgm:cxn modelId="{E00685AD-870F-4F29-8FB5-0BE98356E5AF}" type="presParOf" srcId="{F2E5480F-AE7A-4C9E-B02D-12FD6E728A66}" destId="{EAB6FCD9-084E-4423-A6F1-0BC6AD2DE639}" srcOrd="9" destOrd="0" presId="urn:microsoft.com/office/officeart/2005/8/layout/cycle6"/>
    <dgm:cxn modelId="{8513B94E-C702-45AC-9F65-AEFE1C8A0D6E}" type="presParOf" srcId="{F2E5480F-AE7A-4C9E-B02D-12FD6E728A66}" destId="{337143AE-DEB1-4C68-BCFD-587A2A844B55}" srcOrd="10" destOrd="0" presId="urn:microsoft.com/office/officeart/2005/8/layout/cycle6"/>
    <dgm:cxn modelId="{360134B4-A49E-4B27-85CE-47E803A8E0A0}" type="presParOf" srcId="{F2E5480F-AE7A-4C9E-B02D-12FD6E728A66}" destId="{33EB677A-918B-4ACB-9D80-91085E92A0A2}" srcOrd="11" destOrd="0" presId="urn:microsoft.com/office/officeart/2005/8/layout/cycle6"/>
    <dgm:cxn modelId="{57348594-EE9C-4BFD-81BC-C11F7622681B}" type="presParOf" srcId="{F2E5480F-AE7A-4C9E-B02D-12FD6E728A66}" destId="{5011BF42-B27F-4BAE-AD17-24FBA0835375}" srcOrd="12" destOrd="0" presId="urn:microsoft.com/office/officeart/2005/8/layout/cycle6"/>
    <dgm:cxn modelId="{BF77A6F1-F46E-4C20-9C3A-078CC68137CA}" type="presParOf" srcId="{F2E5480F-AE7A-4C9E-B02D-12FD6E728A66}" destId="{D98CB2C5-9948-43DF-A47B-7DCEBB6A1D38}" srcOrd="13" destOrd="0" presId="urn:microsoft.com/office/officeart/2005/8/layout/cycle6"/>
    <dgm:cxn modelId="{338209D5-5138-4D78-8B73-2DFC21AB42C0}" type="presParOf" srcId="{F2E5480F-AE7A-4C9E-B02D-12FD6E728A66}" destId="{40110957-493C-431A-ABB3-53CC2CD804D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A553F8-1375-4B59-9C3B-E9BE1F237E99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6AA571-A113-4DEB-9828-94ED6105F296}">
      <dgm:prSet/>
      <dgm:spPr/>
      <dgm:t>
        <a:bodyPr/>
        <a:lstStyle/>
        <a:p>
          <a:r>
            <a:rPr lang="en-US" dirty="0"/>
            <a:t>Does not know how to pursue a career in eSports</a:t>
          </a:r>
        </a:p>
      </dgm:t>
    </dgm:pt>
    <dgm:pt modelId="{87009D9C-2305-485E-8A42-B1A59704B228}" type="parTrans" cxnId="{021182F5-3E42-4010-91BE-EA00D536539A}">
      <dgm:prSet/>
      <dgm:spPr/>
      <dgm:t>
        <a:bodyPr/>
        <a:lstStyle/>
        <a:p>
          <a:endParaRPr lang="en-US"/>
        </a:p>
      </dgm:t>
    </dgm:pt>
    <dgm:pt modelId="{E45DC695-D91A-4394-8AE4-66D0A551F584}" type="sibTrans" cxnId="{021182F5-3E42-4010-91BE-EA00D536539A}">
      <dgm:prSet/>
      <dgm:spPr/>
      <dgm:t>
        <a:bodyPr/>
        <a:lstStyle/>
        <a:p>
          <a:endParaRPr lang="en-US"/>
        </a:p>
      </dgm:t>
    </dgm:pt>
    <dgm:pt modelId="{5D9F4836-84DE-4D70-AF77-36037E01E902}">
      <dgm:prSet/>
      <dgm:spPr/>
      <dgm:t>
        <a:bodyPr/>
        <a:lstStyle/>
        <a:p>
          <a:r>
            <a:rPr lang="en-US" dirty="0"/>
            <a:t>Lack of exposure to professional teams</a:t>
          </a:r>
        </a:p>
      </dgm:t>
    </dgm:pt>
    <dgm:pt modelId="{5B5DF7F2-4E12-477B-9333-3B2D4D96096D}" type="parTrans" cxnId="{8FD6317B-5CCB-4120-B5E9-1B6B5346A3AF}">
      <dgm:prSet/>
      <dgm:spPr/>
      <dgm:t>
        <a:bodyPr/>
        <a:lstStyle/>
        <a:p>
          <a:endParaRPr lang="en-US"/>
        </a:p>
      </dgm:t>
    </dgm:pt>
    <dgm:pt modelId="{D5AAC73A-9F37-44F4-B105-564F1F29260E}" type="sibTrans" cxnId="{8FD6317B-5CCB-4120-B5E9-1B6B5346A3AF}">
      <dgm:prSet/>
      <dgm:spPr/>
      <dgm:t>
        <a:bodyPr/>
        <a:lstStyle/>
        <a:p>
          <a:endParaRPr lang="en-US"/>
        </a:p>
      </dgm:t>
    </dgm:pt>
    <dgm:pt modelId="{CF5F418D-B14F-4080-B8B2-F79F35BC8058}">
      <dgm:prSet/>
      <dgm:spPr/>
      <dgm:t>
        <a:bodyPr/>
        <a:lstStyle/>
        <a:p>
          <a:r>
            <a:rPr lang="en-US" dirty="0"/>
            <a:t>Lacks connections to people in the industry</a:t>
          </a:r>
        </a:p>
      </dgm:t>
    </dgm:pt>
    <dgm:pt modelId="{BD2B4263-8487-4412-8DED-668B12D5E687}" type="parTrans" cxnId="{E400F602-C3AF-4169-AD9B-EC6B9EC77FED}">
      <dgm:prSet/>
      <dgm:spPr/>
      <dgm:t>
        <a:bodyPr/>
        <a:lstStyle/>
        <a:p>
          <a:endParaRPr lang="en-US"/>
        </a:p>
      </dgm:t>
    </dgm:pt>
    <dgm:pt modelId="{FC10430A-7FA0-4842-8A4B-B30C0C7D70BE}" type="sibTrans" cxnId="{E400F602-C3AF-4169-AD9B-EC6B9EC77FED}">
      <dgm:prSet/>
      <dgm:spPr/>
      <dgm:t>
        <a:bodyPr/>
        <a:lstStyle/>
        <a:p>
          <a:endParaRPr lang="en-US"/>
        </a:p>
      </dgm:t>
    </dgm:pt>
    <dgm:pt modelId="{047F0F54-0164-4FFC-894E-3CFF70C58576}">
      <dgm:prSet/>
      <dgm:spPr/>
      <dgm:t>
        <a:bodyPr/>
        <a:lstStyle/>
        <a:p>
          <a:r>
            <a:rPr lang="en-US" dirty="0"/>
            <a:t>Deciding between college or eSports career</a:t>
          </a:r>
        </a:p>
      </dgm:t>
    </dgm:pt>
    <dgm:pt modelId="{209FFA44-2A1B-4A28-9799-16D79CCE9E55}" type="parTrans" cxnId="{2B05D1D8-36CA-4992-8F33-72C93A6FB6C4}">
      <dgm:prSet/>
      <dgm:spPr/>
      <dgm:t>
        <a:bodyPr/>
        <a:lstStyle/>
        <a:p>
          <a:endParaRPr lang="en-US"/>
        </a:p>
      </dgm:t>
    </dgm:pt>
    <dgm:pt modelId="{F4C9D21C-0416-45AB-8854-1B4D4DF5E3FE}" type="sibTrans" cxnId="{2B05D1D8-36CA-4992-8F33-72C93A6FB6C4}">
      <dgm:prSet/>
      <dgm:spPr/>
      <dgm:t>
        <a:bodyPr/>
        <a:lstStyle/>
        <a:p>
          <a:endParaRPr lang="en-US"/>
        </a:p>
      </dgm:t>
    </dgm:pt>
    <dgm:pt modelId="{974DA002-7C85-448E-8CE7-7F1DF6E127CF}">
      <dgm:prSet/>
      <dgm:spPr/>
      <dgm:t>
        <a:bodyPr/>
        <a:lstStyle/>
        <a:p>
          <a:r>
            <a:rPr lang="en-US" dirty="0"/>
            <a:t>Parents disapprove career in gaming</a:t>
          </a:r>
        </a:p>
      </dgm:t>
    </dgm:pt>
    <dgm:pt modelId="{9E3F0EFB-8E76-4F70-8E2E-F56830D6126E}" type="parTrans" cxnId="{AEA1B754-32BC-4286-82DC-55CEFC7D5432}">
      <dgm:prSet/>
      <dgm:spPr/>
      <dgm:t>
        <a:bodyPr/>
        <a:lstStyle/>
        <a:p>
          <a:endParaRPr lang="en-US"/>
        </a:p>
      </dgm:t>
    </dgm:pt>
    <dgm:pt modelId="{75484181-5AE4-4EC3-B5F9-0E9AD60E8A21}" type="sibTrans" cxnId="{AEA1B754-32BC-4286-82DC-55CEFC7D5432}">
      <dgm:prSet/>
      <dgm:spPr/>
      <dgm:t>
        <a:bodyPr/>
        <a:lstStyle/>
        <a:p>
          <a:endParaRPr lang="en-US"/>
        </a:p>
      </dgm:t>
    </dgm:pt>
    <dgm:pt modelId="{55527FBB-68B8-45B6-82E3-CFA92B58D5AD}" type="pres">
      <dgm:prSet presAssocID="{48A553F8-1375-4B59-9C3B-E9BE1F237E99}" presName="linear" presStyleCnt="0">
        <dgm:presLayoutVars>
          <dgm:animLvl val="lvl"/>
          <dgm:resizeHandles val="exact"/>
        </dgm:presLayoutVars>
      </dgm:prSet>
      <dgm:spPr/>
    </dgm:pt>
    <dgm:pt modelId="{523D67A3-81D4-493F-B69C-E84CE16532E5}" type="pres">
      <dgm:prSet presAssocID="{B86AA571-A113-4DEB-9828-94ED6105F2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5E93FC-CA98-48DB-8AFF-A5909BEE53EA}" type="pres">
      <dgm:prSet presAssocID="{E45DC695-D91A-4394-8AE4-66D0A551F584}" presName="spacer" presStyleCnt="0"/>
      <dgm:spPr/>
    </dgm:pt>
    <dgm:pt modelId="{5485F246-DEFA-4976-B2BC-8CFB92BDC223}" type="pres">
      <dgm:prSet presAssocID="{5D9F4836-84DE-4D70-AF77-36037E01E9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6C3E53-68A9-4054-8469-216E984FBBB9}" type="pres">
      <dgm:prSet presAssocID="{D5AAC73A-9F37-44F4-B105-564F1F29260E}" presName="spacer" presStyleCnt="0"/>
      <dgm:spPr/>
    </dgm:pt>
    <dgm:pt modelId="{906EE988-06F9-4885-AB4E-38E250C514D0}" type="pres">
      <dgm:prSet presAssocID="{CF5F418D-B14F-4080-B8B2-F79F35BC80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2D4380-D6C9-4E3A-8CFF-53223E1D28C8}" type="pres">
      <dgm:prSet presAssocID="{FC10430A-7FA0-4842-8A4B-B30C0C7D70BE}" presName="spacer" presStyleCnt="0"/>
      <dgm:spPr/>
    </dgm:pt>
    <dgm:pt modelId="{1840526C-71B7-4370-AFE5-8F3061E910DD}" type="pres">
      <dgm:prSet presAssocID="{047F0F54-0164-4FFC-894E-3CFF70C585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009239-DF67-4A7C-BD41-079A0B2EFB7B}" type="pres">
      <dgm:prSet presAssocID="{F4C9D21C-0416-45AB-8854-1B4D4DF5E3FE}" presName="spacer" presStyleCnt="0"/>
      <dgm:spPr/>
    </dgm:pt>
    <dgm:pt modelId="{8315D037-A13B-4A66-9220-340DE4DBEC3D}" type="pres">
      <dgm:prSet presAssocID="{974DA002-7C85-448E-8CE7-7F1DF6E127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400F602-C3AF-4169-AD9B-EC6B9EC77FED}" srcId="{48A553F8-1375-4B59-9C3B-E9BE1F237E99}" destId="{CF5F418D-B14F-4080-B8B2-F79F35BC8058}" srcOrd="2" destOrd="0" parTransId="{BD2B4263-8487-4412-8DED-668B12D5E687}" sibTransId="{FC10430A-7FA0-4842-8A4B-B30C0C7D70BE}"/>
    <dgm:cxn modelId="{F25E630C-ECD1-412A-982C-C9CBA1445648}" type="presOf" srcId="{974DA002-7C85-448E-8CE7-7F1DF6E127CF}" destId="{8315D037-A13B-4A66-9220-340DE4DBEC3D}" srcOrd="0" destOrd="0" presId="urn:microsoft.com/office/officeart/2005/8/layout/vList2"/>
    <dgm:cxn modelId="{0C28001E-3772-46C9-927B-E67A7E01EECF}" type="presOf" srcId="{047F0F54-0164-4FFC-894E-3CFF70C58576}" destId="{1840526C-71B7-4370-AFE5-8F3061E910DD}" srcOrd="0" destOrd="0" presId="urn:microsoft.com/office/officeart/2005/8/layout/vList2"/>
    <dgm:cxn modelId="{BC778F20-7738-41A8-B8FB-77D9C65FE9FC}" type="presOf" srcId="{CF5F418D-B14F-4080-B8B2-F79F35BC8058}" destId="{906EE988-06F9-4885-AB4E-38E250C514D0}" srcOrd="0" destOrd="0" presId="urn:microsoft.com/office/officeart/2005/8/layout/vList2"/>
    <dgm:cxn modelId="{20680837-445C-4176-8583-3D070A10614C}" type="presOf" srcId="{B86AA571-A113-4DEB-9828-94ED6105F296}" destId="{523D67A3-81D4-493F-B69C-E84CE16532E5}" srcOrd="0" destOrd="0" presId="urn:microsoft.com/office/officeart/2005/8/layout/vList2"/>
    <dgm:cxn modelId="{AEA1B754-32BC-4286-82DC-55CEFC7D5432}" srcId="{48A553F8-1375-4B59-9C3B-E9BE1F237E99}" destId="{974DA002-7C85-448E-8CE7-7F1DF6E127CF}" srcOrd="4" destOrd="0" parTransId="{9E3F0EFB-8E76-4F70-8E2E-F56830D6126E}" sibTransId="{75484181-5AE4-4EC3-B5F9-0E9AD60E8A21}"/>
    <dgm:cxn modelId="{8FD6317B-5CCB-4120-B5E9-1B6B5346A3AF}" srcId="{48A553F8-1375-4B59-9C3B-E9BE1F237E99}" destId="{5D9F4836-84DE-4D70-AF77-36037E01E902}" srcOrd="1" destOrd="0" parTransId="{5B5DF7F2-4E12-477B-9333-3B2D4D96096D}" sibTransId="{D5AAC73A-9F37-44F4-B105-564F1F29260E}"/>
    <dgm:cxn modelId="{510279C5-3875-44D9-A495-CA27EB292BC7}" type="presOf" srcId="{48A553F8-1375-4B59-9C3B-E9BE1F237E99}" destId="{55527FBB-68B8-45B6-82E3-CFA92B58D5AD}" srcOrd="0" destOrd="0" presId="urn:microsoft.com/office/officeart/2005/8/layout/vList2"/>
    <dgm:cxn modelId="{2B05D1D8-36CA-4992-8F33-72C93A6FB6C4}" srcId="{48A553F8-1375-4B59-9C3B-E9BE1F237E99}" destId="{047F0F54-0164-4FFC-894E-3CFF70C58576}" srcOrd="3" destOrd="0" parTransId="{209FFA44-2A1B-4A28-9799-16D79CCE9E55}" sibTransId="{F4C9D21C-0416-45AB-8854-1B4D4DF5E3FE}"/>
    <dgm:cxn modelId="{E15BC7E2-E760-45FC-8FF7-84D26CCB06E5}" type="presOf" srcId="{5D9F4836-84DE-4D70-AF77-36037E01E902}" destId="{5485F246-DEFA-4976-B2BC-8CFB92BDC223}" srcOrd="0" destOrd="0" presId="urn:microsoft.com/office/officeart/2005/8/layout/vList2"/>
    <dgm:cxn modelId="{021182F5-3E42-4010-91BE-EA00D536539A}" srcId="{48A553F8-1375-4B59-9C3B-E9BE1F237E99}" destId="{B86AA571-A113-4DEB-9828-94ED6105F296}" srcOrd="0" destOrd="0" parTransId="{87009D9C-2305-485E-8A42-B1A59704B228}" sibTransId="{E45DC695-D91A-4394-8AE4-66D0A551F584}"/>
    <dgm:cxn modelId="{3C5057EE-9F49-46F7-AC20-B2A16B31E6D4}" type="presParOf" srcId="{55527FBB-68B8-45B6-82E3-CFA92B58D5AD}" destId="{523D67A3-81D4-493F-B69C-E84CE16532E5}" srcOrd="0" destOrd="0" presId="urn:microsoft.com/office/officeart/2005/8/layout/vList2"/>
    <dgm:cxn modelId="{B94123BA-1EE9-4079-8D48-1B849D058CA3}" type="presParOf" srcId="{55527FBB-68B8-45B6-82E3-CFA92B58D5AD}" destId="{C05E93FC-CA98-48DB-8AFF-A5909BEE53EA}" srcOrd="1" destOrd="0" presId="urn:microsoft.com/office/officeart/2005/8/layout/vList2"/>
    <dgm:cxn modelId="{9193A795-6B1A-4B47-B583-711A1DC81186}" type="presParOf" srcId="{55527FBB-68B8-45B6-82E3-CFA92B58D5AD}" destId="{5485F246-DEFA-4976-B2BC-8CFB92BDC223}" srcOrd="2" destOrd="0" presId="urn:microsoft.com/office/officeart/2005/8/layout/vList2"/>
    <dgm:cxn modelId="{812B2B3C-D5D9-49F5-83FC-9E004EBBB352}" type="presParOf" srcId="{55527FBB-68B8-45B6-82E3-CFA92B58D5AD}" destId="{216C3E53-68A9-4054-8469-216E984FBBB9}" srcOrd="3" destOrd="0" presId="urn:microsoft.com/office/officeart/2005/8/layout/vList2"/>
    <dgm:cxn modelId="{B3F1EE47-55D1-4E37-80AC-6F4793122001}" type="presParOf" srcId="{55527FBB-68B8-45B6-82E3-CFA92B58D5AD}" destId="{906EE988-06F9-4885-AB4E-38E250C514D0}" srcOrd="4" destOrd="0" presId="urn:microsoft.com/office/officeart/2005/8/layout/vList2"/>
    <dgm:cxn modelId="{33613C42-FF91-4B02-9136-3E21AE94B34A}" type="presParOf" srcId="{55527FBB-68B8-45B6-82E3-CFA92B58D5AD}" destId="{952D4380-D6C9-4E3A-8CFF-53223E1D28C8}" srcOrd="5" destOrd="0" presId="urn:microsoft.com/office/officeart/2005/8/layout/vList2"/>
    <dgm:cxn modelId="{A104690D-96FD-4087-A6F6-977A19EBFD22}" type="presParOf" srcId="{55527FBB-68B8-45B6-82E3-CFA92B58D5AD}" destId="{1840526C-71B7-4370-AFE5-8F3061E910DD}" srcOrd="6" destOrd="0" presId="urn:microsoft.com/office/officeart/2005/8/layout/vList2"/>
    <dgm:cxn modelId="{1D351EE8-81B9-4E8E-BEFD-282DCCF1AB6C}" type="presParOf" srcId="{55527FBB-68B8-45B6-82E3-CFA92B58D5AD}" destId="{EE009239-DF67-4A7C-BD41-079A0B2EFB7B}" srcOrd="7" destOrd="0" presId="urn:microsoft.com/office/officeart/2005/8/layout/vList2"/>
    <dgm:cxn modelId="{A0D886D4-C8B8-4ED0-BF42-FC56580BF012}" type="presParOf" srcId="{55527FBB-68B8-45B6-82E3-CFA92B58D5AD}" destId="{8315D037-A13B-4A66-9220-340DE4DBEC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E09AEE-503F-4C22-BCC1-48ED6A33EA06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B40D2-509A-4D71-B404-36DDF47D9481}">
      <dgm:prSet/>
      <dgm:spPr/>
      <dgm:t>
        <a:bodyPr/>
        <a:lstStyle/>
        <a:p>
          <a:r>
            <a:rPr lang="en-US"/>
            <a:t>Ms. Thanos is a busy professional woman. </a:t>
          </a:r>
          <a:endParaRPr lang="en-US" dirty="0"/>
        </a:p>
      </dgm:t>
    </dgm:pt>
    <dgm:pt modelId="{D095A2E4-DAC1-4F17-84F5-55C67C3D4BDB}" type="parTrans" cxnId="{AFF3DE66-27BF-4F61-9F67-C3A9D3687827}">
      <dgm:prSet/>
      <dgm:spPr/>
      <dgm:t>
        <a:bodyPr/>
        <a:lstStyle/>
        <a:p>
          <a:endParaRPr lang="en-US"/>
        </a:p>
      </dgm:t>
    </dgm:pt>
    <dgm:pt modelId="{4CE9CA39-7F69-4C8C-8186-BAEC71147382}" type="sibTrans" cxnId="{AFF3DE66-27BF-4F61-9F67-C3A9D3687827}">
      <dgm:prSet/>
      <dgm:spPr/>
      <dgm:t>
        <a:bodyPr/>
        <a:lstStyle/>
        <a:p>
          <a:endParaRPr lang="en-US"/>
        </a:p>
      </dgm:t>
    </dgm:pt>
    <dgm:pt modelId="{7B1C61F2-219A-4A3B-9700-1D34B9DAEE41}">
      <dgm:prSet/>
      <dgm:spPr/>
      <dgm:t>
        <a:bodyPr/>
        <a:lstStyle/>
        <a:p>
          <a:r>
            <a:rPr lang="en-US"/>
            <a:t>Ms. Thanos is intelligent, detail and family-orientated.</a:t>
          </a:r>
          <a:endParaRPr lang="en-US" dirty="0"/>
        </a:p>
      </dgm:t>
    </dgm:pt>
    <dgm:pt modelId="{AB1700E6-AD76-4D47-83FF-728B60B636D3}" type="parTrans" cxnId="{F7FD6E66-31A0-4A82-89FF-F7D210F9DF16}">
      <dgm:prSet/>
      <dgm:spPr/>
      <dgm:t>
        <a:bodyPr/>
        <a:lstStyle/>
        <a:p>
          <a:endParaRPr lang="en-US"/>
        </a:p>
      </dgm:t>
    </dgm:pt>
    <dgm:pt modelId="{D1DF766B-72A0-45D4-BF51-2E0061B296A4}" type="sibTrans" cxnId="{F7FD6E66-31A0-4A82-89FF-F7D210F9DF16}">
      <dgm:prSet/>
      <dgm:spPr/>
      <dgm:t>
        <a:bodyPr/>
        <a:lstStyle/>
        <a:p>
          <a:endParaRPr lang="en-US"/>
        </a:p>
      </dgm:t>
    </dgm:pt>
    <dgm:pt modelId="{8DF415FF-B1A4-45FA-B989-4272DFDA029F}">
      <dgm:prSet/>
      <dgm:spPr/>
      <dgm:t>
        <a:bodyPr/>
        <a:lstStyle/>
        <a:p>
          <a:r>
            <a:rPr lang="en-US"/>
            <a:t>Ms. Thanos has expertise in office communication.</a:t>
          </a:r>
          <a:endParaRPr lang="en-US" dirty="0"/>
        </a:p>
      </dgm:t>
    </dgm:pt>
    <dgm:pt modelId="{5AF840DA-A20D-499E-B674-C2884F273379}" type="parTrans" cxnId="{C6F2BC0E-9346-4E72-85C0-CE5958AFB29D}">
      <dgm:prSet/>
      <dgm:spPr/>
      <dgm:t>
        <a:bodyPr/>
        <a:lstStyle/>
        <a:p>
          <a:endParaRPr lang="en-US"/>
        </a:p>
      </dgm:t>
    </dgm:pt>
    <dgm:pt modelId="{C8F556CA-0C4A-4F5F-9273-EAC3496266EE}" type="sibTrans" cxnId="{C6F2BC0E-9346-4E72-85C0-CE5958AFB29D}">
      <dgm:prSet/>
      <dgm:spPr/>
      <dgm:t>
        <a:bodyPr/>
        <a:lstStyle/>
        <a:p>
          <a:endParaRPr lang="en-US"/>
        </a:p>
      </dgm:t>
    </dgm:pt>
    <dgm:pt modelId="{946E2228-E0A9-44F9-B5FF-83074DDB519F}">
      <dgm:prSet/>
      <dgm:spPr/>
      <dgm:t>
        <a:bodyPr/>
        <a:lstStyle/>
        <a:p>
          <a:r>
            <a:rPr lang="en-US"/>
            <a:t>Ms. Thanos is experienced reading complex and detailed material.</a:t>
          </a:r>
          <a:endParaRPr lang="en-US" dirty="0"/>
        </a:p>
      </dgm:t>
    </dgm:pt>
    <dgm:pt modelId="{15AB5EDE-2795-4FD9-8328-D9B6D8B4B85F}" type="parTrans" cxnId="{9254118B-78D8-4BAE-8163-9E92C22630F0}">
      <dgm:prSet/>
      <dgm:spPr/>
      <dgm:t>
        <a:bodyPr/>
        <a:lstStyle/>
        <a:p>
          <a:endParaRPr lang="en-US"/>
        </a:p>
      </dgm:t>
    </dgm:pt>
    <dgm:pt modelId="{BAB03FB1-446A-4EE9-810F-6162394AFA43}" type="sibTrans" cxnId="{9254118B-78D8-4BAE-8163-9E92C22630F0}">
      <dgm:prSet/>
      <dgm:spPr/>
      <dgm:t>
        <a:bodyPr/>
        <a:lstStyle/>
        <a:p>
          <a:endParaRPr lang="en-US"/>
        </a:p>
      </dgm:t>
    </dgm:pt>
    <dgm:pt modelId="{A6F3C99B-A2A9-4941-A66A-C0E574733C12}" type="pres">
      <dgm:prSet presAssocID="{75E09AEE-503F-4C22-BCC1-48ED6A33EA06}" presName="matrix" presStyleCnt="0">
        <dgm:presLayoutVars>
          <dgm:chMax val="1"/>
          <dgm:dir/>
          <dgm:resizeHandles val="exact"/>
        </dgm:presLayoutVars>
      </dgm:prSet>
      <dgm:spPr/>
    </dgm:pt>
    <dgm:pt modelId="{EC0676CC-0B78-4BFA-95D1-8E8E27593693}" type="pres">
      <dgm:prSet presAssocID="{75E09AEE-503F-4C22-BCC1-48ED6A33EA06}" presName="diamond" presStyleLbl="bgShp" presStyleIdx="0" presStyleCnt="1"/>
      <dgm:spPr/>
    </dgm:pt>
    <dgm:pt modelId="{443932CB-DD56-4BCD-96AF-70C93B3C6725}" type="pres">
      <dgm:prSet presAssocID="{75E09AEE-503F-4C22-BCC1-48ED6A33EA0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5BBB10-6038-4DF8-8B9C-AE22F9917F64}" type="pres">
      <dgm:prSet presAssocID="{75E09AEE-503F-4C22-BCC1-48ED6A33EA0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1F5FAB-B635-4C33-9E88-E0579F6A480C}" type="pres">
      <dgm:prSet presAssocID="{75E09AEE-503F-4C22-BCC1-48ED6A33EA0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A31493-B833-4F1E-BFA8-86EA05D07F40}" type="pres">
      <dgm:prSet presAssocID="{75E09AEE-503F-4C22-BCC1-48ED6A33EA0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2BC0E-9346-4E72-85C0-CE5958AFB29D}" srcId="{75E09AEE-503F-4C22-BCC1-48ED6A33EA06}" destId="{8DF415FF-B1A4-45FA-B989-4272DFDA029F}" srcOrd="2" destOrd="0" parTransId="{5AF840DA-A20D-499E-B674-C2884F273379}" sibTransId="{C8F556CA-0C4A-4F5F-9273-EAC3496266EE}"/>
    <dgm:cxn modelId="{70989940-7027-4AF2-957B-3B9F8A478B5A}" type="presOf" srcId="{8DF415FF-B1A4-45FA-B989-4272DFDA029F}" destId="{AE1F5FAB-B635-4C33-9E88-E0579F6A480C}" srcOrd="0" destOrd="0" presId="urn:microsoft.com/office/officeart/2005/8/layout/matrix3"/>
    <dgm:cxn modelId="{F7FD6E66-31A0-4A82-89FF-F7D210F9DF16}" srcId="{75E09AEE-503F-4C22-BCC1-48ED6A33EA06}" destId="{7B1C61F2-219A-4A3B-9700-1D34B9DAEE41}" srcOrd="1" destOrd="0" parTransId="{AB1700E6-AD76-4D47-83FF-728B60B636D3}" sibTransId="{D1DF766B-72A0-45D4-BF51-2E0061B296A4}"/>
    <dgm:cxn modelId="{AFF3DE66-27BF-4F61-9F67-C3A9D3687827}" srcId="{75E09AEE-503F-4C22-BCC1-48ED6A33EA06}" destId="{23CB40D2-509A-4D71-B404-36DDF47D9481}" srcOrd="0" destOrd="0" parTransId="{D095A2E4-DAC1-4F17-84F5-55C67C3D4BDB}" sibTransId="{4CE9CA39-7F69-4C8C-8186-BAEC71147382}"/>
    <dgm:cxn modelId="{793BAB7F-46A9-4F81-B98F-129514903FA5}" type="presOf" srcId="{23CB40D2-509A-4D71-B404-36DDF47D9481}" destId="{443932CB-DD56-4BCD-96AF-70C93B3C6725}" srcOrd="0" destOrd="0" presId="urn:microsoft.com/office/officeart/2005/8/layout/matrix3"/>
    <dgm:cxn modelId="{9254118B-78D8-4BAE-8163-9E92C22630F0}" srcId="{75E09AEE-503F-4C22-BCC1-48ED6A33EA06}" destId="{946E2228-E0A9-44F9-B5FF-83074DDB519F}" srcOrd="3" destOrd="0" parTransId="{15AB5EDE-2795-4FD9-8328-D9B6D8B4B85F}" sibTransId="{BAB03FB1-446A-4EE9-810F-6162394AFA43}"/>
    <dgm:cxn modelId="{449C9DB4-FBF2-41E7-9DC9-956039D257DA}" type="presOf" srcId="{75E09AEE-503F-4C22-BCC1-48ED6A33EA06}" destId="{A6F3C99B-A2A9-4941-A66A-C0E574733C12}" srcOrd="0" destOrd="0" presId="urn:microsoft.com/office/officeart/2005/8/layout/matrix3"/>
    <dgm:cxn modelId="{4D423EBE-079B-42E4-9A46-3B28F0F8A550}" type="presOf" srcId="{7B1C61F2-219A-4A3B-9700-1D34B9DAEE41}" destId="{465BBB10-6038-4DF8-8B9C-AE22F9917F64}" srcOrd="0" destOrd="0" presId="urn:microsoft.com/office/officeart/2005/8/layout/matrix3"/>
    <dgm:cxn modelId="{AA6EB9D7-A9D0-482A-8339-A3560EBC2364}" type="presOf" srcId="{946E2228-E0A9-44F9-B5FF-83074DDB519F}" destId="{A1A31493-B833-4F1E-BFA8-86EA05D07F40}" srcOrd="0" destOrd="0" presId="urn:microsoft.com/office/officeart/2005/8/layout/matrix3"/>
    <dgm:cxn modelId="{BC86461A-4FA2-4465-9517-CCADE7EC2102}" type="presParOf" srcId="{A6F3C99B-A2A9-4941-A66A-C0E574733C12}" destId="{EC0676CC-0B78-4BFA-95D1-8E8E27593693}" srcOrd="0" destOrd="0" presId="urn:microsoft.com/office/officeart/2005/8/layout/matrix3"/>
    <dgm:cxn modelId="{109E59F4-A9BA-450C-91E4-761B7CCC806F}" type="presParOf" srcId="{A6F3C99B-A2A9-4941-A66A-C0E574733C12}" destId="{443932CB-DD56-4BCD-96AF-70C93B3C6725}" srcOrd="1" destOrd="0" presId="urn:microsoft.com/office/officeart/2005/8/layout/matrix3"/>
    <dgm:cxn modelId="{9F0D7A0D-24D8-4A25-B8E5-090EA1D14752}" type="presParOf" srcId="{A6F3C99B-A2A9-4941-A66A-C0E574733C12}" destId="{465BBB10-6038-4DF8-8B9C-AE22F9917F64}" srcOrd="2" destOrd="0" presId="urn:microsoft.com/office/officeart/2005/8/layout/matrix3"/>
    <dgm:cxn modelId="{867E372B-92AC-4EA4-BB4E-9DFDCFCC895D}" type="presParOf" srcId="{A6F3C99B-A2A9-4941-A66A-C0E574733C12}" destId="{AE1F5FAB-B635-4C33-9E88-E0579F6A480C}" srcOrd="3" destOrd="0" presId="urn:microsoft.com/office/officeart/2005/8/layout/matrix3"/>
    <dgm:cxn modelId="{8D2A493C-D3E2-4BEC-BC35-3690E9DE979D}" type="presParOf" srcId="{A6F3C99B-A2A9-4941-A66A-C0E574733C12}" destId="{A1A31493-B833-4F1E-BFA8-86EA05D07F4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39241D-3EF1-431C-9069-146D7C1D15AD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F26DD49-D698-4A9E-AAE9-D67717A89F04}">
      <dgm:prSet/>
      <dgm:spPr/>
      <dgm:t>
        <a:bodyPr/>
        <a:lstStyle/>
        <a:p>
          <a:pPr algn="ctr"/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know why a professional gaming career would be right for her son.</a:t>
          </a:r>
        </a:p>
      </dgm:t>
    </dgm:pt>
    <dgm:pt modelId="{34036694-12AC-4AA1-A26D-F21BEB4F22F5}" type="parTrans" cxnId="{1A5DB73A-8A7D-468A-B6FC-7B6B63B41816}">
      <dgm:prSet/>
      <dgm:spPr/>
      <dgm:t>
        <a:bodyPr/>
        <a:lstStyle/>
        <a:p>
          <a:endParaRPr lang="en-US"/>
        </a:p>
      </dgm:t>
    </dgm:pt>
    <dgm:pt modelId="{A2EA08CA-45C2-4416-BCB0-4B5E5B124884}" type="sibTrans" cxnId="{1A5DB73A-8A7D-468A-B6FC-7B6B63B41816}">
      <dgm:prSet/>
      <dgm:spPr/>
      <dgm:t>
        <a:bodyPr/>
        <a:lstStyle/>
        <a:p>
          <a:endParaRPr lang="en-US"/>
        </a:p>
      </dgm:t>
    </dgm:pt>
    <dgm:pt modelId="{C1E78F81-7485-405F-AEBC-4D374C1470E6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accessible resource to which she can direct her son.</a:t>
          </a:r>
        </a:p>
      </dgm:t>
    </dgm:pt>
    <dgm:pt modelId="{4C41613D-40FC-40E5-B552-1E49BA375DEA}" type="parTrans" cxnId="{9A9BFE14-1254-4976-A090-919B813F3B3F}">
      <dgm:prSet/>
      <dgm:spPr/>
      <dgm:t>
        <a:bodyPr/>
        <a:lstStyle/>
        <a:p>
          <a:endParaRPr lang="en-US"/>
        </a:p>
      </dgm:t>
    </dgm:pt>
    <dgm:pt modelId="{0D4269A7-DA2F-45C2-8F69-2B5DFFDCCD03}" type="sibTrans" cxnId="{9A9BFE14-1254-4976-A090-919B813F3B3F}">
      <dgm:prSet/>
      <dgm:spPr/>
      <dgm:t>
        <a:bodyPr/>
        <a:lstStyle/>
        <a:p>
          <a:endParaRPr lang="en-US"/>
        </a:p>
      </dgm:t>
    </dgm:pt>
    <dgm:pt modelId="{880BE1CB-0EFD-4432-9A63-8E2EC8D7D7AA}">
      <dgm:prSet/>
      <dgm:spPr/>
      <dgm:t>
        <a:bodyPr/>
        <a:lstStyle/>
        <a:p>
          <a:r>
            <a:rPr lang="en-US" dirty="0"/>
            <a:t>Ms. </a:t>
          </a:r>
          <a:r>
            <a:rPr lang="en-US" dirty="0" err="1"/>
            <a:t>Thanos</a:t>
          </a:r>
          <a:r>
            <a:rPr lang="en-US" dirty="0"/>
            <a:t> needs a resource that is regularly updated to reflect changes in a new industry.</a:t>
          </a:r>
        </a:p>
      </dgm:t>
    </dgm:pt>
    <dgm:pt modelId="{3672D266-FF60-492E-8FE3-5FAF0C1D6391}" type="parTrans" cxnId="{586DA91A-1832-49F1-93F7-125A9F578657}">
      <dgm:prSet/>
      <dgm:spPr/>
      <dgm:t>
        <a:bodyPr/>
        <a:lstStyle/>
        <a:p>
          <a:endParaRPr lang="en-US"/>
        </a:p>
      </dgm:t>
    </dgm:pt>
    <dgm:pt modelId="{45F8C991-61EB-4684-A0C4-5B9A065C956C}" type="sibTrans" cxnId="{586DA91A-1832-49F1-93F7-125A9F578657}">
      <dgm:prSet/>
      <dgm:spPr/>
      <dgm:t>
        <a:bodyPr/>
        <a:lstStyle/>
        <a:p>
          <a:endParaRPr lang="en-US"/>
        </a:p>
      </dgm:t>
    </dgm:pt>
    <dgm:pt modelId="{421A5A13-3A23-462C-ABE5-39C250C9BBAD}">
      <dgm:prSet/>
      <dgm:spPr/>
      <dgm:t>
        <a:bodyPr/>
        <a:lstStyle/>
        <a:p>
          <a:r>
            <a:rPr lang="en-US"/>
            <a:t>Ms. Thanos needs important information to be laid out clearly and concisely.</a:t>
          </a:r>
          <a:endParaRPr lang="en-CA"/>
        </a:p>
      </dgm:t>
    </dgm:pt>
    <dgm:pt modelId="{CC10D892-16FE-4E92-A2DC-0C8DE1D1FE34}" type="parTrans" cxnId="{00FCED75-81D1-4864-A2C3-7AA33EC09E62}">
      <dgm:prSet/>
      <dgm:spPr/>
      <dgm:t>
        <a:bodyPr/>
        <a:lstStyle/>
        <a:p>
          <a:endParaRPr lang="en-CA"/>
        </a:p>
      </dgm:t>
    </dgm:pt>
    <dgm:pt modelId="{84BC6C82-CCF5-4B0E-8C70-60C69CA71816}" type="sibTrans" cxnId="{00FCED75-81D1-4864-A2C3-7AA33EC09E62}">
      <dgm:prSet/>
      <dgm:spPr/>
      <dgm:t>
        <a:bodyPr/>
        <a:lstStyle/>
        <a:p>
          <a:endParaRPr lang="en-CA"/>
        </a:p>
      </dgm:t>
    </dgm:pt>
    <dgm:pt modelId="{8E23CBB2-34B1-4E66-9001-DA766AE9F435}" type="pres">
      <dgm:prSet presAssocID="{A139241D-3EF1-431C-9069-146D7C1D15AD}" presName="outerComposite" presStyleCnt="0">
        <dgm:presLayoutVars>
          <dgm:chMax val="5"/>
          <dgm:dir/>
          <dgm:resizeHandles val="exact"/>
        </dgm:presLayoutVars>
      </dgm:prSet>
      <dgm:spPr/>
    </dgm:pt>
    <dgm:pt modelId="{D96800C7-C90D-49DE-93FC-BA7145E66A1D}" type="pres">
      <dgm:prSet presAssocID="{A139241D-3EF1-431C-9069-146D7C1D15AD}" presName="dummyMaxCanvas" presStyleCnt="0">
        <dgm:presLayoutVars/>
      </dgm:prSet>
      <dgm:spPr/>
    </dgm:pt>
    <dgm:pt modelId="{488EE6AD-2C48-4483-8207-770F26230DE9}" type="pres">
      <dgm:prSet presAssocID="{A139241D-3EF1-431C-9069-146D7C1D15AD}" presName="FourNodes_1" presStyleLbl="node1" presStyleIdx="0" presStyleCnt="4">
        <dgm:presLayoutVars>
          <dgm:bulletEnabled val="1"/>
        </dgm:presLayoutVars>
      </dgm:prSet>
      <dgm:spPr/>
    </dgm:pt>
    <dgm:pt modelId="{950CAB07-E0DC-44DB-802F-88F484BDF5AE}" type="pres">
      <dgm:prSet presAssocID="{A139241D-3EF1-431C-9069-146D7C1D15AD}" presName="FourNodes_2" presStyleLbl="node1" presStyleIdx="1" presStyleCnt="4">
        <dgm:presLayoutVars>
          <dgm:bulletEnabled val="1"/>
        </dgm:presLayoutVars>
      </dgm:prSet>
      <dgm:spPr/>
    </dgm:pt>
    <dgm:pt modelId="{6BCCA987-A9C5-4176-BB6C-5FDD9F98E7C4}" type="pres">
      <dgm:prSet presAssocID="{A139241D-3EF1-431C-9069-146D7C1D15AD}" presName="FourNodes_3" presStyleLbl="node1" presStyleIdx="2" presStyleCnt="4">
        <dgm:presLayoutVars>
          <dgm:bulletEnabled val="1"/>
        </dgm:presLayoutVars>
      </dgm:prSet>
      <dgm:spPr/>
    </dgm:pt>
    <dgm:pt modelId="{35829213-F599-441C-B36C-C437DD34B3AE}" type="pres">
      <dgm:prSet presAssocID="{A139241D-3EF1-431C-9069-146D7C1D15AD}" presName="FourNodes_4" presStyleLbl="node1" presStyleIdx="3" presStyleCnt="4">
        <dgm:presLayoutVars>
          <dgm:bulletEnabled val="1"/>
        </dgm:presLayoutVars>
      </dgm:prSet>
      <dgm:spPr/>
    </dgm:pt>
    <dgm:pt modelId="{9C292718-DF4B-48FD-BB83-1EADC0DDC48D}" type="pres">
      <dgm:prSet presAssocID="{A139241D-3EF1-431C-9069-146D7C1D15AD}" presName="FourConn_1-2" presStyleLbl="fgAccFollowNode1" presStyleIdx="0" presStyleCnt="3">
        <dgm:presLayoutVars>
          <dgm:bulletEnabled val="1"/>
        </dgm:presLayoutVars>
      </dgm:prSet>
      <dgm:spPr/>
    </dgm:pt>
    <dgm:pt modelId="{631218E2-E3B1-46C0-9276-0B5F1613FF52}" type="pres">
      <dgm:prSet presAssocID="{A139241D-3EF1-431C-9069-146D7C1D15AD}" presName="FourConn_2-3" presStyleLbl="fgAccFollowNode1" presStyleIdx="1" presStyleCnt="3">
        <dgm:presLayoutVars>
          <dgm:bulletEnabled val="1"/>
        </dgm:presLayoutVars>
      </dgm:prSet>
      <dgm:spPr/>
    </dgm:pt>
    <dgm:pt modelId="{48EDE712-E9D2-4944-9FE8-1E461A596966}" type="pres">
      <dgm:prSet presAssocID="{A139241D-3EF1-431C-9069-146D7C1D15AD}" presName="FourConn_3-4" presStyleLbl="fgAccFollowNode1" presStyleIdx="2" presStyleCnt="3">
        <dgm:presLayoutVars>
          <dgm:bulletEnabled val="1"/>
        </dgm:presLayoutVars>
      </dgm:prSet>
      <dgm:spPr/>
    </dgm:pt>
    <dgm:pt modelId="{C8ADD440-29A5-4E3B-B71E-C01D13241E9A}" type="pres">
      <dgm:prSet presAssocID="{A139241D-3EF1-431C-9069-146D7C1D15AD}" presName="FourNodes_1_text" presStyleLbl="node1" presStyleIdx="3" presStyleCnt="4">
        <dgm:presLayoutVars>
          <dgm:bulletEnabled val="1"/>
        </dgm:presLayoutVars>
      </dgm:prSet>
      <dgm:spPr/>
    </dgm:pt>
    <dgm:pt modelId="{65C22687-00B2-47E6-AA1B-81F8548742E7}" type="pres">
      <dgm:prSet presAssocID="{A139241D-3EF1-431C-9069-146D7C1D15AD}" presName="FourNodes_2_text" presStyleLbl="node1" presStyleIdx="3" presStyleCnt="4">
        <dgm:presLayoutVars>
          <dgm:bulletEnabled val="1"/>
        </dgm:presLayoutVars>
      </dgm:prSet>
      <dgm:spPr/>
    </dgm:pt>
    <dgm:pt modelId="{2478F702-27AB-46FB-AEC8-5A73970AE46F}" type="pres">
      <dgm:prSet presAssocID="{A139241D-3EF1-431C-9069-146D7C1D15AD}" presName="FourNodes_3_text" presStyleLbl="node1" presStyleIdx="3" presStyleCnt="4">
        <dgm:presLayoutVars>
          <dgm:bulletEnabled val="1"/>
        </dgm:presLayoutVars>
      </dgm:prSet>
      <dgm:spPr/>
    </dgm:pt>
    <dgm:pt modelId="{D6BB7694-60A2-4B86-9DB6-88BC75469A2A}" type="pres">
      <dgm:prSet presAssocID="{A139241D-3EF1-431C-9069-146D7C1D15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CD4D409-E359-44EA-ADED-069B67C346D5}" type="presOf" srcId="{880BE1CB-0EFD-4432-9A63-8E2EC8D7D7AA}" destId="{35829213-F599-441C-B36C-C437DD34B3AE}" srcOrd="0" destOrd="0" presId="urn:microsoft.com/office/officeart/2005/8/layout/vProcess5"/>
    <dgm:cxn modelId="{9A9BFE14-1254-4976-A090-919B813F3B3F}" srcId="{A139241D-3EF1-431C-9069-146D7C1D15AD}" destId="{C1E78F81-7485-405F-AEBC-4D374C1470E6}" srcOrd="2" destOrd="0" parTransId="{4C41613D-40FC-40E5-B552-1E49BA375DEA}" sibTransId="{0D4269A7-DA2F-45C2-8F69-2B5DFFDCCD03}"/>
    <dgm:cxn modelId="{586DA91A-1832-49F1-93F7-125A9F578657}" srcId="{A139241D-3EF1-431C-9069-146D7C1D15AD}" destId="{880BE1CB-0EFD-4432-9A63-8E2EC8D7D7AA}" srcOrd="3" destOrd="0" parTransId="{3672D266-FF60-492E-8FE3-5FAF0C1D6391}" sibTransId="{45F8C991-61EB-4684-A0C4-5B9A065C956C}"/>
    <dgm:cxn modelId="{19737539-D207-4299-9C6D-3A61C4DA5D2D}" type="presOf" srcId="{84BC6C82-CCF5-4B0E-8C70-60C69CA71816}" destId="{631218E2-E3B1-46C0-9276-0B5F1613FF52}" srcOrd="0" destOrd="0" presId="urn:microsoft.com/office/officeart/2005/8/layout/vProcess5"/>
    <dgm:cxn modelId="{1A5DB73A-8A7D-468A-B6FC-7B6B63B41816}" srcId="{A139241D-3EF1-431C-9069-146D7C1D15AD}" destId="{8F26DD49-D698-4A9E-AAE9-D67717A89F04}" srcOrd="0" destOrd="0" parTransId="{34036694-12AC-4AA1-A26D-F21BEB4F22F5}" sibTransId="{A2EA08CA-45C2-4416-BCB0-4B5E5B124884}"/>
    <dgm:cxn modelId="{00FCED75-81D1-4864-A2C3-7AA33EC09E62}" srcId="{A139241D-3EF1-431C-9069-146D7C1D15AD}" destId="{421A5A13-3A23-462C-ABE5-39C250C9BBAD}" srcOrd="1" destOrd="0" parTransId="{CC10D892-16FE-4E92-A2DC-0C8DE1D1FE34}" sibTransId="{84BC6C82-CCF5-4B0E-8C70-60C69CA71816}"/>
    <dgm:cxn modelId="{F802407B-8294-4C0F-BB2B-859BFCE29795}" type="presOf" srcId="{421A5A13-3A23-462C-ABE5-39C250C9BBAD}" destId="{65C22687-00B2-47E6-AA1B-81F8548742E7}" srcOrd="1" destOrd="0" presId="urn:microsoft.com/office/officeart/2005/8/layout/vProcess5"/>
    <dgm:cxn modelId="{CC913F82-527B-443B-B51A-DC08C2DEB853}" type="presOf" srcId="{880BE1CB-0EFD-4432-9A63-8E2EC8D7D7AA}" destId="{D6BB7694-60A2-4B86-9DB6-88BC75469A2A}" srcOrd="1" destOrd="0" presId="urn:microsoft.com/office/officeart/2005/8/layout/vProcess5"/>
    <dgm:cxn modelId="{17BABF88-7AFD-4098-84D9-27434155F6FD}" type="presOf" srcId="{A2EA08CA-45C2-4416-BCB0-4B5E5B124884}" destId="{9C292718-DF4B-48FD-BB83-1EADC0DDC48D}" srcOrd="0" destOrd="0" presId="urn:microsoft.com/office/officeart/2005/8/layout/vProcess5"/>
    <dgm:cxn modelId="{7578A790-73FB-4B66-832B-CE78D4AFE412}" type="presOf" srcId="{421A5A13-3A23-462C-ABE5-39C250C9BBAD}" destId="{950CAB07-E0DC-44DB-802F-88F484BDF5AE}" srcOrd="0" destOrd="0" presId="urn:microsoft.com/office/officeart/2005/8/layout/vProcess5"/>
    <dgm:cxn modelId="{C643A0A7-E7F1-4DE7-9481-FBB6CC091C78}" type="presOf" srcId="{C1E78F81-7485-405F-AEBC-4D374C1470E6}" destId="{6BCCA987-A9C5-4176-BB6C-5FDD9F98E7C4}" srcOrd="0" destOrd="0" presId="urn:microsoft.com/office/officeart/2005/8/layout/vProcess5"/>
    <dgm:cxn modelId="{972EF3B9-0C2B-4300-9F0D-5EF639DC5778}" type="presOf" srcId="{0D4269A7-DA2F-45C2-8F69-2B5DFFDCCD03}" destId="{48EDE712-E9D2-4944-9FE8-1E461A596966}" srcOrd="0" destOrd="0" presId="urn:microsoft.com/office/officeart/2005/8/layout/vProcess5"/>
    <dgm:cxn modelId="{F01217BE-4783-4C88-97EE-9A6AE728C8D9}" type="presOf" srcId="{8F26DD49-D698-4A9E-AAE9-D67717A89F04}" destId="{C8ADD440-29A5-4E3B-B71E-C01D13241E9A}" srcOrd="1" destOrd="0" presId="urn:microsoft.com/office/officeart/2005/8/layout/vProcess5"/>
    <dgm:cxn modelId="{AEC0B8BE-C983-446C-916B-ED9F82BDADB4}" type="presOf" srcId="{A139241D-3EF1-431C-9069-146D7C1D15AD}" destId="{8E23CBB2-34B1-4E66-9001-DA766AE9F435}" srcOrd="0" destOrd="0" presId="urn:microsoft.com/office/officeart/2005/8/layout/vProcess5"/>
    <dgm:cxn modelId="{F6FF32CD-242A-49BE-BCE4-3CEB3B960BAF}" type="presOf" srcId="{C1E78F81-7485-405F-AEBC-4D374C1470E6}" destId="{2478F702-27AB-46FB-AEC8-5A73970AE46F}" srcOrd="1" destOrd="0" presId="urn:microsoft.com/office/officeart/2005/8/layout/vProcess5"/>
    <dgm:cxn modelId="{23D491D8-D0D4-4426-A545-AF24C235395A}" type="presOf" srcId="{8F26DD49-D698-4A9E-AAE9-D67717A89F04}" destId="{488EE6AD-2C48-4483-8207-770F26230DE9}" srcOrd="0" destOrd="0" presId="urn:microsoft.com/office/officeart/2005/8/layout/vProcess5"/>
    <dgm:cxn modelId="{9FB020B2-28EE-4251-9E01-E2B9B5D50D9B}" type="presParOf" srcId="{8E23CBB2-34B1-4E66-9001-DA766AE9F435}" destId="{D96800C7-C90D-49DE-93FC-BA7145E66A1D}" srcOrd="0" destOrd="0" presId="urn:microsoft.com/office/officeart/2005/8/layout/vProcess5"/>
    <dgm:cxn modelId="{809D1D15-6E64-478E-A267-0524DB6604A5}" type="presParOf" srcId="{8E23CBB2-34B1-4E66-9001-DA766AE9F435}" destId="{488EE6AD-2C48-4483-8207-770F26230DE9}" srcOrd="1" destOrd="0" presId="urn:microsoft.com/office/officeart/2005/8/layout/vProcess5"/>
    <dgm:cxn modelId="{030FEF38-2D3D-4A58-892F-84B2BC4DE10C}" type="presParOf" srcId="{8E23CBB2-34B1-4E66-9001-DA766AE9F435}" destId="{950CAB07-E0DC-44DB-802F-88F484BDF5AE}" srcOrd="2" destOrd="0" presId="urn:microsoft.com/office/officeart/2005/8/layout/vProcess5"/>
    <dgm:cxn modelId="{CA172280-FA63-4C3E-A65F-C4D6D70CCEA8}" type="presParOf" srcId="{8E23CBB2-34B1-4E66-9001-DA766AE9F435}" destId="{6BCCA987-A9C5-4176-BB6C-5FDD9F98E7C4}" srcOrd="3" destOrd="0" presId="urn:microsoft.com/office/officeart/2005/8/layout/vProcess5"/>
    <dgm:cxn modelId="{BEF8B3C3-3DA1-4EEE-B4B5-67CBA0D27C25}" type="presParOf" srcId="{8E23CBB2-34B1-4E66-9001-DA766AE9F435}" destId="{35829213-F599-441C-B36C-C437DD34B3AE}" srcOrd="4" destOrd="0" presId="urn:microsoft.com/office/officeart/2005/8/layout/vProcess5"/>
    <dgm:cxn modelId="{83569458-C092-46EF-8C5A-F47E5ED7636B}" type="presParOf" srcId="{8E23CBB2-34B1-4E66-9001-DA766AE9F435}" destId="{9C292718-DF4B-48FD-BB83-1EADC0DDC48D}" srcOrd="5" destOrd="0" presId="urn:microsoft.com/office/officeart/2005/8/layout/vProcess5"/>
    <dgm:cxn modelId="{96CB658D-98EB-4E20-8224-FCE1F502C197}" type="presParOf" srcId="{8E23CBB2-34B1-4E66-9001-DA766AE9F435}" destId="{631218E2-E3B1-46C0-9276-0B5F1613FF52}" srcOrd="6" destOrd="0" presId="urn:microsoft.com/office/officeart/2005/8/layout/vProcess5"/>
    <dgm:cxn modelId="{F22848A5-E59A-47C4-9F9B-84CB76F26BE6}" type="presParOf" srcId="{8E23CBB2-34B1-4E66-9001-DA766AE9F435}" destId="{48EDE712-E9D2-4944-9FE8-1E461A596966}" srcOrd="7" destOrd="0" presId="urn:microsoft.com/office/officeart/2005/8/layout/vProcess5"/>
    <dgm:cxn modelId="{7523419D-B371-460A-9E3A-A1D77EB03F39}" type="presParOf" srcId="{8E23CBB2-34B1-4E66-9001-DA766AE9F435}" destId="{C8ADD440-29A5-4E3B-B71E-C01D13241E9A}" srcOrd="8" destOrd="0" presId="urn:microsoft.com/office/officeart/2005/8/layout/vProcess5"/>
    <dgm:cxn modelId="{0AE38C08-5E16-4C43-900E-3784953703EF}" type="presParOf" srcId="{8E23CBB2-34B1-4E66-9001-DA766AE9F435}" destId="{65C22687-00B2-47E6-AA1B-81F8548742E7}" srcOrd="9" destOrd="0" presId="urn:microsoft.com/office/officeart/2005/8/layout/vProcess5"/>
    <dgm:cxn modelId="{3B695976-05F9-48FA-85E5-9C06BAC928FA}" type="presParOf" srcId="{8E23CBB2-34B1-4E66-9001-DA766AE9F435}" destId="{2478F702-27AB-46FB-AEC8-5A73970AE46F}" srcOrd="10" destOrd="0" presId="urn:microsoft.com/office/officeart/2005/8/layout/vProcess5"/>
    <dgm:cxn modelId="{A02BF892-82C8-4A11-8570-0C15F6994E62}" type="presParOf" srcId="{8E23CBB2-34B1-4E66-9001-DA766AE9F435}" destId="{D6BB7694-60A2-4B86-9DB6-88BC75469A2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2DA6AD-AD62-4424-B1EE-3BCDA350D41E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480D3A88-C751-4B20-8BDF-2A756EC53929}">
      <dgm:prSet/>
      <dgm:spPr/>
      <dgm:t>
        <a:bodyPr/>
        <a:lstStyle/>
        <a:p>
          <a:r>
            <a:rPr lang="en-US" dirty="0"/>
            <a:t>Retired e-sports professional</a:t>
          </a:r>
        </a:p>
      </dgm:t>
    </dgm:pt>
    <dgm:pt modelId="{870BD7B6-D599-47DF-AAB0-08A94B408F0E}" type="parTrans" cxnId="{B24DC064-21A4-49A4-B82F-D2A8300D367B}">
      <dgm:prSet/>
      <dgm:spPr/>
      <dgm:t>
        <a:bodyPr/>
        <a:lstStyle/>
        <a:p>
          <a:endParaRPr lang="en-US"/>
        </a:p>
      </dgm:t>
    </dgm:pt>
    <dgm:pt modelId="{55416B8D-A72D-4250-90DD-C2813A48E429}" type="sibTrans" cxnId="{B24DC064-21A4-49A4-B82F-D2A8300D367B}">
      <dgm:prSet/>
      <dgm:spPr/>
      <dgm:t>
        <a:bodyPr/>
        <a:lstStyle/>
        <a:p>
          <a:endParaRPr lang="en-US"/>
        </a:p>
      </dgm:t>
    </dgm:pt>
    <dgm:pt modelId="{EF725548-84EF-4BD7-8249-8954C07472F2}">
      <dgm:prSet/>
      <dgm:spPr/>
      <dgm:t>
        <a:bodyPr/>
        <a:lstStyle/>
        <a:p>
          <a:r>
            <a:rPr lang="en-US"/>
            <a:t>Leader</a:t>
          </a:r>
        </a:p>
      </dgm:t>
    </dgm:pt>
    <dgm:pt modelId="{76DA4B55-C747-4FA7-916B-E25935F92930}" type="parTrans" cxnId="{8B9CE0B1-2743-4DBC-B5C6-0BBBEFE907CF}">
      <dgm:prSet/>
      <dgm:spPr/>
      <dgm:t>
        <a:bodyPr/>
        <a:lstStyle/>
        <a:p>
          <a:endParaRPr lang="en-US"/>
        </a:p>
      </dgm:t>
    </dgm:pt>
    <dgm:pt modelId="{0825A81A-79FB-4BEF-871E-0B4D9CFDCA9A}" type="sibTrans" cxnId="{8B9CE0B1-2743-4DBC-B5C6-0BBBEFE907CF}">
      <dgm:prSet/>
      <dgm:spPr/>
      <dgm:t>
        <a:bodyPr/>
        <a:lstStyle/>
        <a:p>
          <a:endParaRPr lang="en-US"/>
        </a:p>
      </dgm:t>
    </dgm:pt>
    <dgm:pt modelId="{79ABD07A-3687-44D9-B2C1-AC55DFE784ED}">
      <dgm:prSet/>
      <dgm:spPr/>
      <dgm:t>
        <a:bodyPr/>
        <a:lstStyle/>
        <a:p>
          <a:r>
            <a:rPr lang="en-US" dirty="0"/>
            <a:t>Works well in team </a:t>
          </a:r>
        </a:p>
      </dgm:t>
    </dgm:pt>
    <dgm:pt modelId="{267DE53D-E41D-4B6A-B49B-3FD30B337815}" type="parTrans" cxnId="{70963DB9-8E54-4CCB-A90E-0252CCCB0B44}">
      <dgm:prSet/>
      <dgm:spPr/>
      <dgm:t>
        <a:bodyPr/>
        <a:lstStyle/>
        <a:p>
          <a:endParaRPr lang="en-US"/>
        </a:p>
      </dgm:t>
    </dgm:pt>
    <dgm:pt modelId="{B1AEF20D-E379-4236-B8EF-18A47AAAB18D}" type="sibTrans" cxnId="{70963DB9-8E54-4CCB-A90E-0252CCCB0B44}">
      <dgm:prSet/>
      <dgm:spPr/>
      <dgm:t>
        <a:bodyPr/>
        <a:lstStyle/>
        <a:p>
          <a:endParaRPr lang="en-US"/>
        </a:p>
      </dgm:t>
    </dgm:pt>
    <dgm:pt modelId="{87DB3289-A83D-417E-AAEE-A950A233A23B}">
      <dgm:prSet/>
      <dgm:spPr/>
      <dgm:t>
        <a:bodyPr/>
        <a:lstStyle/>
        <a:p>
          <a:r>
            <a:rPr lang="en-US"/>
            <a:t>Good people skills</a:t>
          </a:r>
        </a:p>
      </dgm:t>
    </dgm:pt>
    <dgm:pt modelId="{CEE617F8-7E64-4D68-8A7B-24490CECB559}" type="parTrans" cxnId="{CA189D03-933E-4D62-8F1B-1E2B2346750E}">
      <dgm:prSet/>
      <dgm:spPr/>
      <dgm:t>
        <a:bodyPr/>
        <a:lstStyle/>
        <a:p>
          <a:endParaRPr lang="en-US"/>
        </a:p>
      </dgm:t>
    </dgm:pt>
    <dgm:pt modelId="{32051E41-9671-4193-B3C4-A75239DD1DB8}" type="sibTrans" cxnId="{CA189D03-933E-4D62-8F1B-1E2B2346750E}">
      <dgm:prSet/>
      <dgm:spPr/>
      <dgm:t>
        <a:bodyPr/>
        <a:lstStyle/>
        <a:p>
          <a:endParaRPr lang="en-US"/>
        </a:p>
      </dgm:t>
    </dgm:pt>
    <dgm:pt modelId="{D44FBA91-2D9A-4043-BFA1-16E47797FB3E}">
      <dgm:prSet/>
      <dgm:spPr/>
      <dgm:t>
        <a:bodyPr/>
        <a:lstStyle/>
        <a:p>
          <a:r>
            <a:rPr lang="en-US"/>
            <a:t>Organized</a:t>
          </a:r>
        </a:p>
      </dgm:t>
    </dgm:pt>
    <dgm:pt modelId="{B13FE511-F4DA-4538-BAE6-1E5AA024F9BA}" type="parTrans" cxnId="{EA3EA262-ED15-46EB-B682-7AAAEF0DD191}">
      <dgm:prSet/>
      <dgm:spPr/>
      <dgm:t>
        <a:bodyPr/>
        <a:lstStyle/>
        <a:p>
          <a:endParaRPr lang="en-US"/>
        </a:p>
      </dgm:t>
    </dgm:pt>
    <dgm:pt modelId="{90E7ACA1-407A-4E08-88BA-A058E3A00784}" type="sibTrans" cxnId="{EA3EA262-ED15-46EB-B682-7AAAEF0DD191}">
      <dgm:prSet/>
      <dgm:spPr/>
      <dgm:t>
        <a:bodyPr/>
        <a:lstStyle/>
        <a:p>
          <a:endParaRPr lang="en-US"/>
        </a:p>
      </dgm:t>
    </dgm:pt>
    <dgm:pt modelId="{72440F12-D021-4619-A8E6-DDF810E56AE4}">
      <dgm:prSet/>
      <dgm:spPr/>
      <dgm:t>
        <a:bodyPr/>
        <a:lstStyle/>
        <a:p>
          <a:r>
            <a:rPr lang="en-US"/>
            <a:t>Lacks business/law knowledge</a:t>
          </a:r>
          <a:br>
            <a:rPr lang="en-US"/>
          </a:br>
          <a:endParaRPr lang="en-US"/>
        </a:p>
      </dgm:t>
    </dgm:pt>
    <dgm:pt modelId="{A9492878-70E3-494C-9FD5-60E826C7784D}" type="parTrans" cxnId="{D7474526-1D4D-4160-80D2-AD596A468E20}">
      <dgm:prSet/>
      <dgm:spPr/>
      <dgm:t>
        <a:bodyPr/>
        <a:lstStyle/>
        <a:p>
          <a:endParaRPr lang="en-US"/>
        </a:p>
      </dgm:t>
    </dgm:pt>
    <dgm:pt modelId="{4AE3F36F-6158-438A-892F-5343530513AE}" type="sibTrans" cxnId="{D7474526-1D4D-4160-80D2-AD596A468E20}">
      <dgm:prSet/>
      <dgm:spPr/>
      <dgm:t>
        <a:bodyPr/>
        <a:lstStyle/>
        <a:p>
          <a:endParaRPr lang="en-US"/>
        </a:p>
      </dgm:t>
    </dgm:pt>
    <dgm:pt modelId="{24FD3731-4282-41E6-96AF-706B448213B6}" type="pres">
      <dgm:prSet presAssocID="{312DA6AD-AD62-4424-B1EE-3BCDA350D41E}" presName="root" presStyleCnt="0">
        <dgm:presLayoutVars>
          <dgm:dir/>
          <dgm:resizeHandles val="exact"/>
        </dgm:presLayoutVars>
      </dgm:prSet>
      <dgm:spPr/>
    </dgm:pt>
    <dgm:pt modelId="{A39A77F9-62AD-4CB9-83A3-15D5AD55E550}" type="pres">
      <dgm:prSet presAssocID="{312DA6AD-AD62-4424-B1EE-3BCDA350D41E}" presName="container" presStyleCnt="0">
        <dgm:presLayoutVars>
          <dgm:dir/>
          <dgm:resizeHandles val="exact"/>
        </dgm:presLayoutVars>
      </dgm:prSet>
      <dgm:spPr/>
    </dgm:pt>
    <dgm:pt modelId="{3192A49A-73D9-498E-9BE2-CD29692BA58F}" type="pres">
      <dgm:prSet presAssocID="{480D3A88-C751-4B20-8BDF-2A756EC53929}" presName="compNode" presStyleCnt="0"/>
      <dgm:spPr/>
    </dgm:pt>
    <dgm:pt modelId="{538B1702-1C91-4713-86B7-5E1F78D97FFC}" type="pres">
      <dgm:prSet presAssocID="{480D3A88-C751-4B20-8BDF-2A756EC53929}" presName="iconBgRect" presStyleLbl="bgShp" presStyleIdx="0" presStyleCnt="6"/>
      <dgm:spPr/>
    </dgm:pt>
    <dgm:pt modelId="{2DA1180E-CEAB-4F4B-B5BC-BE30E6347A71}" type="pres">
      <dgm:prSet presAssocID="{480D3A88-C751-4B20-8BDF-2A756EC539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A201F555-25C8-4077-9E33-9E6960288C77}" type="pres">
      <dgm:prSet presAssocID="{480D3A88-C751-4B20-8BDF-2A756EC53929}" presName="spaceRect" presStyleCnt="0"/>
      <dgm:spPr/>
    </dgm:pt>
    <dgm:pt modelId="{6A6B1469-1637-4468-89C5-63AB60B5A4CE}" type="pres">
      <dgm:prSet presAssocID="{480D3A88-C751-4B20-8BDF-2A756EC53929}" presName="textRect" presStyleLbl="revTx" presStyleIdx="0" presStyleCnt="6">
        <dgm:presLayoutVars>
          <dgm:chMax val="1"/>
          <dgm:chPref val="1"/>
        </dgm:presLayoutVars>
      </dgm:prSet>
      <dgm:spPr/>
    </dgm:pt>
    <dgm:pt modelId="{1CB0C8A0-FA0C-4EF5-A314-9BC008978D6B}" type="pres">
      <dgm:prSet presAssocID="{55416B8D-A72D-4250-90DD-C2813A48E429}" presName="sibTrans" presStyleLbl="sibTrans2D1" presStyleIdx="0" presStyleCnt="0"/>
      <dgm:spPr/>
    </dgm:pt>
    <dgm:pt modelId="{B0A79145-9F25-4FB2-8DF2-DD1B0F1201C1}" type="pres">
      <dgm:prSet presAssocID="{EF725548-84EF-4BD7-8249-8954C07472F2}" presName="compNode" presStyleCnt="0"/>
      <dgm:spPr/>
    </dgm:pt>
    <dgm:pt modelId="{DCB7CF60-F9C6-4652-984F-B93C79B21666}" type="pres">
      <dgm:prSet presAssocID="{EF725548-84EF-4BD7-8249-8954C07472F2}" presName="iconBgRect" presStyleLbl="bgShp" presStyleIdx="1" presStyleCnt="6"/>
      <dgm:spPr/>
    </dgm:pt>
    <dgm:pt modelId="{9778EC62-0A73-434F-8D38-9E86589356B4}" type="pres">
      <dgm:prSet presAssocID="{EF725548-84EF-4BD7-8249-8954C07472F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AFED75D-A53F-4FB6-8ED6-D5F52DAC1B6E}" type="pres">
      <dgm:prSet presAssocID="{EF725548-84EF-4BD7-8249-8954C07472F2}" presName="spaceRect" presStyleCnt="0"/>
      <dgm:spPr/>
    </dgm:pt>
    <dgm:pt modelId="{1DB8CACD-0303-4099-8CA8-DC25383F8100}" type="pres">
      <dgm:prSet presAssocID="{EF725548-84EF-4BD7-8249-8954C07472F2}" presName="textRect" presStyleLbl="revTx" presStyleIdx="1" presStyleCnt="6">
        <dgm:presLayoutVars>
          <dgm:chMax val="1"/>
          <dgm:chPref val="1"/>
        </dgm:presLayoutVars>
      </dgm:prSet>
      <dgm:spPr/>
    </dgm:pt>
    <dgm:pt modelId="{E47BE3EC-4BC1-48F7-B0DE-0F94AD077C95}" type="pres">
      <dgm:prSet presAssocID="{0825A81A-79FB-4BEF-871E-0B4D9CFDCA9A}" presName="sibTrans" presStyleLbl="sibTrans2D1" presStyleIdx="0" presStyleCnt="0"/>
      <dgm:spPr/>
    </dgm:pt>
    <dgm:pt modelId="{5A043EA3-C4D5-411B-96CE-2B26F7E6D423}" type="pres">
      <dgm:prSet presAssocID="{79ABD07A-3687-44D9-B2C1-AC55DFE784ED}" presName="compNode" presStyleCnt="0"/>
      <dgm:spPr/>
    </dgm:pt>
    <dgm:pt modelId="{71635D27-A9CE-426E-A62D-C6F6CCAAEF93}" type="pres">
      <dgm:prSet presAssocID="{79ABD07A-3687-44D9-B2C1-AC55DFE784ED}" presName="iconBgRect" presStyleLbl="bgShp" presStyleIdx="2" presStyleCnt="6"/>
      <dgm:spPr/>
    </dgm:pt>
    <dgm:pt modelId="{EF1057F5-BDEE-4AA2-99A3-264ADF572099}" type="pres">
      <dgm:prSet presAssocID="{79ABD07A-3687-44D9-B2C1-AC55DFE784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9AFC5ED-F36F-4B4A-B1B5-11DF366363AB}" type="pres">
      <dgm:prSet presAssocID="{79ABD07A-3687-44D9-B2C1-AC55DFE784ED}" presName="spaceRect" presStyleCnt="0"/>
      <dgm:spPr/>
    </dgm:pt>
    <dgm:pt modelId="{23C683C4-5A1B-45B0-A5C6-D3A0A197A2E5}" type="pres">
      <dgm:prSet presAssocID="{79ABD07A-3687-44D9-B2C1-AC55DFE784ED}" presName="textRect" presStyleLbl="revTx" presStyleIdx="2" presStyleCnt="6">
        <dgm:presLayoutVars>
          <dgm:chMax val="1"/>
          <dgm:chPref val="1"/>
        </dgm:presLayoutVars>
      </dgm:prSet>
      <dgm:spPr/>
    </dgm:pt>
    <dgm:pt modelId="{82FFBDCE-37B2-41D4-B24D-1FCE111D6D0F}" type="pres">
      <dgm:prSet presAssocID="{B1AEF20D-E379-4236-B8EF-18A47AAAB18D}" presName="sibTrans" presStyleLbl="sibTrans2D1" presStyleIdx="0" presStyleCnt="0"/>
      <dgm:spPr/>
    </dgm:pt>
    <dgm:pt modelId="{53BA0114-4124-4E8B-BEAB-0B5E7B7D8A89}" type="pres">
      <dgm:prSet presAssocID="{87DB3289-A83D-417E-AAEE-A950A233A23B}" presName="compNode" presStyleCnt="0"/>
      <dgm:spPr/>
    </dgm:pt>
    <dgm:pt modelId="{33FBD606-1F76-4111-87C2-BA3C6BD1684C}" type="pres">
      <dgm:prSet presAssocID="{87DB3289-A83D-417E-AAEE-A950A233A23B}" presName="iconBgRect" presStyleLbl="bgShp" presStyleIdx="3" presStyleCnt="6"/>
      <dgm:spPr/>
    </dgm:pt>
    <dgm:pt modelId="{D683C019-271C-4E54-8AFE-2D86B08C3A04}" type="pres">
      <dgm:prSet presAssocID="{87DB3289-A83D-417E-AAEE-A950A233A2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F5CFF2-D261-42B2-AE9F-81606B4AEBF7}" type="pres">
      <dgm:prSet presAssocID="{87DB3289-A83D-417E-AAEE-A950A233A23B}" presName="spaceRect" presStyleCnt="0"/>
      <dgm:spPr/>
    </dgm:pt>
    <dgm:pt modelId="{FBA95410-AF5D-4DAE-A852-F7FCB52E970E}" type="pres">
      <dgm:prSet presAssocID="{87DB3289-A83D-417E-AAEE-A950A233A23B}" presName="textRect" presStyleLbl="revTx" presStyleIdx="3" presStyleCnt="6">
        <dgm:presLayoutVars>
          <dgm:chMax val="1"/>
          <dgm:chPref val="1"/>
        </dgm:presLayoutVars>
      </dgm:prSet>
      <dgm:spPr/>
    </dgm:pt>
    <dgm:pt modelId="{E3A61F72-5649-45BF-A1B6-5D1BD7672208}" type="pres">
      <dgm:prSet presAssocID="{32051E41-9671-4193-B3C4-A75239DD1DB8}" presName="sibTrans" presStyleLbl="sibTrans2D1" presStyleIdx="0" presStyleCnt="0"/>
      <dgm:spPr/>
    </dgm:pt>
    <dgm:pt modelId="{EEFA6AEA-8C86-4689-A586-0EE6AAD7D552}" type="pres">
      <dgm:prSet presAssocID="{D44FBA91-2D9A-4043-BFA1-16E47797FB3E}" presName="compNode" presStyleCnt="0"/>
      <dgm:spPr/>
    </dgm:pt>
    <dgm:pt modelId="{A32F295C-6350-4245-B0C5-88479BA18886}" type="pres">
      <dgm:prSet presAssocID="{D44FBA91-2D9A-4043-BFA1-16E47797FB3E}" presName="iconBgRect" presStyleLbl="bgShp" presStyleIdx="4" presStyleCnt="6"/>
      <dgm:spPr/>
    </dgm:pt>
    <dgm:pt modelId="{E42DDB78-2B19-4FDE-B9C1-41E43982848B}" type="pres">
      <dgm:prSet presAssocID="{D44FBA91-2D9A-4043-BFA1-16E47797FB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7C6328B-8D3A-4BC7-8583-F5752D7EBFCD}" type="pres">
      <dgm:prSet presAssocID="{D44FBA91-2D9A-4043-BFA1-16E47797FB3E}" presName="spaceRect" presStyleCnt="0"/>
      <dgm:spPr/>
    </dgm:pt>
    <dgm:pt modelId="{4A13BC47-8DAA-4AB5-BF16-C336A408D669}" type="pres">
      <dgm:prSet presAssocID="{D44FBA91-2D9A-4043-BFA1-16E47797FB3E}" presName="textRect" presStyleLbl="revTx" presStyleIdx="4" presStyleCnt="6">
        <dgm:presLayoutVars>
          <dgm:chMax val="1"/>
          <dgm:chPref val="1"/>
        </dgm:presLayoutVars>
      </dgm:prSet>
      <dgm:spPr/>
    </dgm:pt>
    <dgm:pt modelId="{99481123-E5A5-4A7A-BA99-280FECFCB2DB}" type="pres">
      <dgm:prSet presAssocID="{90E7ACA1-407A-4E08-88BA-A058E3A00784}" presName="sibTrans" presStyleLbl="sibTrans2D1" presStyleIdx="0" presStyleCnt="0"/>
      <dgm:spPr/>
    </dgm:pt>
    <dgm:pt modelId="{39D5934B-ADB6-458B-86C8-F4ABAF6CD405}" type="pres">
      <dgm:prSet presAssocID="{72440F12-D021-4619-A8E6-DDF810E56AE4}" presName="compNode" presStyleCnt="0"/>
      <dgm:spPr/>
    </dgm:pt>
    <dgm:pt modelId="{100B3918-8DE9-4A40-A73E-6DA33ABD6997}" type="pres">
      <dgm:prSet presAssocID="{72440F12-D021-4619-A8E6-DDF810E56AE4}" presName="iconBgRect" presStyleLbl="bgShp" presStyleIdx="5" presStyleCnt="6"/>
      <dgm:spPr/>
    </dgm:pt>
    <dgm:pt modelId="{DC25B503-CDE2-4F82-BBA6-55A498AF0D22}" type="pres">
      <dgm:prSet presAssocID="{72440F12-D021-4619-A8E6-DDF810E56AE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941B03A-C23A-461E-B451-B2ABDD23CBCB}" type="pres">
      <dgm:prSet presAssocID="{72440F12-D021-4619-A8E6-DDF810E56AE4}" presName="spaceRect" presStyleCnt="0"/>
      <dgm:spPr/>
    </dgm:pt>
    <dgm:pt modelId="{CE87D238-87AF-4D58-A543-F7E118FF822C}" type="pres">
      <dgm:prSet presAssocID="{72440F12-D021-4619-A8E6-DDF810E56AE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A189D03-933E-4D62-8F1B-1E2B2346750E}" srcId="{312DA6AD-AD62-4424-B1EE-3BCDA350D41E}" destId="{87DB3289-A83D-417E-AAEE-A950A233A23B}" srcOrd="3" destOrd="0" parTransId="{CEE617F8-7E64-4D68-8A7B-24490CECB559}" sibTransId="{32051E41-9671-4193-B3C4-A75239DD1DB8}"/>
    <dgm:cxn modelId="{3141B120-24A9-45D2-98F4-FACEA43AFD28}" type="presOf" srcId="{D44FBA91-2D9A-4043-BFA1-16E47797FB3E}" destId="{4A13BC47-8DAA-4AB5-BF16-C336A408D669}" srcOrd="0" destOrd="0" presId="urn:microsoft.com/office/officeart/2018/2/layout/IconCircleList"/>
    <dgm:cxn modelId="{D7474526-1D4D-4160-80D2-AD596A468E20}" srcId="{312DA6AD-AD62-4424-B1EE-3BCDA350D41E}" destId="{72440F12-D021-4619-A8E6-DDF810E56AE4}" srcOrd="5" destOrd="0" parTransId="{A9492878-70E3-494C-9FD5-60E826C7784D}" sibTransId="{4AE3F36F-6158-438A-892F-5343530513AE}"/>
    <dgm:cxn modelId="{F7B84F31-A614-4AF6-9C9F-798738A8EE82}" type="presOf" srcId="{EF725548-84EF-4BD7-8249-8954C07472F2}" destId="{1DB8CACD-0303-4099-8CA8-DC25383F8100}" srcOrd="0" destOrd="0" presId="urn:microsoft.com/office/officeart/2018/2/layout/IconCircleList"/>
    <dgm:cxn modelId="{EA3EA262-ED15-46EB-B682-7AAAEF0DD191}" srcId="{312DA6AD-AD62-4424-B1EE-3BCDA350D41E}" destId="{D44FBA91-2D9A-4043-BFA1-16E47797FB3E}" srcOrd="4" destOrd="0" parTransId="{B13FE511-F4DA-4538-BAE6-1E5AA024F9BA}" sibTransId="{90E7ACA1-407A-4E08-88BA-A058E3A00784}"/>
    <dgm:cxn modelId="{B24DC064-21A4-49A4-B82F-D2A8300D367B}" srcId="{312DA6AD-AD62-4424-B1EE-3BCDA350D41E}" destId="{480D3A88-C751-4B20-8BDF-2A756EC53929}" srcOrd="0" destOrd="0" parTransId="{870BD7B6-D599-47DF-AAB0-08A94B408F0E}" sibTransId="{55416B8D-A72D-4250-90DD-C2813A48E429}"/>
    <dgm:cxn modelId="{FFD6126B-2D77-4F3B-96DC-4445FF138B28}" type="presOf" srcId="{32051E41-9671-4193-B3C4-A75239DD1DB8}" destId="{E3A61F72-5649-45BF-A1B6-5D1BD7672208}" srcOrd="0" destOrd="0" presId="urn:microsoft.com/office/officeart/2018/2/layout/IconCircleList"/>
    <dgm:cxn modelId="{38E0304E-BB0F-427B-AB80-3EFACE97BD7D}" type="presOf" srcId="{0825A81A-79FB-4BEF-871E-0B4D9CFDCA9A}" destId="{E47BE3EC-4BC1-48F7-B0DE-0F94AD077C95}" srcOrd="0" destOrd="0" presId="urn:microsoft.com/office/officeart/2018/2/layout/IconCircleList"/>
    <dgm:cxn modelId="{71EB5554-B8E9-4A5A-9743-B0C198CA86DA}" type="presOf" srcId="{55416B8D-A72D-4250-90DD-C2813A48E429}" destId="{1CB0C8A0-FA0C-4EF5-A314-9BC008978D6B}" srcOrd="0" destOrd="0" presId="urn:microsoft.com/office/officeart/2018/2/layout/IconCircleList"/>
    <dgm:cxn modelId="{DAEB9C75-C6E7-44D3-8ED9-3651A12E068A}" type="presOf" srcId="{87DB3289-A83D-417E-AAEE-A950A233A23B}" destId="{FBA95410-AF5D-4DAE-A852-F7FCB52E970E}" srcOrd="0" destOrd="0" presId="urn:microsoft.com/office/officeart/2018/2/layout/IconCircleList"/>
    <dgm:cxn modelId="{8F90E285-D37C-482D-8A9E-8DEAA84FE6AE}" type="presOf" srcId="{B1AEF20D-E379-4236-B8EF-18A47AAAB18D}" destId="{82FFBDCE-37B2-41D4-B24D-1FCE111D6D0F}" srcOrd="0" destOrd="0" presId="urn:microsoft.com/office/officeart/2018/2/layout/IconCircleList"/>
    <dgm:cxn modelId="{A77F298C-A040-494B-A5D7-4DF1608970DD}" type="presOf" srcId="{480D3A88-C751-4B20-8BDF-2A756EC53929}" destId="{6A6B1469-1637-4468-89C5-63AB60B5A4CE}" srcOrd="0" destOrd="0" presId="urn:microsoft.com/office/officeart/2018/2/layout/IconCircleList"/>
    <dgm:cxn modelId="{F4463695-D3D7-4C3B-AEFB-3C1583428950}" type="presOf" srcId="{312DA6AD-AD62-4424-B1EE-3BCDA350D41E}" destId="{24FD3731-4282-41E6-96AF-706B448213B6}" srcOrd="0" destOrd="0" presId="urn:microsoft.com/office/officeart/2018/2/layout/IconCircleList"/>
    <dgm:cxn modelId="{23FBF598-6791-49DC-99A3-555F0E12DF00}" type="presOf" srcId="{72440F12-D021-4619-A8E6-DDF810E56AE4}" destId="{CE87D238-87AF-4D58-A543-F7E118FF822C}" srcOrd="0" destOrd="0" presId="urn:microsoft.com/office/officeart/2018/2/layout/IconCircleList"/>
    <dgm:cxn modelId="{8B9CE0B1-2743-4DBC-B5C6-0BBBEFE907CF}" srcId="{312DA6AD-AD62-4424-B1EE-3BCDA350D41E}" destId="{EF725548-84EF-4BD7-8249-8954C07472F2}" srcOrd="1" destOrd="0" parTransId="{76DA4B55-C747-4FA7-916B-E25935F92930}" sibTransId="{0825A81A-79FB-4BEF-871E-0B4D9CFDCA9A}"/>
    <dgm:cxn modelId="{70963DB9-8E54-4CCB-A90E-0252CCCB0B44}" srcId="{312DA6AD-AD62-4424-B1EE-3BCDA350D41E}" destId="{79ABD07A-3687-44D9-B2C1-AC55DFE784ED}" srcOrd="2" destOrd="0" parTransId="{267DE53D-E41D-4B6A-B49B-3FD30B337815}" sibTransId="{B1AEF20D-E379-4236-B8EF-18A47AAAB18D}"/>
    <dgm:cxn modelId="{F72CCBD8-37D6-4522-8626-46D6F73B5317}" type="presOf" srcId="{79ABD07A-3687-44D9-B2C1-AC55DFE784ED}" destId="{23C683C4-5A1B-45B0-A5C6-D3A0A197A2E5}" srcOrd="0" destOrd="0" presId="urn:microsoft.com/office/officeart/2018/2/layout/IconCircleList"/>
    <dgm:cxn modelId="{47FC3FFF-2B5B-4897-A918-2ECAF76848B2}" type="presOf" srcId="{90E7ACA1-407A-4E08-88BA-A058E3A00784}" destId="{99481123-E5A5-4A7A-BA99-280FECFCB2DB}" srcOrd="0" destOrd="0" presId="urn:microsoft.com/office/officeart/2018/2/layout/IconCircleList"/>
    <dgm:cxn modelId="{2FC957E1-3701-4EDA-88E5-2B37692A6D65}" type="presParOf" srcId="{24FD3731-4282-41E6-96AF-706B448213B6}" destId="{A39A77F9-62AD-4CB9-83A3-15D5AD55E550}" srcOrd="0" destOrd="0" presId="urn:microsoft.com/office/officeart/2018/2/layout/IconCircleList"/>
    <dgm:cxn modelId="{369F44B3-089F-4EA5-88E3-C40AD5F773B2}" type="presParOf" srcId="{A39A77F9-62AD-4CB9-83A3-15D5AD55E550}" destId="{3192A49A-73D9-498E-9BE2-CD29692BA58F}" srcOrd="0" destOrd="0" presId="urn:microsoft.com/office/officeart/2018/2/layout/IconCircleList"/>
    <dgm:cxn modelId="{5D53D245-B094-46E6-9266-D9458668CCCC}" type="presParOf" srcId="{3192A49A-73D9-498E-9BE2-CD29692BA58F}" destId="{538B1702-1C91-4713-86B7-5E1F78D97FFC}" srcOrd="0" destOrd="0" presId="urn:microsoft.com/office/officeart/2018/2/layout/IconCircleList"/>
    <dgm:cxn modelId="{96C8E370-B7FF-4B4C-854F-3C67C0D6969D}" type="presParOf" srcId="{3192A49A-73D9-498E-9BE2-CD29692BA58F}" destId="{2DA1180E-CEAB-4F4B-B5BC-BE30E6347A71}" srcOrd="1" destOrd="0" presId="urn:microsoft.com/office/officeart/2018/2/layout/IconCircleList"/>
    <dgm:cxn modelId="{F67F53E3-965F-4DEF-97E6-C2C11E73CAD5}" type="presParOf" srcId="{3192A49A-73D9-498E-9BE2-CD29692BA58F}" destId="{A201F555-25C8-4077-9E33-9E6960288C77}" srcOrd="2" destOrd="0" presId="urn:microsoft.com/office/officeart/2018/2/layout/IconCircleList"/>
    <dgm:cxn modelId="{BC851445-A510-4A05-8126-810FC2CE7929}" type="presParOf" srcId="{3192A49A-73D9-498E-9BE2-CD29692BA58F}" destId="{6A6B1469-1637-4468-89C5-63AB60B5A4CE}" srcOrd="3" destOrd="0" presId="urn:microsoft.com/office/officeart/2018/2/layout/IconCircleList"/>
    <dgm:cxn modelId="{F5E4A546-BE1D-4B30-A9C2-A6CDFC035477}" type="presParOf" srcId="{A39A77F9-62AD-4CB9-83A3-15D5AD55E550}" destId="{1CB0C8A0-FA0C-4EF5-A314-9BC008978D6B}" srcOrd="1" destOrd="0" presId="urn:microsoft.com/office/officeart/2018/2/layout/IconCircleList"/>
    <dgm:cxn modelId="{5788A634-3C68-4195-8D22-811724C374F4}" type="presParOf" srcId="{A39A77F9-62AD-4CB9-83A3-15D5AD55E550}" destId="{B0A79145-9F25-4FB2-8DF2-DD1B0F1201C1}" srcOrd="2" destOrd="0" presId="urn:microsoft.com/office/officeart/2018/2/layout/IconCircleList"/>
    <dgm:cxn modelId="{229B48D1-B370-48AA-838E-CD14E17907F5}" type="presParOf" srcId="{B0A79145-9F25-4FB2-8DF2-DD1B0F1201C1}" destId="{DCB7CF60-F9C6-4652-984F-B93C79B21666}" srcOrd="0" destOrd="0" presId="urn:microsoft.com/office/officeart/2018/2/layout/IconCircleList"/>
    <dgm:cxn modelId="{99FBEFCE-717B-4F3E-8393-5818EF257EF3}" type="presParOf" srcId="{B0A79145-9F25-4FB2-8DF2-DD1B0F1201C1}" destId="{9778EC62-0A73-434F-8D38-9E86589356B4}" srcOrd="1" destOrd="0" presId="urn:microsoft.com/office/officeart/2018/2/layout/IconCircleList"/>
    <dgm:cxn modelId="{3F471789-4F14-4172-8958-6AA3D9CE33B7}" type="presParOf" srcId="{B0A79145-9F25-4FB2-8DF2-DD1B0F1201C1}" destId="{5AFED75D-A53F-4FB6-8ED6-D5F52DAC1B6E}" srcOrd="2" destOrd="0" presId="urn:microsoft.com/office/officeart/2018/2/layout/IconCircleList"/>
    <dgm:cxn modelId="{BBAAB3C4-E42A-4646-AE52-E6FA050F5D22}" type="presParOf" srcId="{B0A79145-9F25-4FB2-8DF2-DD1B0F1201C1}" destId="{1DB8CACD-0303-4099-8CA8-DC25383F8100}" srcOrd="3" destOrd="0" presId="urn:microsoft.com/office/officeart/2018/2/layout/IconCircleList"/>
    <dgm:cxn modelId="{6943241E-8DDF-4D78-ACAA-6F44FD0E42B6}" type="presParOf" srcId="{A39A77F9-62AD-4CB9-83A3-15D5AD55E550}" destId="{E47BE3EC-4BC1-48F7-B0DE-0F94AD077C95}" srcOrd="3" destOrd="0" presId="urn:microsoft.com/office/officeart/2018/2/layout/IconCircleList"/>
    <dgm:cxn modelId="{C33AC9E7-DA78-4C9A-9DB8-BA5D2B6E0E69}" type="presParOf" srcId="{A39A77F9-62AD-4CB9-83A3-15D5AD55E550}" destId="{5A043EA3-C4D5-411B-96CE-2B26F7E6D423}" srcOrd="4" destOrd="0" presId="urn:microsoft.com/office/officeart/2018/2/layout/IconCircleList"/>
    <dgm:cxn modelId="{E29B2E27-6F5F-4240-B48E-9A3F1424C493}" type="presParOf" srcId="{5A043EA3-C4D5-411B-96CE-2B26F7E6D423}" destId="{71635D27-A9CE-426E-A62D-C6F6CCAAEF93}" srcOrd="0" destOrd="0" presId="urn:microsoft.com/office/officeart/2018/2/layout/IconCircleList"/>
    <dgm:cxn modelId="{07713512-CFFA-482F-BBF5-193962EFA88F}" type="presParOf" srcId="{5A043EA3-C4D5-411B-96CE-2B26F7E6D423}" destId="{EF1057F5-BDEE-4AA2-99A3-264ADF572099}" srcOrd="1" destOrd="0" presId="urn:microsoft.com/office/officeart/2018/2/layout/IconCircleList"/>
    <dgm:cxn modelId="{1B378395-9B42-40A4-8038-2F419FEB6A67}" type="presParOf" srcId="{5A043EA3-C4D5-411B-96CE-2B26F7E6D423}" destId="{E9AFC5ED-F36F-4B4A-B1B5-11DF366363AB}" srcOrd="2" destOrd="0" presId="urn:microsoft.com/office/officeart/2018/2/layout/IconCircleList"/>
    <dgm:cxn modelId="{52FBAADE-84F9-42CF-9533-DCAF29AFA1CF}" type="presParOf" srcId="{5A043EA3-C4D5-411B-96CE-2B26F7E6D423}" destId="{23C683C4-5A1B-45B0-A5C6-D3A0A197A2E5}" srcOrd="3" destOrd="0" presId="urn:microsoft.com/office/officeart/2018/2/layout/IconCircleList"/>
    <dgm:cxn modelId="{9A6483C7-1C40-4201-B4EB-1C1CC4C9015F}" type="presParOf" srcId="{A39A77F9-62AD-4CB9-83A3-15D5AD55E550}" destId="{82FFBDCE-37B2-41D4-B24D-1FCE111D6D0F}" srcOrd="5" destOrd="0" presId="urn:microsoft.com/office/officeart/2018/2/layout/IconCircleList"/>
    <dgm:cxn modelId="{FC2287B8-E4AA-4587-B108-7E1EFECC8F9E}" type="presParOf" srcId="{A39A77F9-62AD-4CB9-83A3-15D5AD55E550}" destId="{53BA0114-4124-4E8B-BEAB-0B5E7B7D8A89}" srcOrd="6" destOrd="0" presId="urn:microsoft.com/office/officeart/2018/2/layout/IconCircleList"/>
    <dgm:cxn modelId="{E260BC7B-0980-4F32-A955-2E1D5BBB5CA3}" type="presParOf" srcId="{53BA0114-4124-4E8B-BEAB-0B5E7B7D8A89}" destId="{33FBD606-1F76-4111-87C2-BA3C6BD1684C}" srcOrd="0" destOrd="0" presId="urn:microsoft.com/office/officeart/2018/2/layout/IconCircleList"/>
    <dgm:cxn modelId="{D3089412-6E13-4B66-8F3A-0E50AC24110F}" type="presParOf" srcId="{53BA0114-4124-4E8B-BEAB-0B5E7B7D8A89}" destId="{D683C019-271C-4E54-8AFE-2D86B08C3A04}" srcOrd="1" destOrd="0" presId="urn:microsoft.com/office/officeart/2018/2/layout/IconCircleList"/>
    <dgm:cxn modelId="{53CCF36F-36F5-4DFC-8044-EB9EAC2EE6D2}" type="presParOf" srcId="{53BA0114-4124-4E8B-BEAB-0B5E7B7D8A89}" destId="{8CF5CFF2-D261-42B2-AE9F-81606B4AEBF7}" srcOrd="2" destOrd="0" presId="urn:microsoft.com/office/officeart/2018/2/layout/IconCircleList"/>
    <dgm:cxn modelId="{2EA7265B-5CE4-45CF-9658-62907DF9D620}" type="presParOf" srcId="{53BA0114-4124-4E8B-BEAB-0B5E7B7D8A89}" destId="{FBA95410-AF5D-4DAE-A852-F7FCB52E970E}" srcOrd="3" destOrd="0" presId="urn:microsoft.com/office/officeart/2018/2/layout/IconCircleList"/>
    <dgm:cxn modelId="{E34AB81A-3AD1-4EBF-B19B-3935C4CECCE8}" type="presParOf" srcId="{A39A77F9-62AD-4CB9-83A3-15D5AD55E550}" destId="{E3A61F72-5649-45BF-A1B6-5D1BD7672208}" srcOrd="7" destOrd="0" presId="urn:microsoft.com/office/officeart/2018/2/layout/IconCircleList"/>
    <dgm:cxn modelId="{66D84D90-9804-4A9C-B8CF-44C05AFA5820}" type="presParOf" srcId="{A39A77F9-62AD-4CB9-83A3-15D5AD55E550}" destId="{EEFA6AEA-8C86-4689-A586-0EE6AAD7D552}" srcOrd="8" destOrd="0" presId="urn:microsoft.com/office/officeart/2018/2/layout/IconCircleList"/>
    <dgm:cxn modelId="{9AD65881-F84F-4565-9CA2-083B56F43856}" type="presParOf" srcId="{EEFA6AEA-8C86-4689-A586-0EE6AAD7D552}" destId="{A32F295C-6350-4245-B0C5-88479BA18886}" srcOrd="0" destOrd="0" presId="urn:microsoft.com/office/officeart/2018/2/layout/IconCircleList"/>
    <dgm:cxn modelId="{85BF9547-2F2E-4382-9A48-27793FF53A59}" type="presParOf" srcId="{EEFA6AEA-8C86-4689-A586-0EE6AAD7D552}" destId="{E42DDB78-2B19-4FDE-B9C1-41E43982848B}" srcOrd="1" destOrd="0" presId="urn:microsoft.com/office/officeart/2018/2/layout/IconCircleList"/>
    <dgm:cxn modelId="{5E5584CF-BCEC-4768-BD78-280C912AAE8B}" type="presParOf" srcId="{EEFA6AEA-8C86-4689-A586-0EE6AAD7D552}" destId="{67C6328B-8D3A-4BC7-8583-F5752D7EBFCD}" srcOrd="2" destOrd="0" presId="urn:microsoft.com/office/officeart/2018/2/layout/IconCircleList"/>
    <dgm:cxn modelId="{8D160E21-DCCA-4307-8C01-34746B8B4113}" type="presParOf" srcId="{EEFA6AEA-8C86-4689-A586-0EE6AAD7D552}" destId="{4A13BC47-8DAA-4AB5-BF16-C336A408D669}" srcOrd="3" destOrd="0" presId="urn:microsoft.com/office/officeart/2018/2/layout/IconCircleList"/>
    <dgm:cxn modelId="{9BCDD826-E223-48F7-AC33-3D48F5D0B30B}" type="presParOf" srcId="{A39A77F9-62AD-4CB9-83A3-15D5AD55E550}" destId="{99481123-E5A5-4A7A-BA99-280FECFCB2DB}" srcOrd="9" destOrd="0" presId="urn:microsoft.com/office/officeart/2018/2/layout/IconCircleList"/>
    <dgm:cxn modelId="{A8B32070-77F3-4AA5-9295-E52646DEED95}" type="presParOf" srcId="{A39A77F9-62AD-4CB9-83A3-15D5AD55E550}" destId="{39D5934B-ADB6-458B-86C8-F4ABAF6CD405}" srcOrd="10" destOrd="0" presId="urn:microsoft.com/office/officeart/2018/2/layout/IconCircleList"/>
    <dgm:cxn modelId="{A6E7E78B-8671-46B7-B545-FCE4DBEE93DF}" type="presParOf" srcId="{39D5934B-ADB6-458B-86C8-F4ABAF6CD405}" destId="{100B3918-8DE9-4A40-A73E-6DA33ABD6997}" srcOrd="0" destOrd="0" presId="urn:microsoft.com/office/officeart/2018/2/layout/IconCircleList"/>
    <dgm:cxn modelId="{7E4569EA-930F-4DFE-B9B0-EC9AAF1CAB4C}" type="presParOf" srcId="{39D5934B-ADB6-458B-86C8-F4ABAF6CD405}" destId="{DC25B503-CDE2-4F82-BBA6-55A498AF0D22}" srcOrd="1" destOrd="0" presId="urn:microsoft.com/office/officeart/2018/2/layout/IconCircleList"/>
    <dgm:cxn modelId="{A4CBE1B7-00F4-49AE-83A0-50F86DC471F3}" type="presParOf" srcId="{39D5934B-ADB6-458B-86C8-F4ABAF6CD405}" destId="{5941B03A-C23A-461E-B451-B2ABDD23CBCB}" srcOrd="2" destOrd="0" presId="urn:microsoft.com/office/officeart/2018/2/layout/IconCircleList"/>
    <dgm:cxn modelId="{B35B51FF-4A00-40F9-AE22-9ECF5BAD9B63}" type="presParOf" srcId="{39D5934B-ADB6-458B-86C8-F4ABAF6CD405}" destId="{CE87D238-87AF-4D58-A543-F7E118FF82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9842F6-A7D0-49FE-A117-3922430EC1E8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14757A5-7DBC-4DE9-8A60-EF49F35589D4}">
      <dgm:prSet custT="1"/>
      <dgm:spPr/>
      <dgm:t>
        <a:bodyPr/>
        <a:lstStyle/>
        <a:p>
          <a:pPr>
            <a:defRPr cap="all"/>
          </a:pPr>
          <a:r>
            <a:rPr lang="en-CA" sz="1400" dirty="0"/>
            <a:t>To understand the business and legal side of esports</a:t>
          </a:r>
          <a:endParaRPr lang="en-US" sz="1400" dirty="0"/>
        </a:p>
      </dgm:t>
    </dgm:pt>
    <dgm:pt modelId="{E4D0ED3C-8359-4D13-92D8-02D2DEE3B316}" type="parTrans" cxnId="{6EE19F38-5992-41A8-B3CD-FA648F006E7D}">
      <dgm:prSet/>
      <dgm:spPr/>
      <dgm:t>
        <a:bodyPr/>
        <a:lstStyle/>
        <a:p>
          <a:endParaRPr lang="en-US"/>
        </a:p>
      </dgm:t>
    </dgm:pt>
    <dgm:pt modelId="{0A3DD862-77C5-43FA-B395-674FC843E0C2}" type="sibTrans" cxnId="{6EE19F38-5992-41A8-B3CD-FA648F006E7D}">
      <dgm:prSet/>
      <dgm:spPr/>
      <dgm:t>
        <a:bodyPr/>
        <a:lstStyle/>
        <a:p>
          <a:endParaRPr lang="en-US"/>
        </a:p>
      </dgm:t>
    </dgm:pt>
    <dgm:pt modelId="{12B13AD3-8F80-4D67-A611-20A7C9882131}">
      <dgm:prSet custT="1"/>
      <dgm:spPr/>
      <dgm:t>
        <a:bodyPr/>
        <a:lstStyle/>
        <a:p>
          <a:pPr>
            <a:defRPr cap="all"/>
          </a:pPr>
          <a:r>
            <a:rPr lang="en-CA" sz="1400" dirty="0"/>
            <a:t>To manage an esports team efficiently </a:t>
          </a:r>
          <a:endParaRPr lang="en-US" sz="1400" dirty="0"/>
        </a:p>
      </dgm:t>
    </dgm:pt>
    <dgm:pt modelId="{BD51C0DA-B9A8-42D2-A961-A3C73C60D082}" type="parTrans" cxnId="{4331456A-AC07-47D5-B066-1C31AB210B68}">
      <dgm:prSet/>
      <dgm:spPr/>
      <dgm:t>
        <a:bodyPr/>
        <a:lstStyle/>
        <a:p>
          <a:endParaRPr lang="en-US"/>
        </a:p>
      </dgm:t>
    </dgm:pt>
    <dgm:pt modelId="{73A71821-3488-430D-8A24-87205094245D}" type="sibTrans" cxnId="{4331456A-AC07-47D5-B066-1C31AB210B68}">
      <dgm:prSet/>
      <dgm:spPr/>
      <dgm:t>
        <a:bodyPr/>
        <a:lstStyle/>
        <a:p>
          <a:endParaRPr lang="en-US"/>
        </a:p>
      </dgm:t>
    </dgm:pt>
    <dgm:pt modelId="{76D2C90D-E0E3-45B4-BB9C-96A8B817E0BF}">
      <dgm:prSet custT="1"/>
      <dgm:spPr/>
      <dgm:t>
        <a:bodyPr/>
        <a:lstStyle/>
        <a:p>
          <a:pPr>
            <a:defRPr cap="all"/>
          </a:pPr>
          <a:r>
            <a:rPr lang="en-CA" sz="1400" dirty="0"/>
            <a:t>To</a:t>
          </a:r>
          <a:r>
            <a:rPr lang="en-CA" sz="1200" dirty="0"/>
            <a:t> </a:t>
          </a:r>
          <a:r>
            <a:rPr lang="en-CA" sz="1400" dirty="0"/>
            <a:t>support and take care of his players and support them in their careers</a:t>
          </a:r>
          <a:endParaRPr lang="en-US" sz="1200" dirty="0"/>
        </a:p>
      </dgm:t>
    </dgm:pt>
    <dgm:pt modelId="{DA0A1A44-2F63-4CF7-8A7A-48C11E547F99}" type="parTrans" cxnId="{E7D464B6-F3A1-490A-A157-DB3E6196AB53}">
      <dgm:prSet/>
      <dgm:spPr/>
      <dgm:t>
        <a:bodyPr/>
        <a:lstStyle/>
        <a:p>
          <a:endParaRPr lang="en-US"/>
        </a:p>
      </dgm:t>
    </dgm:pt>
    <dgm:pt modelId="{1FBB1A32-136C-4E52-9469-39686CDCB237}" type="sibTrans" cxnId="{E7D464B6-F3A1-490A-A157-DB3E6196AB53}">
      <dgm:prSet/>
      <dgm:spPr/>
      <dgm:t>
        <a:bodyPr/>
        <a:lstStyle/>
        <a:p>
          <a:endParaRPr lang="en-US"/>
        </a:p>
      </dgm:t>
    </dgm:pt>
    <dgm:pt modelId="{3A411F85-360E-4CC0-BAC1-964968BA9D7F}" type="pres">
      <dgm:prSet presAssocID="{E09842F6-A7D0-49FE-A117-3922430EC1E8}" presName="root" presStyleCnt="0">
        <dgm:presLayoutVars>
          <dgm:dir/>
          <dgm:resizeHandles val="exact"/>
        </dgm:presLayoutVars>
      </dgm:prSet>
      <dgm:spPr/>
    </dgm:pt>
    <dgm:pt modelId="{F94EB896-628B-4836-9021-4F22249A01A3}" type="pres">
      <dgm:prSet presAssocID="{914757A5-7DBC-4DE9-8A60-EF49F35589D4}" presName="compNode" presStyleCnt="0"/>
      <dgm:spPr/>
    </dgm:pt>
    <dgm:pt modelId="{4D89E078-E7B8-4193-BD9C-598C2F190416}" type="pres">
      <dgm:prSet presAssocID="{914757A5-7DBC-4DE9-8A60-EF49F35589D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376EC63-AB4E-4F58-9DD1-22969840F94C}" type="pres">
      <dgm:prSet presAssocID="{914757A5-7DBC-4DE9-8A60-EF49F35589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2B17C6F-B0DA-4FF6-8D29-BEF9C370079E}" type="pres">
      <dgm:prSet presAssocID="{914757A5-7DBC-4DE9-8A60-EF49F35589D4}" presName="spaceRect" presStyleCnt="0"/>
      <dgm:spPr/>
    </dgm:pt>
    <dgm:pt modelId="{21958266-6800-4D71-AE34-6ABD4112F48B}" type="pres">
      <dgm:prSet presAssocID="{914757A5-7DBC-4DE9-8A60-EF49F35589D4}" presName="textRect" presStyleLbl="revTx" presStyleIdx="0" presStyleCnt="3">
        <dgm:presLayoutVars>
          <dgm:chMax val="1"/>
          <dgm:chPref val="1"/>
        </dgm:presLayoutVars>
      </dgm:prSet>
      <dgm:spPr/>
    </dgm:pt>
    <dgm:pt modelId="{BE3D0D8B-3037-4F12-929E-FC6E5ACDA5F1}" type="pres">
      <dgm:prSet presAssocID="{0A3DD862-77C5-43FA-B395-674FC843E0C2}" presName="sibTrans" presStyleCnt="0"/>
      <dgm:spPr/>
    </dgm:pt>
    <dgm:pt modelId="{15E1C5F2-0D5E-4A98-9DE7-AB02D1BB0224}" type="pres">
      <dgm:prSet presAssocID="{12B13AD3-8F80-4D67-A611-20A7C9882131}" presName="compNode" presStyleCnt="0"/>
      <dgm:spPr/>
    </dgm:pt>
    <dgm:pt modelId="{F2B7FE08-570D-48F8-88D9-F28CC09F1FF0}" type="pres">
      <dgm:prSet presAssocID="{12B13AD3-8F80-4D67-A611-20A7C988213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3EA189A-CF54-4608-9CCE-51F401CB034D}" type="pres">
      <dgm:prSet presAssocID="{12B13AD3-8F80-4D67-A611-20A7C98821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E60930-AF14-4223-9136-9979901E1A22}" type="pres">
      <dgm:prSet presAssocID="{12B13AD3-8F80-4D67-A611-20A7C9882131}" presName="spaceRect" presStyleCnt="0"/>
      <dgm:spPr/>
    </dgm:pt>
    <dgm:pt modelId="{FE896A40-ED39-43AD-9FAE-496857C49670}" type="pres">
      <dgm:prSet presAssocID="{12B13AD3-8F80-4D67-A611-20A7C9882131}" presName="textRect" presStyleLbl="revTx" presStyleIdx="1" presStyleCnt="3">
        <dgm:presLayoutVars>
          <dgm:chMax val="1"/>
          <dgm:chPref val="1"/>
        </dgm:presLayoutVars>
      </dgm:prSet>
      <dgm:spPr/>
    </dgm:pt>
    <dgm:pt modelId="{80DC4B85-08F4-45D6-BADF-8265C01E849D}" type="pres">
      <dgm:prSet presAssocID="{73A71821-3488-430D-8A24-87205094245D}" presName="sibTrans" presStyleCnt="0"/>
      <dgm:spPr/>
    </dgm:pt>
    <dgm:pt modelId="{A63E2821-A23F-424C-8BA5-E6C0D7BC540D}" type="pres">
      <dgm:prSet presAssocID="{76D2C90D-E0E3-45B4-BB9C-96A8B817E0BF}" presName="compNode" presStyleCnt="0"/>
      <dgm:spPr/>
    </dgm:pt>
    <dgm:pt modelId="{C000E3AC-8F58-407B-B449-6791A95D1725}" type="pres">
      <dgm:prSet presAssocID="{76D2C90D-E0E3-45B4-BB9C-96A8B817E0B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6597E7E-52EC-4CB9-9637-3724AB6AF45B}" type="pres">
      <dgm:prSet presAssocID="{76D2C90D-E0E3-45B4-BB9C-96A8B817E0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496FB80E-D6FF-4664-AFCF-B478F622809E}" type="pres">
      <dgm:prSet presAssocID="{76D2C90D-E0E3-45B4-BB9C-96A8B817E0BF}" presName="spaceRect" presStyleCnt="0"/>
      <dgm:spPr/>
    </dgm:pt>
    <dgm:pt modelId="{FF067BB5-D3CA-4EB8-8D1D-21234C68D120}" type="pres">
      <dgm:prSet presAssocID="{76D2C90D-E0E3-45B4-BB9C-96A8B817E0BF}" presName="textRect" presStyleLbl="revTx" presStyleIdx="2" presStyleCnt="3" custScaleX="114888" custLinFactNeighborY="-624">
        <dgm:presLayoutVars>
          <dgm:chMax val="1"/>
          <dgm:chPref val="1"/>
        </dgm:presLayoutVars>
      </dgm:prSet>
      <dgm:spPr/>
    </dgm:pt>
  </dgm:ptLst>
  <dgm:cxnLst>
    <dgm:cxn modelId="{6EE19F38-5992-41A8-B3CD-FA648F006E7D}" srcId="{E09842F6-A7D0-49FE-A117-3922430EC1E8}" destId="{914757A5-7DBC-4DE9-8A60-EF49F35589D4}" srcOrd="0" destOrd="0" parTransId="{E4D0ED3C-8359-4D13-92D8-02D2DEE3B316}" sibTransId="{0A3DD862-77C5-43FA-B395-674FC843E0C2}"/>
    <dgm:cxn modelId="{4331456A-AC07-47D5-B066-1C31AB210B68}" srcId="{E09842F6-A7D0-49FE-A117-3922430EC1E8}" destId="{12B13AD3-8F80-4D67-A611-20A7C9882131}" srcOrd="1" destOrd="0" parTransId="{BD51C0DA-B9A8-42D2-A961-A3C73C60D082}" sibTransId="{73A71821-3488-430D-8A24-87205094245D}"/>
    <dgm:cxn modelId="{005AA37A-0B4C-46A7-B590-AC371B58A409}" type="presOf" srcId="{12B13AD3-8F80-4D67-A611-20A7C9882131}" destId="{FE896A40-ED39-43AD-9FAE-496857C49670}" srcOrd="0" destOrd="0" presId="urn:microsoft.com/office/officeart/2018/5/layout/IconLeafLabelList"/>
    <dgm:cxn modelId="{48AE1A82-3BC0-451A-80B9-F72AA8566D59}" type="presOf" srcId="{E09842F6-A7D0-49FE-A117-3922430EC1E8}" destId="{3A411F85-360E-4CC0-BAC1-964968BA9D7F}" srcOrd="0" destOrd="0" presId="urn:microsoft.com/office/officeart/2018/5/layout/IconLeafLabelList"/>
    <dgm:cxn modelId="{C273E082-B628-451F-AD7A-9EEA2654B1DC}" type="presOf" srcId="{76D2C90D-E0E3-45B4-BB9C-96A8B817E0BF}" destId="{FF067BB5-D3CA-4EB8-8D1D-21234C68D120}" srcOrd="0" destOrd="0" presId="urn:microsoft.com/office/officeart/2018/5/layout/IconLeafLabelList"/>
    <dgm:cxn modelId="{E7D464B6-F3A1-490A-A157-DB3E6196AB53}" srcId="{E09842F6-A7D0-49FE-A117-3922430EC1E8}" destId="{76D2C90D-E0E3-45B4-BB9C-96A8B817E0BF}" srcOrd="2" destOrd="0" parTransId="{DA0A1A44-2F63-4CF7-8A7A-48C11E547F99}" sibTransId="{1FBB1A32-136C-4E52-9469-39686CDCB237}"/>
    <dgm:cxn modelId="{8337FFC9-FADE-4FF1-872B-84181D0B6580}" type="presOf" srcId="{914757A5-7DBC-4DE9-8A60-EF49F35589D4}" destId="{21958266-6800-4D71-AE34-6ABD4112F48B}" srcOrd="0" destOrd="0" presId="urn:microsoft.com/office/officeart/2018/5/layout/IconLeafLabelList"/>
    <dgm:cxn modelId="{8E2B95FD-43C6-49E1-9891-9472244975F4}" type="presParOf" srcId="{3A411F85-360E-4CC0-BAC1-964968BA9D7F}" destId="{F94EB896-628B-4836-9021-4F22249A01A3}" srcOrd="0" destOrd="0" presId="urn:microsoft.com/office/officeart/2018/5/layout/IconLeafLabelList"/>
    <dgm:cxn modelId="{ED3D917D-6EC9-4232-B5AA-EF736B123A22}" type="presParOf" srcId="{F94EB896-628B-4836-9021-4F22249A01A3}" destId="{4D89E078-E7B8-4193-BD9C-598C2F190416}" srcOrd="0" destOrd="0" presId="urn:microsoft.com/office/officeart/2018/5/layout/IconLeafLabelList"/>
    <dgm:cxn modelId="{A53E68DE-C835-4A16-A729-E30BB87FBD8B}" type="presParOf" srcId="{F94EB896-628B-4836-9021-4F22249A01A3}" destId="{3376EC63-AB4E-4F58-9DD1-22969840F94C}" srcOrd="1" destOrd="0" presId="urn:microsoft.com/office/officeart/2018/5/layout/IconLeafLabelList"/>
    <dgm:cxn modelId="{A59C338D-254F-4DB9-B17B-2125BF99E384}" type="presParOf" srcId="{F94EB896-628B-4836-9021-4F22249A01A3}" destId="{B2B17C6F-B0DA-4FF6-8D29-BEF9C370079E}" srcOrd="2" destOrd="0" presId="urn:microsoft.com/office/officeart/2018/5/layout/IconLeafLabelList"/>
    <dgm:cxn modelId="{D1608AA7-946E-4080-9A2A-449E0F533522}" type="presParOf" srcId="{F94EB896-628B-4836-9021-4F22249A01A3}" destId="{21958266-6800-4D71-AE34-6ABD4112F48B}" srcOrd="3" destOrd="0" presId="urn:microsoft.com/office/officeart/2018/5/layout/IconLeafLabelList"/>
    <dgm:cxn modelId="{93507926-D85E-44D2-BA89-7C8B8799BF06}" type="presParOf" srcId="{3A411F85-360E-4CC0-BAC1-964968BA9D7F}" destId="{BE3D0D8B-3037-4F12-929E-FC6E5ACDA5F1}" srcOrd="1" destOrd="0" presId="urn:microsoft.com/office/officeart/2018/5/layout/IconLeafLabelList"/>
    <dgm:cxn modelId="{651DB57C-607E-4387-8C2D-B99EFEED9465}" type="presParOf" srcId="{3A411F85-360E-4CC0-BAC1-964968BA9D7F}" destId="{15E1C5F2-0D5E-4A98-9DE7-AB02D1BB0224}" srcOrd="2" destOrd="0" presId="urn:microsoft.com/office/officeart/2018/5/layout/IconLeafLabelList"/>
    <dgm:cxn modelId="{A0231F92-570A-439A-9A31-AAFEA60F0C92}" type="presParOf" srcId="{15E1C5F2-0D5E-4A98-9DE7-AB02D1BB0224}" destId="{F2B7FE08-570D-48F8-88D9-F28CC09F1FF0}" srcOrd="0" destOrd="0" presId="urn:microsoft.com/office/officeart/2018/5/layout/IconLeafLabelList"/>
    <dgm:cxn modelId="{1D632470-6A2E-4557-A885-44C44976B6D2}" type="presParOf" srcId="{15E1C5F2-0D5E-4A98-9DE7-AB02D1BB0224}" destId="{03EA189A-CF54-4608-9CCE-51F401CB034D}" srcOrd="1" destOrd="0" presId="urn:microsoft.com/office/officeart/2018/5/layout/IconLeafLabelList"/>
    <dgm:cxn modelId="{42E904C1-6A77-4592-BD17-8BE0CE2575F8}" type="presParOf" srcId="{15E1C5F2-0D5E-4A98-9DE7-AB02D1BB0224}" destId="{B7E60930-AF14-4223-9136-9979901E1A22}" srcOrd="2" destOrd="0" presId="urn:microsoft.com/office/officeart/2018/5/layout/IconLeafLabelList"/>
    <dgm:cxn modelId="{4B576B5E-9931-48B8-AC18-BF435AECB124}" type="presParOf" srcId="{15E1C5F2-0D5E-4A98-9DE7-AB02D1BB0224}" destId="{FE896A40-ED39-43AD-9FAE-496857C49670}" srcOrd="3" destOrd="0" presId="urn:microsoft.com/office/officeart/2018/5/layout/IconLeafLabelList"/>
    <dgm:cxn modelId="{E426A21B-03A0-4AB4-9B1F-7BA1346A209B}" type="presParOf" srcId="{3A411F85-360E-4CC0-BAC1-964968BA9D7F}" destId="{80DC4B85-08F4-45D6-BADF-8265C01E849D}" srcOrd="3" destOrd="0" presId="urn:microsoft.com/office/officeart/2018/5/layout/IconLeafLabelList"/>
    <dgm:cxn modelId="{6C88237A-7492-4DC5-B308-A4109937AA8C}" type="presParOf" srcId="{3A411F85-360E-4CC0-BAC1-964968BA9D7F}" destId="{A63E2821-A23F-424C-8BA5-E6C0D7BC540D}" srcOrd="4" destOrd="0" presId="urn:microsoft.com/office/officeart/2018/5/layout/IconLeafLabelList"/>
    <dgm:cxn modelId="{AEAD0FA4-AEA4-4AF1-866C-589E4F7A36A8}" type="presParOf" srcId="{A63E2821-A23F-424C-8BA5-E6C0D7BC540D}" destId="{C000E3AC-8F58-407B-B449-6791A95D1725}" srcOrd="0" destOrd="0" presId="urn:microsoft.com/office/officeart/2018/5/layout/IconLeafLabelList"/>
    <dgm:cxn modelId="{60E4E59A-C938-4BCD-ABA9-6A566A18A3FE}" type="presParOf" srcId="{A63E2821-A23F-424C-8BA5-E6C0D7BC540D}" destId="{76597E7E-52EC-4CB9-9637-3724AB6AF45B}" srcOrd="1" destOrd="0" presId="urn:microsoft.com/office/officeart/2018/5/layout/IconLeafLabelList"/>
    <dgm:cxn modelId="{3DD37BA1-DAB2-4670-B932-1EF29F9FAE0E}" type="presParOf" srcId="{A63E2821-A23F-424C-8BA5-E6C0D7BC540D}" destId="{496FB80E-D6FF-4664-AFCF-B478F622809E}" srcOrd="2" destOrd="0" presId="urn:microsoft.com/office/officeart/2018/5/layout/IconLeafLabelList"/>
    <dgm:cxn modelId="{37ACC359-309D-4BD6-9A68-9D222A14EF5F}" type="presParOf" srcId="{A63E2821-A23F-424C-8BA5-E6C0D7BC540D}" destId="{FF067BB5-D3CA-4EB8-8D1D-21234C68D12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78B97-EAAB-4A80-9EE3-5DF3AB1B56E8}">
      <dsp:nvSpPr>
        <dsp:cNvPr id="0" name=""/>
        <dsp:cNvSpPr/>
      </dsp:nvSpPr>
      <dsp:spPr>
        <a:xfrm>
          <a:off x="264008" y="1083738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2C4DFD-0E41-46B5-8975-78F5D5FC8EE0}">
      <dsp:nvSpPr>
        <dsp:cNvPr id="0" name=""/>
        <dsp:cNvSpPr/>
      </dsp:nvSpPr>
      <dsp:spPr>
        <a:xfrm>
          <a:off x="550151" y="1369881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65315C-5AEE-467E-A2A0-45FBE1147392}">
      <dsp:nvSpPr>
        <dsp:cNvPr id="0" name=""/>
        <dsp:cNvSpPr/>
      </dsp:nvSpPr>
      <dsp:spPr>
        <a:xfrm>
          <a:off x="1918575" y="108373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MOST PEOPLE DO NOT VIEW PROFESSIONAL GAMING AS A VIABLE CAREER</a:t>
          </a:r>
          <a:endParaRPr lang="en-US" sz="2300" kern="1200" dirty="0"/>
        </a:p>
      </dsp:txBody>
      <dsp:txXfrm>
        <a:off x="1918575" y="1083738"/>
        <a:ext cx="3211807" cy="1362585"/>
      </dsp:txXfrm>
    </dsp:sp>
    <dsp:sp modelId="{4672731A-91B1-46D8-BC0C-432050C78410}">
      <dsp:nvSpPr>
        <dsp:cNvPr id="0" name=""/>
        <dsp:cNvSpPr/>
      </dsp:nvSpPr>
      <dsp:spPr>
        <a:xfrm>
          <a:off x="5690016" y="1083738"/>
          <a:ext cx="1362585" cy="1362585"/>
        </a:xfrm>
        <a:prstGeom prst="ellipse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43A413-AD57-4C95-B52D-51776DCAC072}">
      <dsp:nvSpPr>
        <dsp:cNvPr id="0" name=""/>
        <dsp:cNvSpPr/>
      </dsp:nvSpPr>
      <dsp:spPr>
        <a:xfrm>
          <a:off x="5976159" y="1369881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F9110-F933-487E-923E-6A6F2A5B1855}">
      <dsp:nvSpPr>
        <dsp:cNvPr id="0" name=""/>
        <dsp:cNvSpPr/>
      </dsp:nvSpPr>
      <dsp:spPr>
        <a:xfrm>
          <a:off x="7344584" y="108373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GENERAL LACK OF KNOWLEDGE OF WHAT PROFESSIONAL GAMING IS</a:t>
          </a:r>
          <a:endParaRPr lang="en-US" sz="2300" kern="1200"/>
        </a:p>
      </dsp:txBody>
      <dsp:txXfrm>
        <a:off x="7344584" y="1083738"/>
        <a:ext cx="3211807" cy="1362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2F858-2B60-40F0-ACF2-3857ADE770A1}">
      <dsp:nvSpPr>
        <dsp:cNvPr id="0" name=""/>
        <dsp:cNvSpPr/>
      </dsp:nvSpPr>
      <dsp:spPr>
        <a:xfrm>
          <a:off x="2367101" y="1100"/>
          <a:ext cx="1669791" cy="10853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Top gamer</a:t>
          </a:r>
          <a:endParaRPr lang="en-US" sz="1900" kern="1200"/>
        </a:p>
      </dsp:txBody>
      <dsp:txXfrm>
        <a:off x="2420084" y="54083"/>
        <a:ext cx="1563825" cy="979398"/>
      </dsp:txXfrm>
    </dsp:sp>
    <dsp:sp modelId="{74557FF2-2A72-4876-894F-736A322EC183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017475" y="171781"/>
              </a:moveTo>
              <a:arcTo wR="2171075" hR="2171075" stAng="17576720" swAng="196441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D6B10-26C7-4A72-A015-2CAE568C6ACF}">
      <dsp:nvSpPr>
        <dsp:cNvPr id="0" name=""/>
        <dsp:cNvSpPr/>
      </dsp:nvSpPr>
      <dsp:spPr>
        <a:xfrm>
          <a:off x="4431916" y="1501276"/>
          <a:ext cx="1669791" cy="10853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Tech-savvy</a:t>
          </a:r>
          <a:endParaRPr lang="en-US" sz="1900" kern="1200"/>
        </a:p>
      </dsp:txBody>
      <dsp:txXfrm>
        <a:off x="4484899" y="1554259"/>
        <a:ext cx="1563825" cy="979398"/>
      </dsp:txXfrm>
    </dsp:sp>
    <dsp:sp modelId="{2B864D3B-C8CD-42BC-A574-3E9803CC23F8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4339139" y="2056749"/>
              </a:moveTo>
              <a:arcTo wR="2171075" hR="2171075" stAng="21418889" swAng="219851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3D29D-C06A-4D72-B577-CAE51020B17F}">
      <dsp:nvSpPr>
        <dsp:cNvPr id="0" name=""/>
        <dsp:cNvSpPr/>
      </dsp:nvSpPr>
      <dsp:spPr>
        <a:xfrm>
          <a:off x="3643227" y="3928613"/>
          <a:ext cx="1669791" cy="10853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Dedicated</a:t>
          </a:r>
          <a:endParaRPr lang="en-US" sz="1900" kern="1200"/>
        </a:p>
      </dsp:txBody>
      <dsp:txXfrm>
        <a:off x="3696210" y="3981596"/>
        <a:ext cx="1563825" cy="979398"/>
      </dsp:txXfrm>
    </dsp:sp>
    <dsp:sp modelId="{3A3396A8-C57A-4B14-A086-D1CB0100C478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2603662" y="4298618"/>
              </a:moveTo>
              <a:arcTo wR="2171075" hR="2171075" stAng="4710414" swAng="137917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6FCD9-084E-4423-A6F1-0BC6AD2DE639}">
      <dsp:nvSpPr>
        <dsp:cNvPr id="0" name=""/>
        <dsp:cNvSpPr/>
      </dsp:nvSpPr>
      <dsp:spPr>
        <a:xfrm>
          <a:off x="1090975" y="3928613"/>
          <a:ext cx="1669791" cy="10853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Quick decision making skills</a:t>
          </a:r>
          <a:endParaRPr lang="en-US" sz="1900" kern="1200"/>
        </a:p>
      </dsp:txBody>
      <dsp:txXfrm>
        <a:off x="1143958" y="3981596"/>
        <a:ext cx="1563825" cy="979398"/>
      </dsp:txXfrm>
    </dsp:sp>
    <dsp:sp modelId="{33EB677A-918B-4ACB-9D80-91085E92A0A2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63232" y="3373270"/>
              </a:moveTo>
              <a:arcTo wR="2171075" hR="2171075" stAng="8782594" swAng="219851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1BF42-B27F-4BAE-AD17-24FBA0835375}">
      <dsp:nvSpPr>
        <dsp:cNvPr id="0" name=""/>
        <dsp:cNvSpPr/>
      </dsp:nvSpPr>
      <dsp:spPr>
        <a:xfrm>
          <a:off x="302285" y="1501276"/>
          <a:ext cx="1669791" cy="108536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Lacks social skills</a:t>
          </a:r>
          <a:endParaRPr lang="en-US" sz="1900" kern="1200"/>
        </a:p>
      </dsp:txBody>
      <dsp:txXfrm>
        <a:off x="355268" y="1554259"/>
        <a:ext cx="1563825" cy="979398"/>
      </dsp:txXfrm>
    </dsp:sp>
    <dsp:sp modelId="{40110957-493C-431A-ABB3-53CC2CD804D3}">
      <dsp:nvSpPr>
        <dsp:cNvPr id="0" name=""/>
        <dsp:cNvSpPr/>
      </dsp:nvSpPr>
      <dsp:spPr>
        <a:xfrm>
          <a:off x="1030921" y="543782"/>
          <a:ext cx="4342151" cy="4342151"/>
        </a:xfrm>
        <a:custGeom>
          <a:avLst/>
          <a:gdLst/>
          <a:ahLst/>
          <a:cxnLst/>
          <a:rect l="0" t="0" r="0" b="0"/>
          <a:pathLst>
            <a:path>
              <a:moveTo>
                <a:pt x="377860" y="947168"/>
              </a:moveTo>
              <a:arcTo wR="2171075" hR="2171075" stAng="12858862" swAng="196441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D67A3-81D4-493F-B69C-E84CE16532E5}">
      <dsp:nvSpPr>
        <dsp:cNvPr id="0" name=""/>
        <dsp:cNvSpPr/>
      </dsp:nvSpPr>
      <dsp:spPr>
        <a:xfrm>
          <a:off x="0" y="1866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Does not know how to pursue a career in eSports</a:t>
          </a:r>
        </a:p>
      </dsp:txBody>
      <dsp:txXfrm>
        <a:off x="46606" y="65270"/>
        <a:ext cx="6310782" cy="861507"/>
      </dsp:txXfrm>
    </dsp:sp>
    <dsp:sp modelId="{5485F246-DEFA-4976-B2BC-8CFB92BDC223}">
      <dsp:nvSpPr>
        <dsp:cNvPr id="0" name=""/>
        <dsp:cNvSpPr/>
      </dsp:nvSpPr>
      <dsp:spPr>
        <a:xfrm>
          <a:off x="0" y="104250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 of exposure to professional teams</a:t>
          </a:r>
        </a:p>
      </dsp:txBody>
      <dsp:txXfrm>
        <a:off x="46606" y="1089110"/>
        <a:ext cx="6310782" cy="861507"/>
      </dsp:txXfrm>
    </dsp:sp>
    <dsp:sp modelId="{906EE988-06F9-4885-AB4E-38E250C514D0}">
      <dsp:nvSpPr>
        <dsp:cNvPr id="0" name=""/>
        <dsp:cNvSpPr/>
      </dsp:nvSpPr>
      <dsp:spPr>
        <a:xfrm>
          <a:off x="0" y="206634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Lacks connections to people in the industry</a:t>
          </a:r>
        </a:p>
      </dsp:txBody>
      <dsp:txXfrm>
        <a:off x="46606" y="2112950"/>
        <a:ext cx="6310782" cy="861507"/>
      </dsp:txXfrm>
    </dsp:sp>
    <dsp:sp modelId="{1840526C-71B7-4370-AFE5-8F3061E910DD}">
      <dsp:nvSpPr>
        <dsp:cNvPr id="0" name=""/>
        <dsp:cNvSpPr/>
      </dsp:nvSpPr>
      <dsp:spPr>
        <a:xfrm>
          <a:off x="0" y="309018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Deciding between college or eSports career</a:t>
          </a:r>
        </a:p>
      </dsp:txBody>
      <dsp:txXfrm>
        <a:off x="46606" y="3136790"/>
        <a:ext cx="6310782" cy="861507"/>
      </dsp:txXfrm>
    </dsp:sp>
    <dsp:sp modelId="{8315D037-A13B-4A66-9220-340DE4DBEC3D}">
      <dsp:nvSpPr>
        <dsp:cNvPr id="0" name=""/>
        <dsp:cNvSpPr/>
      </dsp:nvSpPr>
      <dsp:spPr>
        <a:xfrm>
          <a:off x="0" y="4114024"/>
          <a:ext cx="6403994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dk2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Parents disapprove career in gaming</a:t>
          </a:r>
        </a:p>
      </dsp:txBody>
      <dsp:txXfrm>
        <a:off x="46606" y="4160630"/>
        <a:ext cx="6310782" cy="86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76CC-0B78-4BFA-95D1-8E8E27593693}">
      <dsp:nvSpPr>
        <dsp:cNvPr id="0" name=""/>
        <dsp:cNvSpPr/>
      </dsp:nvSpPr>
      <dsp:spPr>
        <a:xfrm>
          <a:off x="594033" y="0"/>
          <a:ext cx="4928728" cy="49287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932CB-DD56-4BCD-96AF-70C93B3C6725}">
      <dsp:nvSpPr>
        <dsp:cNvPr id="0" name=""/>
        <dsp:cNvSpPr/>
      </dsp:nvSpPr>
      <dsp:spPr>
        <a:xfrm>
          <a:off x="1062262" y="468229"/>
          <a:ext cx="1922203" cy="1922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a busy professional woman. </a:t>
          </a:r>
          <a:endParaRPr lang="en-US" sz="1500" kern="1200" dirty="0"/>
        </a:p>
      </dsp:txBody>
      <dsp:txXfrm>
        <a:off x="1156096" y="562063"/>
        <a:ext cx="1734535" cy="1734535"/>
      </dsp:txXfrm>
    </dsp:sp>
    <dsp:sp modelId="{465BBB10-6038-4DF8-8B9C-AE22F9917F64}">
      <dsp:nvSpPr>
        <dsp:cNvPr id="0" name=""/>
        <dsp:cNvSpPr/>
      </dsp:nvSpPr>
      <dsp:spPr>
        <a:xfrm>
          <a:off x="3132328" y="468229"/>
          <a:ext cx="1922203" cy="1922203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intelligent, detail and family-orientated.</a:t>
          </a:r>
          <a:endParaRPr lang="en-US" sz="1500" kern="1200" dirty="0"/>
        </a:p>
      </dsp:txBody>
      <dsp:txXfrm>
        <a:off x="3226162" y="562063"/>
        <a:ext cx="1734535" cy="1734535"/>
      </dsp:txXfrm>
    </dsp:sp>
    <dsp:sp modelId="{AE1F5FAB-B635-4C33-9E88-E0579F6A480C}">
      <dsp:nvSpPr>
        <dsp:cNvPr id="0" name=""/>
        <dsp:cNvSpPr/>
      </dsp:nvSpPr>
      <dsp:spPr>
        <a:xfrm>
          <a:off x="1062262" y="2538294"/>
          <a:ext cx="1922203" cy="1922203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has expertise in office communication.</a:t>
          </a:r>
          <a:endParaRPr lang="en-US" sz="1500" kern="1200" dirty="0"/>
        </a:p>
      </dsp:txBody>
      <dsp:txXfrm>
        <a:off x="1156096" y="2632128"/>
        <a:ext cx="1734535" cy="1734535"/>
      </dsp:txXfrm>
    </dsp:sp>
    <dsp:sp modelId="{A1A31493-B833-4F1E-BFA8-86EA05D07F40}">
      <dsp:nvSpPr>
        <dsp:cNvPr id="0" name=""/>
        <dsp:cNvSpPr/>
      </dsp:nvSpPr>
      <dsp:spPr>
        <a:xfrm>
          <a:off x="3132328" y="2538294"/>
          <a:ext cx="1922203" cy="1922203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Ms. Thanos is experienced reading complex and detailed material.</a:t>
          </a:r>
          <a:endParaRPr lang="en-US" sz="1500" kern="1200" dirty="0"/>
        </a:p>
      </dsp:txBody>
      <dsp:txXfrm>
        <a:off x="3226162" y="2632128"/>
        <a:ext cx="1734535" cy="17345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EE6AD-2C48-4483-8207-770F26230DE9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know why a professional gaming career would be right for her son.</a:t>
          </a:r>
        </a:p>
      </dsp:txBody>
      <dsp:txXfrm>
        <a:off x="22054" y="22054"/>
        <a:ext cx="6824144" cy="708882"/>
      </dsp:txXfrm>
    </dsp:sp>
    <dsp:sp modelId="{950CAB07-E0DC-44DB-802F-88F484BDF5AE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Ms. Thanos needs important information to be laid out clearly and concisely.</a:t>
          </a:r>
          <a:endParaRPr lang="en-CA" sz="1900" kern="1200"/>
        </a:p>
      </dsp:txBody>
      <dsp:txXfrm>
        <a:off x="666954" y="911951"/>
        <a:ext cx="6521854" cy="708882"/>
      </dsp:txXfrm>
    </dsp:sp>
    <dsp:sp modelId="{6BCCA987-A9C5-4176-BB6C-5FDD9F98E7C4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accessible resource to which she can direct her son.</a:t>
          </a:r>
        </a:p>
      </dsp:txBody>
      <dsp:txXfrm>
        <a:off x="1302229" y="1801849"/>
        <a:ext cx="6531479" cy="708882"/>
      </dsp:txXfrm>
    </dsp:sp>
    <dsp:sp modelId="{35829213-F599-441C-B36C-C437DD34B3AE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Ms. </a:t>
          </a:r>
          <a:r>
            <a:rPr lang="en-US" sz="1900" kern="1200" dirty="0" err="1"/>
            <a:t>Thanos</a:t>
          </a:r>
          <a:r>
            <a:rPr lang="en-US" sz="1900" kern="1200" dirty="0"/>
            <a:t> needs a resource that is regularly updated to reflect changes in a new industry.</a:t>
          </a:r>
        </a:p>
      </dsp:txBody>
      <dsp:txXfrm>
        <a:off x="1947130" y="2691746"/>
        <a:ext cx="6521854" cy="708882"/>
      </dsp:txXfrm>
    </dsp:sp>
    <dsp:sp modelId="{9C292718-DF4B-48FD-BB83-1EADC0DDC48D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631218E2-E3B1-46C0-9276-0B5F1613FF52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7965888" y="1466619"/>
        <a:ext cx="269193" cy="368306"/>
      </dsp:txXfrm>
    </dsp:sp>
    <dsp:sp modelId="{48EDE712-E9D2-4944-9FE8-1E461A596966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B1702-1C91-4713-86B7-5E1F78D97FFC}">
      <dsp:nvSpPr>
        <dsp:cNvPr id="0" name=""/>
        <dsp:cNvSpPr/>
      </dsp:nvSpPr>
      <dsp:spPr>
        <a:xfrm>
          <a:off x="76292" y="437430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A1180E-CEAB-4F4B-B5BC-BE30E6347A71}">
      <dsp:nvSpPr>
        <dsp:cNvPr id="0" name=""/>
        <dsp:cNvSpPr/>
      </dsp:nvSpPr>
      <dsp:spPr>
        <a:xfrm>
          <a:off x="250090" y="611228"/>
          <a:ext cx="480013" cy="480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B1469-1637-4468-89C5-63AB60B5A4CE}">
      <dsp:nvSpPr>
        <dsp:cNvPr id="0" name=""/>
        <dsp:cNvSpPr/>
      </dsp:nvSpPr>
      <dsp:spPr>
        <a:xfrm>
          <a:off x="1081247" y="437430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Retired e-sports professional</a:t>
          </a:r>
        </a:p>
      </dsp:txBody>
      <dsp:txXfrm>
        <a:off x="1081247" y="437430"/>
        <a:ext cx="1950794" cy="827609"/>
      </dsp:txXfrm>
    </dsp:sp>
    <dsp:sp modelId="{DCB7CF60-F9C6-4652-984F-B93C79B21666}">
      <dsp:nvSpPr>
        <dsp:cNvPr id="0" name=""/>
        <dsp:cNvSpPr/>
      </dsp:nvSpPr>
      <dsp:spPr>
        <a:xfrm>
          <a:off x="3371952" y="437430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78EC62-0A73-434F-8D38-9E86589356B4}">
      <dsp:nvSpPr>
        <dsp:cNvPr id="0" name=""/>
        <dsp:cNvSpPr/>
      </dsp:nvSpPr>
      <dsp:spPr>
        <a:xfrm>
          <a:off x="3545750" y="611228"/>
          <a:ext cx="480013" cy="480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B8CACD-0303-4099-8CA8-DC25383F8100}">
      <dsp:nvSpPr>
        <dsp:cNvPr id="0" name=""/>
        <dsp:cNvSpPr/>
      </dsp:nvSpPr>
      <dsp:spPr>
        <a:xfrm>
          <a:off x="4376907" y="437430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Leader</a:t>
          </a:r>
        </a:p>
      </dsp:txBody>
      <dsp:txXfrm>
        <a:off x="4376907" y="437430"/>
        <a:ext cx="1950794" cy="827609"/>
      </dsp:txXfrm>
    </dsp:sp>
    <dsp:sp modelId="{71635D27-A9CE-426E-A62D-C6F6CCAAEF93}">
      <dsp:nvSpPr>
        <dsp:cNvPr id="0" name=""/>
        <dsp:cNvSpPr/>
      </dsp:nvSpPr>
      <dsp:spPr>
        <a:xfrm>
          <a:off x="76292" y="2129899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057F5-BDEE-4AA2-99A3-264ADF572099}">
      <dsp:nvSpPr>
        <dsp:cNvPr id="0" name=""/>
        <dsp:cNvSpPr/>
      </dsp:nvSpPr>
      <dsp:spPr>
        <a:xfrm>
          <a:off x="250090" y="2303697"/>
          <a:ext cx="480013" cy="480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C683C4-5A1B-45B0-A5C6-D3A0A197A2E5}">
      <dsp:nvSpPr>
        <dsp:cNvPr id="0" name=""/>
        <dsp:cNvSpPr/>
      </dsp:nvSpPr>
      <dsp:spPr>
        <a:xfrm>
          <a:off x="1081247" y="2129899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Works well in team </a:t>
          </a:r>
        </a:p>
      </dsp:txBody>
      <dsp:txXfrm>
        <a:off x="1081247" y="2129899"/>
        <a:ext cx="1950794" cy="827609"/>
      </dsp:txXfrm>
    </dsp:sp>
    <dsp:sp modelId="{33FBD606-1F76-4111-87C2-BA3C6BD1684C}">
      <dsp:nvSpPr>
        <dsp:cNvPr id="0" name=""/>
        <dsp:cNvSpPr/>
      </dsp:nvSpPr>
      <dsp:spPr>
        <a:xfrm>
          <a:off x="3371952" y="2129899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83C019-271C-4E54-8AFE-2D86B08C3A04}">
      <dsp:nvSpPr>
        <dsp:cNvPr id="0" name=""/>
        <dsp:cNvSpPr/>
      </dsp:nvSpPr>
      <dsp:spPr>
        <a:xfrm>
          <a:off x="3545750" y="2303697"/>
          <a:ext cx="480013" cy="480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95410-AF5D-4DAE-A852-F7FCB52E970E}">
      <dsp:nvSpPr>
        <dsp:cNvPr id="0" name=""/>
        <dsp:cNvSpPr/>
      </dsp:nvSpPr>
      <dsp:spPr>
        <a:xfrm>
          <a:off x="4376907" y="2129899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Good people skills</a:t>
          </a:r>
        </a:p>
      </dsp:txBody>
      <dsp:txXfrm>
        <a:off x="4376907" y="2129899"/>
        <a:ext cx="1950794" cy="827609"/>
      </dsp:txXfrm>
    </dsp:sp>
    <dsp:sp modelId="{A32F295C-6350-4245-B0C5-88479BA18886}">
      <dsp:nvSpPr>
        <dsp:cNvPr id="0" name=""/>
        <dsp:cNvSpPr/>
      </dsp:nvSpPr>
      <dsp:spPr>
        <a:xfrm>
          <a:off x="76292" y="3822368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2DDB78-2B19-4FDE-B9C1-41E43982848B}">
      <dsp:nvSpPr>
        <dsp:cNvPr id="0" name=""/>
        <dsp:cNvSpPr/>
      </dsp:nvSpPr>
      <dsp:spPr>
        <a:xfrm>
          <a:off x="250090" y="3996166"/>
          <a:ext cx="480013" cy="4800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3BC47-8DAA-4AB5-BF16-C336A408D669}">
      <dsp:nvSpPr>
        <dsp:cNvPr id="0" name=""/>
        <dsp:cNvSpPr/>
      </dsp:nvSpPr>
      <dsp:spPr>
        <a:xfrm>
          <a:off x="1081247" y="3822368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Organized</a:t>
          </a:r>
        </a:p>
      </dsp:txBody>
      <dsp:txXfrm>
        <a:off x="1081247" y="3822368"/>
        <a:ext cx="1950794" cy="827609"/>
      </dsp:txXfrm>
    </dsp:sp>
    <dsp:sp modelId="{100B3918-8DE9-4A40-A73E-6DA33ABD6997}">
      <dsp:nvSpPr>
        <dsp:cNvPr id="0" name=""/>
        <dsp:cNvSpPr/>
      </dsp:nvSpPr>
      <dsp:spPr>
        <a:xfrm>
          <a:off x="3371952" y="3822368"/>
          <a:ext cx="827609" cy="827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25B503-CDE2-4F82-BBA6-55A498AF0D22}">
      <dsp:nvSpPr>
        <dsp:cNvPr id="0" name=""/>
        <dsp:cNvSpPr/>
      </dsp:nvSpPr>
      <dsp:spPr>
        <a:xfrm>
          <a:off x="3545750" y="3996166"/>
          <a:ext cx="480013" cy="4800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7D238-87AF-4D58-A543-F7E118FF822C}">
      <dsp:nvSpPr>
        <dsp:cNvPr id="0" name=""/>
        <dsp:cNvSpPr/>
      </dsp:nvSpPr>
      <dsp:spPr>
        <a:xfrm>
          <a:off x="4376907" y="3822368"/>
          <a:ext cx="1950794" cy="82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Lacks business/law knowledge</a:t>
          </a:r>
          <a:br>
            <a:rPr lang="en-US" sz="1700" kern="1200"/>
          </a:br>
          <a:endParaRPr lang="en-US" sz="1700" kern="1200"/>
        </a:p>
      </dsp:txBody>
      <dsp:txXfrm>
        <a:off x="4376907" y="3822368"/>
        <a:ext cx="1950794" cy="8276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9E078-E7B8-4193-BD9C-598C2F190416}">
      <dsp:nvSpPr>
        <dsp:cNvPr id="0" name=""/>
        <dsp:cNvSpPr/>
      </dsp:nvSpPr>
      <dsp:spPr>
        <a:xfrm>
          <a:off x="1545293" y="3917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76EC63-AB4E-4F58-9DD1-22969840F94C}">
      <dsp:nvSpPr>
        <dsp:cNvPr id="0" name=""/>
        <dsp:cNvSpPr/>
      </dsp:nvSpPr>
      <dsp:spPr>
        <a:xfrm>
          <a:off x="1786606" y="280485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958266-6800-4D71-AE34-6ABD4112F48B}">
      <dsp:nvSpPr>
        <dsp:cNvPr id="0" name=""/>
        <dsp:cNvSpPr/>
      </dsp:nvSpPr>
      <dsp:spPr>
        <a:xfrm>
          <a:off x="1183325" y="1524173"/>
          <a:ext cx="185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 dirty="0"/>
            <a:t>To understand the business and legal side of esports</a:t>
          </a:r>
          <a:endParaRPr lang="en-US" sz="1400" kern="1200" dirty="0"/>
        </a:p>
      </dsp:txBody>
      <dsp:txXfrm>
        <a:off x="1183325" y="1524173"/>
        <a:ext cx="1856250" cy="787500"/>
      </dsp:txXfrm>
    </dsp:sp>
    <dsp:sp modelId="{F2B7FE08-570D-48F8-88D9-F28CC09F1FF0}">
      <dsp:nvSpPr>
        <dsp:cNvPr id="0" name=""/>
        <dsp:cNvSpPr/>
      </dsp:nvSpPr>
      <dsp:spPr>
        <a:xfrm>
          <a:off x="3726387" y="3917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EA189A-CF54-4608-9CCE-51F401CB034D}">
      <dsp:nvSpPr>
        <dsp:cNvPr id="0" name=""/>
        <dsp:cNvSpPr/>
      </dsp:nvSpPr>
      <dsp:spPr>
        <a:xfrm>
          <a:off x="3967700" y="280485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896A40-ED39-43AD-9FAE-496857C49670}">
      <dsp:nvSpPr>
        <dsp:cNvPr id="0" name=""/>
        <dsp:cNvSpPr/>
      </dsp:nvSpPr>
      <dsp:spPr>
        <a:xfrm>
          <a:off x="3364418" y="1524173"/>
          <a:ext cx="185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 dirty="0"/>
            <a:t>To manage an esports team efficiently </a:t>
          </a:r>
          <a:endParaRPr lang="en-US" sz="1400" kern="1200" dirty="0"/>
        </a:p>
      </dsp:txBody>
      <dsp:txXfrm>
        <a:off x="3364418" y="1524173"/>
        <a:ext cx="1856250" cy="787500"/>
      </dsp:txXfrm>
    </dsp:sp>
    <dsp:sp modelId="{C000E3AC-8F58-407B-B449-6791A95D1725}">
      <dsp:nvSpPr>
        <dsp:cNvPr id="0" name=""/>
        <dsp:cNvSpPr/>
      </dsp:nvSpPr>
      <dsp:spPr>
        <a:xfrm>
          <a:off x="2635840" y="2775735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597E7E-52EC-4CB9-9637-3724AB6AF45B}">
      <dsp:nvSpPr>
        <dsp:cNvPr id="0" name=""/>
        <dsp:cNvSpPr/>
      </dsp:nvSpPr>
      <dsp:spPr>
        <a:xfrm>
          <a:off x="2877153" y="3017048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067BB5-D3CA-4EB8-8D1D-21234C68D120}">
      <dsp:nvSpPr>
        <dsp:cNvPr id="0" name=""/>
        <dsp:cNvSpPr/>
      </dsp:nvSpPr>
      <dsp:spPr>
        <a:xfrm>
          <a:off x="2135692" y="4255821"/>
          <a:ext cx="213260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400" kern="1200" dirty="0"/>
            <a:t>To</a:t>
          </a:r>
          <a:r>
            <a:rPr lang="en-CA" sz="1200" kern="1200" dirty="0"/>
            <a:t> </a:t>
          </a:r>
          <a:r>
            <a:rPr lang="en-CA" sz="1400" kern="1200" dirty="0"/>
            <a:t>support and take care of his players and support them in their careers</a:t>
          </a:r>
          <a:endParaRPr lang="en-US" sz="1200" kern="1200" dirty="0"/>
        </a:p>
      </dsp:txBody>
      <dsp:txXfrm>
        <a:off x="2135692" y="4255821"/>
        <a:ext cx="2132608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3EF-9EEC-4088-81FF-FBD9C98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09" y="1430421"/>
            <a:ext cx="6132990" cy="1825096"/>
          </a:xfrm>
        </p:spPr>
        <p:txBody>
          <a:bodyPr>
            <a:normAutofit/>
          </a:bodyPr>
          <a:lstStyle/>
          <a:p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7ED0-0D15-420E-B030-387999CC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09" y="3429000"/>
            <a:ext cx="7445268" cy="685800"/>
          </a:xfrm>
        </p:spPr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Kyle Brown, Vincent Liang, Wade Schmidt</a:t>
            </a:r>
          </a:p>
        </p:txBody>
      </p:sp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8641341A-6B5F-4C3A-914E-C883A308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CB1B-C696-4B17-91F6-383C133E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b="1" dirty="0"/>
              <a:t>WORRIES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25E6-A547-4467-BCC7-0A76E98C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 secure career</a:t>
            </a:r>
          </a:p>
          <a:p>
            <a:pPr lvl="1"/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standardization</a:t>
            </a:r>
          </a:p>
          <a:p>
            <a:pPr lvl="1"/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/>
              <a:t>Lack of </a:t>
            </a:r>
            <a:r>
              <a:rPr lang="en-CA" dirty="0"/>
              <a:t>support from professionals/agents like in traditional sports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average career of a professional in e-sports lasts around two years</a:t>
            </a: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they left with after that?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943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859" y="268356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765AA-62BC-4774-9DC0-C9C734AE9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61"/>
          <a:stretch/>
        </p:blipFill>
        <p:spPr>
          <a:xfrm>
            <a:off x="2406" y="10"/>
            <a:ext cx="779424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D9013873-DDB8-4ED0-8ECC-C9727297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0C3E96B3-6D54-4601-9711-C9F5E4608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81"/>
          <a:stretch/>
        </p:blipFill>
        <p:spPr>
          <a:xfrm>
            <a:off x="0" y="0"/>
            <a:ext cx="782955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0BB5D3-DDD7-4161-923F-9AE2D200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>
            <a:norm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C9786-DA59-4F6D-A7DD-839B76792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8" b="31880"/>
          <a:stretch/>
        </p:blipFill>
        <p:spPr>
          <a:xfrm>
            <a:off x="8112631" y="10"/>
            <a:ext cx="4079369" cy="1645910"/>
          </a:xfrm>
          <a:prstGeom prst="rect">
            <a:avLst/>
          </a:prstGeom>
        </p:spPr>
      </p:pic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195C0924-F523-45F9-810E-CFD8E2EB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48854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Benefits of a pro-gamer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Income/prize money/sponsorships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Global fame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Low commitment, can go back to school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from home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A47F2-1733-4A2B-80B5-DC1A482A30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31" r="-2" b="10673"/>
          <a:stretch/>
        </p:blipFill>
        <p:spPr>
          <a:xfrm>
            <a:off x="8112631" y="1737360"/>
            <a:ext cx="4079369" cy="1645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EADD4-06F8-420B-A84D-50E76F869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99" r="-3" b="17991"/>
          <a:stretch/>
        </p:blipFill>
        <p:spPr>
          <a:xfrm>
            <a:off x="8112631" y="3474720"/>
            <a:ext cx="4079369" cy="1645920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2656661D-F2C6-4BAB-908A-41D6F38EB2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22" r="-3" b="-3"/>
          <a:stretch/>
        </p:blipFill>
        <p:spPr>
          <a:xfrm>
            <a:off x="8112631" y="5212080"/>
            <a:ext cx="407936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3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1E14-7909-4C9A-9586-B100E04F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927470"/>
            <a:ext cx="8610600" cy="1293028"/>
          </a:xfrm>
        </p:spPr>
        <p:txBody>
          <a:bodyPr/>
          <a:lstStyle/>
          <a:p>
            <a:pPr algn="ctr"/>
            <a:r>
              <a:rPr lang="en-CA" sz="7200" dirty="0"/>
              <a:t>USERs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660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A30CE-5E55-4E3D-85B9-7CBE39FA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4800" dirty="0"/>
              <a:t>Target:</a:t>
            </a:r>
            <a:br>
              <a:rPr lang="en-CA" sz="4800" dirty="0"/>
            </a:br>
            <a:br>
              <a:rPr lang="en-CA" sz="4800" dirty="0"/>
            </a:br>
            <a:r>
              <a:rPr lang="en-CA" sz="2800" dirty="0"/>
              <a:t>Chris </a:t>
            </a:r>
            <a:r>
              <a:rPr lang="en-CA" sz="2800" dirty="0" err="1"/>
              <a:t>thanos</a:t>
            </a:r>
            <a:br>
              <a:rPr lang="en-CA" sz="3600" dirty="0"/>
            </a:br>
            <a:r>
              <a:rPr lang="en-CA" sz="2000" dirty="0"/>
              <a:t>student/gamer</a:t>
            </a:r>
            <a:endParaRPr lang="en-CA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92CDE-F9B0-452F-9F4C-6CF5A08D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4816" y="1172150"/>
            <a:ext cx="6918114" cy="4614958"/>
          </a:xfrm>
        </p:spPr>
      </p:pic>
    </p:spTree>
    <p:extLst>
      <p:ext uri="{BB962C8B-B14F-4D97-AF65-F5344CB8AC3E}">
        <p14:creationId xmlns:p14="http://schemas.microsoft.com/office/powerpoint/2010/main" val="325483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F1AB7-24EA-4839-A99B-71AF37C7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2800" dirty="0"/>
              <a:t>Characteristics</a:t>
            </a:r>
            <a:endParaRPr lang="en-CA" sz="2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9CF6D0-334D-4A95-88F3-E3864D823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708688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68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CA601-C4DE-4D25-82E3-2E4E5270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3600" dirty="0"/>
              <a:t>Frustrations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22E314B-BEC1-46D5-87E2-F9B01D8D5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95330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31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EAB5-5E51-44AA-A19C-532B6245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CA" sz="4400" dirty="0"/>
              <a:t>Goals</a:t>
            </a:r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23315C-504D-4416-985F-BE23128C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To understand the benefits and drawbacks to an eSports career</a:t>
            </a:r>
          </a:p>
          <a:p>
            <a:endParaRPr lang="en-US" sz="2000" dirty="0"/>
          </a:p>
          <a:p>
            <a:r>
              <a:rPr lang="en-US" sz="2000" dirty="0"/>
              <a:t>To decide if he should pursue a career in eSports</a:t>
            </a:r>
          </a:p>
          <a:p>
            <a:endParaRPr lang="en-US" sz="2000" dirty="0"/>
          </a:p>
          <a:p>
            <a:r>
              <a:rPr lang="en-US" sz="2000" dirty="0"/>
              <a:t>Persuade his parents to accept professional gaming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396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0D83D-0634-48F2-9198-791865F5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4400" dirty="0"/>
              <a:t>Needs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D0ED-9470-4500-8EE6-38CDD10F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Guidance on pursuing an eSports career</a:t>
            </a:r>
          </a:p>
          <a:p>
            <a:endParaRPr lang="en-US" sz="2000" dirty="0"/>
          </a:p>
          <a:p>
            <a:r>
              <a:rPr lang="en-US" sz="2000" dirty="0"/>
              <a:t>A way to connect with someone in the industry</a:t>
            </a:r>
          </a:p>
          <a:p>
            <a:endParaRPr lang="en-US" sz="2000" dirty="0"/>
          </a:p>
          <a:p>
            <a:r>
              <a:rPr lang="en-US" sz="2000" dirty="0"/>
              <a:t>Information explaining why a career in eSports is viable to his parents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473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C7766-2EA1-457A-9C11-D97C1E4A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Target: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85893-E63C-4380-B7B2-938FE63F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dirty="0"/>
              <a:t>Ms. Joan </a:t>
            </a:r>
            <a:r>
              <a:rPr lang="en-US" sz="2400" dirty="0" err="1"/>
              <a:t>Thanos</a:t>
            </a:r>
            <a:endParaRPr lang="en-US" sz="2400" dirty="0"/>
          </a:p>
          <a:p>
            <a:pPr algn="r"/>
            <a:r>
              <a:rPr lang="en-US" sz="2000" dirty="0"/>
              <a:t>Parent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227E5-3209-47AF-9794-36DD80CB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78096" y="514181"/>
            <a:ext cx="5904068" cy="59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94B0-2DA5-4543-A74A-20FA7D4F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DOMAIN</a:t>
            </a:r>
          </a:p>
        </p:txBody>
      </p:sp>
    </p:spTree>
    <p:extLst>
      <p:ext uri="{BB962C8B-B14F-4D97-AF65-F5344CB8AC3E}">
        <p14:creationId xmlns:p14="http://schemas.microsoft.com/office/powerpoint/2010/main" val="254833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B86141-FD11-45AF-B9CD-89219FA74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55973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F471FB-F542-4019-A89F-2866C14FC963}"/>
              </a:ext>
            </a:extLst>
          </p:cNvPr>
          <p:cNvSpPr txBox="1"/>
          <p:nvPr/>
        </p:nvSpPr>
        <p:spPr>
          <a:xfrm>
            <a:off x="7345680" y="3044279"/>
            <a:ext cx="4240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6586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91AD-A763-4F39-8FC3-820239B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Goals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1CF1-F68F-49C9-B1C6-42AB0FA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goals are to advise and help her son pick the right career</a:t>
            </a:r>
          </a:p>
          <a:p>
            <a:endParaRPr lang="en-US" dirty="0"/>
          </a:p>
          <a:p>
            <a:r>
              <a:rPr lang="en-US" dirty="0"/>
              <a:t>Understand the pros and cons of a career in eSports</a:t>
            </a:r>
          </a:p>
          <a:p>
            <a:endParaRPr lang="en-US" dirty="0"/>
          </a:p>
          <a:p>
            <a:r>
              <a:rPr lang="en-US" dirty="0"/>
              <a:t>To create a meaningful dialogue with her child, so that a channel for clear and honest communication is available to deal with any potential issues</a:t>
            </a:r>
          </a:p>
          <a:p>
            <a:endParaRPr lang="en-US" dirty="0"/>
          </a:p>
          <a:p>
            <a:r>
              <a:rPr lang="en-US" dirty="0"/>
              <a:t>To provide helpful legal advice so her son can protect himself and advance in his chosen career</a:t>
            </a:r>
          </a:p>
          <a:p>
            <a:endParaRPr lang="en-US" dirty="0"/>
          </a:p>
          <a:p>
            <a:r>
              <a:rPr lang="en-US" dirty="0"/>
              <a:t>To provide a resource for her son when challenges arise that are outside his career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2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19E-581F-4599-9C1F-DDC54C22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Needs</a:t>
            </a:r>
            <a:endParaRPr lang="en-CA" sz="4400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E76668-871F-4324-B42D-BBD308F1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77006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01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12968-7C8C-4CDD-97B6-902A7555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5" y="1034761"/>
            <a:ext cx="3977639" cy="1600200"/>
          </a:xfrm>
        </p:spPr>
        <p:txBody>
          <a:bodyPr anchor="b">
            <a:normAutofit/>
          </a:bodyPr>
          <a:lstStyle/>
          <a:p>
            <a:r>
              <a:rPr lang="en-C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CC1B-A7CC-46FB-9302-09A7091C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06" y="2364573"/>
            <a:ext cx="3977639" cy="3854112"/>
          </a:xfrm>
        </p:spPr>
        <p:txBody>
          <a:bodyPr>
            <a:normAutofit/>
          </a:bodyPr>
          <a:lstStyle/>
          <a:p>
            <a:endParaRPr lang="en-CA" sz="2000" dirty="0"/>
          </a:p>
          <a:p>
            <a:pPr marL="0" indent="0" algn="r">
              <a:buNone/>
            </a:pPr>
            <a:r>
              <a:rPr lang="en-CA" sz="2400" dirty="0"/>
              <a:t>Gurney Halleck</a:t>
            </a:r>
          </a:p>
          <a:p>
            <a:pPr marL="0" indent="0" algn="r">
              <a:buNone/>
            </a:pPr>
            <a:r>
              <a:rPr lang="en-CA" sz="1600" dirty="0"/>
              <a:t>E-SPORTS PLAYER MANAGER</a:t>
            </a:r>
          </a:p>
          <a:p>
            <a:endParaRPr lang="en-CA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5C4BA-1A0C-417F-A536-C6DFDEF5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61" y="2048001"/>
            <a:ext cx="7501873" cy="33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sz="2700"/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4D0D1-6753-4B56-992A-A51DC58B0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06264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446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CA" dirty="0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B55A3-52E2-4BE4-AA93-D0BAC8E50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65125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10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CA" sz="3600" dirty="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CA" sz="2000" dirty="0"/>
              <a:t>A resource for labor law information</a:t>
            </a:r>
          </a:p>
          <a:p>
            <a:endParaRPr lang="en-CA" sz="2000" dirty="0"/>
          </a:p>
          <a:p>
            <a:r>
              <a:rPr lang="en-CA" sz="2000" dirty="0"/>
              <a:t>Technical information regarding business practices in the e-sports industry</a:t>
            </a:r>
          </a:p>
          <a:p>
            <a:endParaRPr lang="en-CA" sz="2000" dirty="0"/>
          </a:p>
          <a:p>
            <a:r>
              <a:rPr lang="en-CA" sz="2000" dirty="0"/>
              <a:t>Access to professionals in the field of business and law </a:t>
            </a:r>
          </a:p>
        </p:txBody>
      </p:sp>
    </p:spTree>
    <p:extLst>
      <p:ext uri="{BB962C8B-B14F-4D97-AF65-F5344CB8AC3E}">
        <p14:creationId xmlns:p14="http://schemas.microsoft.com/office/powerpoint/2010/main" val="232118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CA" dirty="0"/>
              <a:t>Frustrations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F32F-3E49-424C-BB0E-E68353F3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CA" sz="2000" dirty="0"/>
              <a:t>Rapid growth in the e-sports industry has lead to gaps in information barrier for players and the people running the organization</a:t>
            </a:r>
          </a:p>
          <a:p>
            <a:endParaRPr lang="en-CA" sz="2000" dirty="0"/>
          </a:p>
          <a:p>
            <a:r>
              <a:rPr lang="en-CA" sz="2000" dirty="0"/>
              <a:t>Was put in a role that he is doesn’t have the required business/ legal know –how</a:t>
            </a:r>
          </a:p>
          <a:p>
            <a:endParaRPr lang="en-CA" sz="2000" dirty="0"/>
          </a:p>
          <a:p>
            <a:r>
              <a:rPr lang="en-CA" sz="2000" dirty="0"/>
              <a:t>Lack of structure revolving around contracts, lifestyle, and work ethic of players.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4893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9FB-DC39-423A-90AC-FE4A3A6F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2590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CA" sz="7200" dirty="0"/>
              <a:t>SOLUTIONS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97705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E992-B63A-4C88-B8A4-BFA1087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741A-FE57-4D53-865D-34CC64A6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 site that provides information on eSports and a legal resource that will contain: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CA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Legal documentation</a:t>
            </a:r>
          </a:p>
          <a:p>
            <a:pPr marL="0" indent="0">
              <a:buNone/>
            </a:pPr>
            <a:endParaRPr lang="en-CA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Attorney contact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Contract aide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CA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Resource for parents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20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FB87F-B030-4437-ADB6-8AFE85D4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DFBCE56-4814-4CD8-A6A0-34E88116C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044444"/>
              </p:ext>
            </p:extLst>
          </p:nvPr>
        </p:nvGraphicFramePr>
        <p:xfrm>
          <a:off x="685800" y="205740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59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23F1-1C58-470A-A113-C4D33260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157D-371D-4ED0-B6A3-ED7B92E8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Connect prospective pro-gamers with player managers/agents and other gamers</a:t>
            </a:r>
          </a:p>
          <a:p>
            <a:endParaRPr lang="en-CA" dirty="0"/>
          </a:p>
          <a:p>
            <a:pPr lvl="1"/>
            <a:r>
              <a:rPr lang="en-CA" dirty="0"/>
              <a:t>A way for gamers to build connections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Agents can talk to and explain eSports to parents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922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934-CCA7-4CF1-9EB0-65C7318A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5F5B-7FCF-48CB-A914-13162185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Comprehensive step-by-step guide on how to pursue a professional gaming career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014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B45-B270-4737-9A45-DAF18805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610465"/>
            <a:ext cx="9296400" cy="1388807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725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0B43-8DF7-4571-A573-6F67D8BA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3AFA-F594-4A62-8920-A65DA05E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330450" algn="l"/>
              </a:tabLst>
            </a:pPr>
            <a:r>
              <a:rPr lang="en-CA" dirty="0"/>
              <a:t>Who: 	THE GAMERS and THEIR PARENTS</a:t>
            </a:r>
          </a:p>
          <a:p>
            <a:pPr>
              <a:tabLst>
                <a:tab pos="2330450" algn="l"/>
              </a:tabLst>
            </a:pPr>
            <a:endParaRPr lang="en-CA" dirty="0"/>
          </a:p>
          <a:p>
            <a:pPr>
              <a:tabLst>
                <a:tab pos="2330450" algn="l"/>
              </a:tabLst>
            </a:pPr>
            <a:r>
              <a:rPr lang="en-CA" dirty="0"/>
              <a:t>When: 	IF A GAMER DECIDES TO PURSUE A CAREER IN GAMING</a:t>
            </a:r>
          </a:p>
          <a:p>
            <a:pPr>
              <a:tabLst>
                <a:tab pos="2330450" algn="l"/>
              </a:tabLst>
            </a:pPr>
            <a:endParaRPr lang="en-CA" dirty="0"/>
          </a:p>
          <a:p>
            <a:pPr>
              <a:tabLst>
                <a:tab pos="2330450" algn="l"/>
              </a:tabLst>
            </a:pPr>
            <a:r>
              <a:rPr lang="en-CA" dirty="0"/>
              <a:t>How:	LACK OF FUNDING and SUPPORT FROM PARENTS 	</a:t>
            </a:r>
          </a:p>
          <a:p>
            <a:pPr>
              <a:tabLst>
                <a:tab pos="2330450" algn="l"/>
              </a:tabLst>
            </a:pPr>
            <a:endParaRPr lang="en-CA" dirty="0"/>
          </a:p>
          <a:p>
            <a:pPr>
              <a:tabLst>
                <a:tab pos="2330450" algn="l"/>
              </a:tabLst>
            </a:pPr>
            <a:r>
              <a:rPr lang="en-CA" dirty="0"/>
              <a:t>What: 	A CAREER IN PROFESSIONAL GAMING IS NOT ALLOWED</a:t>
            </a:r>
          </a:p>
          <a:p>
            <a:pPr>
              <a:tabLst>
                <a:tab pos="2330450" algn="l"/>
              </a:tabLst>
            </a:pPr>
            <a:endParaRPr lang="en-CA" dirty="0"/>
          </a:p>
          <a:p>
            <a:pPr>
              <a:tabLst>
                <a:tab pos="2330450" algn="l"/>
              </a:tabLst>
            </a:pPr>
            <a:r>
              <a:rPr lang="en-CA" dirty="0"/>
              <a:t>Why: 	LACK OF STANDARDIZATION and KNOWLEDGE</a:t>
            </a:r>
          </a:p>
        </p:txBody>
      </p:sp>
    </p:spTree>
    <p:extLst>
      <p:ext uri="{BB962C8B-B14F-4D97-AF65-F5344CB8AC3E}">
        <p14:creationId xmlns:p14="http://schemas.microsoft.com/office/powerpoint/2010/main" val="12708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43F2-370C-4E24-868B-C9A3636F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esports</a:t>
            </a:r>
          </a:p>
        </p:txBody>
      </p:sp>
    </p:spTree>
    <p:extLst>
      <p:ext uri="{BB962C8B-B14F-4D97-AF65-F5344CB8AC3E}">
        <p14:creationId xmlns:p14="http://schemas.microsoft.com/office/powerpoint/2010/main" val="121846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375E-3C8C-43AC-AB18-7E7FB941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0" y="758023"/>
            <a:ext cx="9544050" cy="1293028"/>
          </a:xfrm>
        </p:spPr>
        <p:txBody>
          <a:bodyPr>
            <a:normAutofit/>
          </a:bodyPr>
          <a:lstStyle/>
          <a:p>
            <a:r>
              <a:rPr lang="en-C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understanding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73E1D0-3113-4E01-801B-609F5C80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36175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9A000-F3B3-4F85-A6CB-61681792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/>
          </a:blip>
          <a:srcRect t="16666" b="8334"/>
          <a:stretch/>
        </p:blipFill>
        <p:spPr>
          <a:xfrm>
            <a:off x="128" y="540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of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career based around video games?</a:t>
            </a: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new type of career, but is not viewed as a serious job</a:t>
            </a: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games have been seen as a waste of time</a:t>
            </a: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only “really” become huge in the last decade</a:t>
            </a: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lot of players are young adults</a:t>
            </a: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Parents don’t understand!</a:t>
            </a:r>
          </a:p>
        </p:txBody>
      </p:sp>
    </p:spTree>
    <p:extLst>
      <p:ext uri="{BB962C8B-B14F-4D97-AF65-F5344CB8AC3E}">
        <p14:creationId xmlns:p14="http://schemas.microsoft.com/office/powerpoint/2010/main" val="101028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706A7C-3327-4DB6-8C5C-4CB837D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/>
          </a:blip>
          <a:srcRect l="6667"/>
          <a:stretch/>
        </p:blipFill>
        <p:spPr>
          <a:xfrm>
            <a:off x="4936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E38C2-BEF9-4F67-ADC0-4121A363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33873"/>
            <a:ext cx="10439400" cy="2602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young people?</a:t>
            </a:r>
          </a:p>
        </p:txBody>
      </p:sp>
    </p:spTree>
    <p:extLst>
      <p:ext uri="{BB962C8B-B14F-4D97-AF65-F5344CB8AC3E}">
        <p14:creationId xmlns:p14="http://schemas.microsoft.com/office/powerpoint/2010/main" val="108793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F5D27-F04C-4A8D-BB48-6B7D48B71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/>
          </a:blip>
          <a:srcRect/>
          <a:stretch/>
        </p:blipFill>
        <p:spPr>
          <a:xfrm>
            <a:off x="-9832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50593-ABA4-4092-9569-5A423C4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DE7-C113-47A4-A82C-8352641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career based around video games? Really?</a:t>
            </a: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majority of aspiring e-sports players are young adults that just graduated high school or in their early to mid twenties</a:t>
            </a: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lack the maturity and knowledge to make sound business decisions</a:t>
            </a:r>
          </a:p>
          <a:p>
            <a:pPr marL="457200" lvl="1" indent="0">
              <a:buNone/>
            </a:pP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Lack funding without assistance from parents</a:t>
            </a: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32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Widescreen</PresentationFormat>
  <Paragraphs>159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Courier New</vt:lpstr>
      <vt:lpstr>Wingdings</vt:lpstr>
      <vt:lpstr>Vapor Trail</vt:lpstr>
      <vt:lpstr>E-sports</vt:lpstr>
      <vt:lpstr>PROBLEM DOMAIN</vt:lpstr>
      <vt:lpstr>THE PROBLEM</vt:lpstr>
      <vt:lpstr>THE PROBLEM</vt:lpstr>
      <vt:lpstr>Overview of esports</vt:lpstr>
      <vt:lpstr>lack of understanding</vt:lpstr>
      <vt:lpstr>Lack of understanding</vt:lpstr>
      <vt:lpstr>young people?</vt:lpstr>
      <vt:lpstr>young people</vt:lpstr>
      <vt:lpstr>WORRIES</vt:lpstr>
      <vt:lpstr>BENEFITS</vt:lpstr>
      <vt:lpstr>BENEFITS</vt:lpstr>
      <vt:lpstr>USERs</vt:lpstr>
      <vt:lpstr>Target:  Chris thanos student/gamer</vt:lpstr>
      <vt:lpstr>Characteristics</vt:lpstr>
      <vt:lpstr>Frustrations</vt:lpstr>
      <vt:lpstr>Goals</vt:lpstr>
      <vt:lpstr>Needs</vt:lpstr>
      <vt:lpstr>Target: </vt:lpstr>
      <vt:lpstr>PowerPoint Presentation</vt:lpstr>
      <vt:lpstr>Goals</vt:lpstr>
      <vt:lpstr>Needs</vt:lpstr>
      <vt:lpstr>Target:</vt:lpstr>
      <vt:lpstr>characteristics</vt:lpstr>
      <vt:lpstr>Goals</vt:lpstr>
      <vt:lpstr>Needs</vt:lpstr>
      <vt:lpstr>Frustrations</vt:lpstr>
      <vt:lpstr>SOLUTIONS</vt:lpstr>
      <vt:lpstr>Solution 1</vt:lpstr>
      <vt:lpstr>Solution 2</vt:lpstr>
      <vt:lpstr>Solution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E-sports</dc:title>
  <dc:creator>Vincent Liang</dc:creator>
  <cp:lastModifiedBy>Vincent Liang</cp:lastModifiedBy>
  <cp:revision>13</cp:revision>
  <dcterms:created xsi:type="dcterms:W3CDTF">2018-10-05T03:25:05Z</dcterms:created>
  <dcterms:modified xsi:type="dcterms:W3CDTF">2018-10-05T04:31:10Z</dcterms:modified>
</cp:coreProperties>
</file>