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899" autoAdjust="0"/>
  </p:normalViewPr>
  <p:slideViewPr>
    <p:cSldViewPr snapToGrid="0">
      <p:cViewPr varScale="1">
        <p:scale>
          <a:sx n="46" d="100"/>
          <a:sy n="46" d="100"/>
        </p:scale>
        <p:origin x="27" y="11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430421"/>
            <a:ext cx="6132990" cy="1825096"/>
          </a:xfrm>
        </p:spPr>
        <p:txBody>
          <a:bodyPr>
            <a:normAutofit/>
          </a:bodyPr>
          <a:lstStyle/>
          <a:p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09" y="3429000"/>
            <a:ext cx="7445268" cy="685800"/>
          </a:xfrm>
        </p:spPr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Kyle Brown, Vincent Liang, Wade Schmidt</a:t>
            </a:r>
          </a:p>
        </p:txBody>
      </p:sp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8641341A-6B5F-4C3A-914E-C883A308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FD73-07CC-4FF5-9029-4B36E991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Core features and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856A-8A4F-41E8-B300-5677151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value visions?:</a:t>
            </a:r>
          </a:p>
          <a:p>
            <a:endParaRPr lang="en-US" dirty="0"/>
          </a:p>
          <a:p>
            <a:r>
              <a:rPr lang="en-US" dirty="0"/>
              <a:t>For _____ (user), who ______ (needs/motivation/goal), ________ (name of solution) does ___________ (core offering #1) and _______________ (core offering #2). Unlike ___________ &amp; ___________ (competitors) ours does ___________ (differentiator).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5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D3EB-843B-4D2F-A789-06586DF9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0A7F-DA23-4A87-A38F-3BA63DF9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eSports still relatively new</a:t>
            </a:r>
          </a:p>
          <a:p>
            <a:endParaRPr lang="en-CA" dirty="0"/>
          </a:p>
          <a:p>
            <a:r>
              <a:rPr lang="en-CA" dirty="0"/>
              <a:t>Lack of resources dedicated to eSports</a:t>
            </a:r>
          </a:p>
          <a:p>
            <a:endParaRPr lang="en-CA" dirty="0"/>
          </a:p>
          <a:p>
            <a:r>
              <a:rPr lang="en-CA" dirty="0"/>
              <a:t>Hard for fans/players/average person to get information on all eSports events and pro players or just learn about it; an entry point to eSports</a:t>
            </a:r>
          </a:p>
          <a:p>
            <a:endParaRPr lang="en-CA" dirty="0"/>
          </a:p>
          <a:p>
            <a:r>
              <a:rPr lang="en-CA" dirty="0"/>
              <a:t>e.g. Like traditional sports app where you can get news/stats to all sports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5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179E-4E66-4132-AFB1-3265C910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Competitor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3C45-5EA4-4EF8-9B0A-FBA8BCE8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345B-8B36-4090-B3AB-BF5C2C4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Persona: Casual gamer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B136-B79A-4EA8-AC51-C427ED00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6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1451-FA15-43AF-B9E2-D08B3BB8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Persona: Professional gamer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36C6-56B1-4510-B0DE-8ACA9D88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5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B635-DDD3-4DCF-BC73-DFC59B5A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36" y="764373"/>
            <a:ext cx="10747664" cy="1293028"/>
          </a:xfrm>
        </p:spPr>
        <p:txBody>
          <a:bodyPr/>
          <a:lstStyle/>
          <a:p>
            <a:r>
              <a:rPr lang="en-CA" b="1" dirty="0"/>
              <a:t>Persona: Person new to esports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B354-09F2-448B-B84F-F6A6EB6C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0AE2-ED23-4382-B85F-B1F7AEA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Journey map: Casual gamer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DB4D-31E0-43A9-933C-A1779326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8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C91C-8A83-4B6E-B1B7-FB36E62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764373"/>
            <a:ext cx="9802091" cy="1293028"/>
          </a:xfrm>
        </p:spPr>
        <p:txBody>
          <a:bodyPr/>
          <a:lstStyle/>
          <a:p>
            <a:r>
              <a:rPr lang="en-CA" b="1" dirty="0"/>
              <a:t>Journey Map: Professional Gamer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4F1C-4F7B-46C3-9197-5780D923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D3E5-9BC2-4BB3-9776-54772DF6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CA" b="1" dirty="0"/>
              <a:t>Journey map: Person new to esports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0C63-DB76-499E-BCDE-D54B8E3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3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E-sports</vt:lpstr>
      <vt:lpstr>PROBLEM Domain</vt:lpstr>
      <vt:lpstr>Competitor research</vt:lpstr>
      <vt:lpstr>Persona: Casual gamer </vt:lpstr>
      <vt:lpstr>Persona: Professional gamer</vt:lpstr>
      <vt:lpstr>Persona: Person new to esports  </vt:lpstr>
      <vt:lpstr>Journey map: Casual gamer</vt:lpstr>
      <vt:lpstr>Journey Map: Professional Gamer</vt:lpstr>
      <vt:lpstr>Journey map: Person new to esports </vt:lpstr>
      <vt:lpstr>Core features and offerings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Vincent Liang</dc:creator>
  <cp:lastModifiedBy>Vincent Liang</cp:lastModifiedBy>
  <cp:revision>18</cp:revision>
  <dcterms:created xsi:type="dcterms:W3CDTF">2018-10-05T03:25:05Z</dcterms:created>
  <dcterms:modified xsi:type="dcterms:W3CDTF">2018-10-17T19:00:57Z</dcterms:modified>
</cp:coreProperties>
</file>