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3" r:id="rId4"/>
    <p:sldId id="257" r:id="rId5"/>
    <p:sldId id="262" r:id="rId6"/>
    <p:sldId id="264" r:id="rId7"/>
    <p:sldId id="265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57060-0FD4-4F72-B0C2-C0AAB832B21F}" v="17" dt="2018-10-02T21:55:13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43EF-9EEC-4088-81FF-FBD9C9815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E-sports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57ED0-0D15-420E-B030-387999CCC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18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E992-B63A-4C88-B8A4-BFA10873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741A-FE57-4D53-865D-34CC64A6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Provide a legal resource for player-managers that will contain:</a:t>
            </a:r>
          </a:p>
          <a:p>
            <a:r>
              <a:rPr lang="en-CA" dirty="0"/>
              <a:t>-legal documentation</a:t>
            </a:r>
          </a:p>
          <a:p>
            <a:r>
              <a:rPr lang="en-CA" dirty="0"/>
              <a:t>-labor law documentation.</a:t>
            </a:r>
          </a:p>
          <a:p>
            <a:r>
              <a:rPr lang="en-CA" dirty="0"/>
              <a:t>-Attorney contact.</a:t>
            </a:r>
          </a:p>
          <a:p>
            <a:r>
              <a:rPr lang="en-CA" dirty="0"/>
              <a:t>-contract aide.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2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1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4375E-3C8C-43AC-AB18-7E7FB94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Problem-rapid growth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765AA-62BC-4774-9DC0-C9C734AE92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61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D9013873-DDB8-4ED0-8ECC-C9727297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0C3E96B3-6D54-4601-9711-C9F5E4608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81"/>
          <a:stretch/>
        </p:blipFill>
        <p:spPr>
          <a:xfrm>
            <a:off x="0" y="0"/>
            <a:ext cx="782955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BB5D3-DDD7-4161-923F-9AE2D200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6848855" cy="1293028"/>
          </a:xfrm>
        </p:spPr>
        <p:txBody>
          <a:bodyPr>
            <a:normAutofit/>
          </a:bodyPr>
          <a:lstStyle/>
          <a:p>
            <a:r>
              <a:rPr lang="en-CA" sz="2800" dirty="0"/>
              <a:t>Problem-rapid-growth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C9786-DA59-4F6D-A7DD-839B76792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8" b="31880"/>
          <a:stretch/>
        </p:blipFill>
        <p:spPr>
          <a:xfrm>
            <a:off x="8112631" y="10"/>
            <a:ext cx="4079369" cy="1645910"/>
          </a:xfrm>
          <a:prstGeom prst="rect">
            <a:avLst/>
          </a:prstGeom>
        </p:spPr>
      </p:pic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195C0924-F523-45F9-810E-CFD8E2EB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48854" cy="4024125"/>
          </a:xfrm>
        </p:spPr>
        <p:txBody>
          <a:bodyPr>
            <a:normAutofit/>
          </a:bodyPr>
          <a:lstStyle/>
          <a:p>
            <a:r>
              <a:rPr lang="en-US" dirty="0"/>
              <a:t>Why is rapid growth a problem?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Lack of experienced professionals in business and legal.</a:t>
            </a:r>
          </a:p>
          <a:p>
            <a:pPr lvl="1"/>
            <a:r>
              <a:rPr lang="en-US" dirty="0"/>
              <a:t>Leading to mismanaged teams</a:t>
            </a:r>
          </a:p>
          <a:p>
            <a:pPr lvl="1"/>
            <a:r>
              <a:rPr lang="en-US" dirty="0"/>
              <a:t>Poor player lifestyle.</a:t>
            </a:r>
          </a:p>
          <a:p>
            <a:pPr lvl="1"/>
            <a:r>
              <a:rPr lang="en-US" dirty="0"/>
              <a:t> Players taken advantage of. Bad contracts, unreasonable hours, short professional career</a:t>
            </a:r>
          </a:p>
          <a:p>
            <a:pPr lvl="1"/>
            <a:r>
              <a:rPr lang="en-US" dirty="0"/>
              <a:t>General lack of support regarding the business side of esports.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A47F2-1733-4A2B-80B5-DC1A482A30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31" r="-2" b="10673"/>
          <a:stretch/>
        </p:blipFill>
        <p:spPr>
          <a:xfrm>
            <a:off x="8112631" y="1737360"/>
            <a:ext cx="4079369" cy="1645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4EADD4-06F8-420B-A84D-50E76F869D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199" r="-3" b="17991"/>
          <a:stretch/>
        </p:blipFill>
        <p:spPr>
          <a:xfrm>
            <a:off x="8112631" y="3474720"/>
            <a:ext cx="4079369" cy="1645920"/>
          </a:xfrm>
          <a:prstGeom prst="rect">
            <a:avLst/>
          </a:prstGeom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2656661D-F2C6-4BAB-908A-41D6F38EB2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022" r="-3" b="-3"/>
          <a:stretch/>
        </p:blipFill>
        <p:spPr>
          <a:xfrm>
            <a:off x="8112631" y="5212080"/>
            <a:ext cx="4079369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3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375E-3C8C-43AC-AB18-7E7FB941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Problem-lack of understanding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B73E1D0-3113-4E01-801B-609F5C809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125" y="2193925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36175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9A000-F3B3-4F85-A6CB-61681792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/>
          </a:blip>
          <a:srcRect t="16666" b="8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50593-ABA4-4092-9569-5A423C4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Lack of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DE7-C113-47A4-A82C-8352641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CA" dirty="0"/>
              <a:t>A career based around videogames?</a:t>
            </a:r>
          </a:p>
          <a:p>
            <a:pPr lvl="1"/>
            <a:r>
              <a:rPr lang="en-CA" dirty="0"/>
              <a:t>A new type of career, one which is based around something that is traditionally treated as a leisure.</a:t>
            </a:r>
          </a:p>
          <a:p>
            <a:pPr lvl="1"/>
            <a:r>
              <a:rPr lang="en-CA" dirty="0"/>
              <a:t>Historically, videogames have been seen as a waste of time.</a:t>
            </a:r>
          </a:p>
          <a:p>
            <a:pPr lvl="1"/>
            <a:r>
              <a:rPr lang="en-CA" dirty="0"/>
              <a:t>Has only “really” become huge in the last decade.</a:t>
            </a:r>
          </a:p>
          <a:p>
            <a:pPr lvl="1"/>
            <a:r>
              <a:rPr lang="en-CA" dirty="0"/>
              <a:t>A lot of players are young adults.</a:t>
            </a:r>
          </a:p>
          <a:p>
            <a:pPr lvl="1"/>
            <a:r>
              <a:rPr lang="en-CA" dirty="0"/>
              <a:t>Parents don’t understand!</a:t>
            </a:r>
          </a:p>
        </p:txBody>
      </p:sp>
    </p:spTree>
    <p:extLst>
      <p:ext uri="{BB962C8B-B14F-4D97-AF65-F5344CB8AC3E}">
        <p14:creationId xmlns:p14="http://schemas.microsoft.com/office/powerpoint/2010/main" val="101028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5706A7C-3327-4DB6-8C5C-4CB837DAF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/>
          </a:blip>
          <a:srcRect l="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0E38C2-BEF9-4F67-ADC0-4121A363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717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Problem-young people?</a:t>
            </a:r>
          </a:p>
        </p:txBody>
      </p:sp>
    </p:spTree>
    <p:extLst>
      <p:ext uri="{BB962C8B-B14F-4D97-AF65-F5344CB8AC3E}">
        <p14:creationId xmlns:p14="http://schemas.microsoft.com/office/powerpoint/2010/main" val="108793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F5D27-F04C-4A8D-BB48-6B7D48B71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50593-ABA4-4092-9569-5A423C4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Problem-young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DE7-C113-47A4-A82C-8352641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CA" dirty="0"/>
              <a:t>A career based around videogames? Really?</a:t>
            </a:r>
          </a:p>
          <a:p>
            <a:pPr lvl="1"/>
            <a:r>
              <a:rPr lang="en-CA" dirty="0"/>
              <a:t>A majority of aspiring e-sports players are young adults that just graduated high school or in their early to mid twenties.</a:t>
            </a:r>
          </a:p>
          <a:p>
            <a:pPr lvl="1"/>
            <a:r>
              <a:rPr lang="en-CA" dirty="0"/>
              <a:t>They lack the maturity and knowledge to make sound business decisions.</a:t>
            </a:r>
          </a:p>
          <a:p>
            <a:pPr lvl="1"/>
            <a:r>
              <a:rPr lang="en-CA" dirty="0"/>
              <a:t>They get locked into terrible contracts.</a:t>
            </a:r>
          </a:p>
          <a:p>
            <a:pPr lvl="1"/>
            <a:r>
              <a:rPr lang="en-CA" dirty="0"/>
              <a:t>Undergo tremendous amounts of stress (sometimes playing for 10 hours or more a day of practice).</a:t>
            </a:r>
          </a:p>
          <a:p>
            <a:pPr lvl="1"/>
            <a:r>
              <a:rPr lang="en-CA" dirty="0"/>
              <a:t>On average the career of a professional in e-sports is around two years.</a:t>
            </a:r>
          </a:p>
          <a:p>
            <a:pPr lvl="1"/>
            <a:r>
              <a:rPr lang="en-CA" dirty="0"/>
              <a:t>What are they left with after that?</a:t>
            </a:r>
          </a:p>
        </p:txBody>
      </p:sp>
    </p:spTree>
    <p:extLst>
      <p:ext uri="{BB962C8B-B14F-4D97-AF65-F5344CB8AC3E}">
        <p14:creationId xmlns:p14="http://schemas.microsoft.com/office/powerpoint/2010/main" val="383432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2968-7C8C-4CDD-97B6-902A7555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CA" sz="320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CC1B-A7CC-46FB-9302-09A7091C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CA" sz="1600"/>
              <a:t>E-sports Player manger:</a:t>
            </a:r>
          </a:p>
          <a:p>
            <a:endParaRPr lang="en-CA" sz="160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0C46-CE78-456B-B5C0-ACC02733D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61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2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9FB-DC39-423A-90AC-FE4A3A6F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Talk to your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F32F-3E49-424C-BB0E-E68353F3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4689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E-sports</vt:lpstr>
      <vt:lpstr>Problem-rapid growth</vt:lpstr>
      <vt:lpstr>Problem-rapid-growth</vt:lpstr>
      <vt:lpstr>Problem-lack of understanding</vt:lpstr>
      <vt:lpstr>Lack of understanding</vt:lpstr>
      <vt:lpstr>Problem-young people?</vt:lpstr>
      <vt:lpstr>Problem-young people</vt:lpstr>
      <vt:lpstr>Target</vt:lpstr>
      <vt:lpstr>Talk to your user</vt:lpstr>
      <vt:lpstr>Solution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E-sports</dc:title>
  <dc:creator>kbrowne.3694@gmail.com</dc:creator>
  <cp:lastModifiedBy>kbrowne.3694@gmail.com</cp:lastModifiedBy>
  <cp:revision>1</cp:revision>
  <dcterms:created xsi:type="dcterms:W3CDTF">2018-10-04T04:05:56Z</dcterms:created>
  <dcterms:modified xsi:type="dcterms:W3CDTF">2018-10-04T04:09:06Z</dcterms:modified>
</cp:coreProperties>
</file>