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3" r:id="rId4"/>
    <p:sldId id="257" r:id="rId5"/>
    <p:sldId id="262" r:id="rId6"/>
    <p:sldId id="264" r:id="rId7"/>
    <p:sldId id="265" r:id="rId8"/>
    <p:sldId id="273" r:id="rId9"/>
    <p:sldId id="274" r:id="rId10"/>
    <p:sldId id="278" r:id="rId11"/>
    <p:sldId id="275" r:id="rId12"/>
    <p:sldId id="276" r:id="rId13"/>
    <p:sldId id="270" r:id="rId14"/>
    <p:sldId id="267" r:id="rId15"/>
    <p:sldId id="268" r:id="rId16"/>
    <p:sldId id="269" r:id="rId17"/>
    <p:sldId id="258" r:id="rId18"/>
    <p:sldId id="259" r:id="rId19"/>
    <p:sldId id="26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057060-0FD4-4F72-B0C2-C0AAB832B21F}" v="17" dt="2018-10-02T21:55:13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88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8C19C-21C9-4773-A45C-331801BADCBF}" type="doc">
      <dgm:prSet loTypeId="urn:microsoft.com/office/officeart/2005/8/layout/cycle6" loCatId="cycle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D33984F-9B96-4C71-BD11-5F98A1A886FC}">
      <dgm:prSet/>
      <dgm:spPr/>
      <dgm:t>
        <a:bodyPr/>
        <a:lstStyle/>
        <a:p>
          <a:r>
            <a:rPr lang="it-IT"/>
            <a:t>Top gamer</a:t>
          </a:r>
          <a:endParaRPr lang="en-US"/>
        </a:p>
      </dgm:t>
    </dgm:pt>
    <dgm:pt modelId="{75FC6D60-0E54-47E0-8474-61F3A5B63168}" type="parTrans" cxnId="{894769ED-D4AA-4249-AEF3-9C489419C547}">
      <dgm:prSet/>
      <dgm:spPr/>
      <dgm:t>
        <a:bodyPr/>
        <a:lstStyle/>
        <a:p>
          <a:endParaRPr lang="en-US"/>
        </a:p>
      </dgm:t>
    </dgm:pt>
    <dgm:pt modelId="{EA600D9A-FDED-4D85-B2AB-FC06CD33DBEE}" type="sibTrans" cxnId="{894769ED-D4AA-4249-AEF3-9C489419C547}">
      <dgm:prSet/>
      <dgm:spPr/>
      <dgm:t>
        <a:bodyPr/>
        <a:lstStyle/>
        <a:p>
          <a:endParaRPr lang="en-US"/>
        </a:p>
      </dgm:t>
    </dgm:pt>
    <dgm:pt modelId="{929DCBFF-CEA0-4497-A0A5-F51AEC771887}">
      <dgm:prSet/>
      <dgm:spPr/>
      <dgm:t>
        <a:bodyPr/>
        <a:lstStyle/>
        <a:p>
          <a:r>
            <a:rPr lang="it-IT"/>
            <a:t>Tech-savvy</a:t>
          </a:r>
          <a:endParaRPr lang="en-US"/>
        </a:p>
      </dgm:t>
    </dgm:pt>
    <dgm:pt modelId="{680F4EB7-3130-43E1-9A73-183E3A12E972}" type="parTrans" cxnId="{2F955473-750A-4E1B-ADC6-6476EE1E8A0D}">
      <dgm:prSet/>
      <dgm:spPr/>
      <dgm:t>
        <a:bodyPr/>
        <a:lstStyle/>
        <a:p>
          <a:endParaRPr lang="en-US"/>
        </a:p>
      </dgm:t>
    </dgm:pt>
    <dgm:pt modelId="{61E50E83-186A-41F8-8C2F-E1EC0DF69858}" type="sibTrans" cxnId="{2F955473-750A-4E1B-ADC6-6476EE1E8A0D}">
      <dgm:prSet/>
      <dgm:spPr/>
      <dgm:t>
        <a:bodyPr/>
        <a:lstStyle/>
        <a:p>
          <a:endParaRPr lang="en-US"/>
        </a:p>
      </dgm:t>
    </dgm:pt>
    <dgm:pt modelId="{6ADF6323-DCAD-4C11-A84F-05001CC5E79E}">
      <dgm:prSet/>
      <dgm:spPr/>
      <dgm:t>
        <a:bodyPr/>
        <a:lstStyle/>
        <a:p>
          <a:r>
            <a:rPr lang="it-IT"/>
            <a:t>Dedicated</a:t>
          </a:r>
          <a:endParaRPr lang="en-US"/>
        </a:p>
      </dgm:t>
    </dgm:pt>
    <dgm:pt modelId="{624DF60A-7F9B-4D80-A0C8-1FBC43F389C8}" type="parTrans" cxnId="{68A586EE-DED7-44F1-9CCD-45094BEDB0D5}">
      <dgm:prSet/>
      <dgm:spPr/>
      <dgm:t>
        <a:bodyPr/>
        <a:lstStyle/>
        <a:p>
          <a:endParaRPr lang="en-US"/>
        </a:p>
      </dgm:t>
    </dgm:pt>
    <dgm:pt modelId="{5A975AEF-1D80-442E-97B2-0F181529EFFC}" type="sibTrans" cxnId="{68A586EE-DED7-44F1-9CCD-45094BEDB0D5}">
      <dgm:prSet/>
      <dgm:spPr/>
      <dgm:t>
        <a:bodyPr/>
        <a:lstStyle/>
        <a:p>
          <a:endParaRPr lang="en-US"/>
        </a:p>
      </dgm:t>
    </dgm:pt>
    <dgm:pt modelId="{96D9A881-8A66-4BEF-8FFC-88AD1EFCDDF4}">
      <dgm:prSet/>
      <dgm:spPr/>
      <dgm:t>
        <a:bodyPr/>
        <a:lstStyle/>
        <a:p>
          <a:r>
            <a:rPr lang="it-IT"/>
            <a:t>Quick decision making skills</a:t>
          </a:r>
          <a:endParaRPr lang="en-US"/>
        </a:p>
      </dgm:t>
    </dgm:pt>
    <dgm:pt modelId="{D0598056-0621-4FF6-A9EC-F68415EEA412}" type="parTrans" cxnId="{FB001ADC-C6AF-4D0A-B773-837708C27437}">
      <dgm:prSet/>
      <dgm:spPr/>
      <dgm:t>
        <a:bodyPr/>
        <a:lstStyle/>
        <a:p>
          <a:endParaRPr lang="en-US"/>
        </a:p>
      </dgm:t>
    </dgm:pt>
    <dgm:pt modelId="{7F22805F-C1E6-4C97-8805-DE57D61F7BBC}" type="sibTrans" cxnId="{FB001ADC-C6AF-4D0A-B773-837708C27437}">
      <dgm:prSet/>
      <dgm:spPr/>
      <dgm:t>
        <a:bodyPr/>
        <a:lstStyle/>
        <a:p>
          <a:endParaRPr lang="en-US"/>
        </a:p>
      </dgm:t>
    </dgm:pt>
    <dgm:pt modelId="{F4154B6B-9B3B-4A33-A4CC-D640A5215402}">
      <dgm:prSet/>
      <dgm:spPr/>
      <dgm:t>
        <a:bodyPr/>
        <a:lstStyle/>
        <a:p>
          <a:r>
            <a:rPr lang="it-IT"/>
            <a:t>Lacks social skills</a:t>
          </a:r>
          <a:endParaRPr lang="en-US"/>
        </a:p>
      </dgm:t>
    </dgm:pt>
    <dgm:pt modelId="{B2859B4F-361E-4139-A846-0BB9ED89055B}" type="parTrans" cxnId="{A2820DE4-143F-49C4-9137-54E9F9A683DB}">
      <dgm:prSet/>
      <dgm:spPr/>
      <dgm:t>
        <a:bodyPr/>
        <a:lstStyle/>
        <a:p>
          <a:endParaRPr lang="en-US"/>
        </a:p>
      </dgm:t>
    </dgm:pt>
    <dgm:pt modelId="{C0AE8CF8-E648-4931-A60F-0F66C62D4D4E}" type="sibTrans" cxnId="{A2820DE4-143F-49C4-9137-54E9F9A683DB}">
      <dgm:prSet/>
      <dgm:spPr/>
      <dgm:t>
        <a:bodyPr/>
        <a:lstStyle/>
        <a:p>
          <a:endParaRPr lang="en-US"/>
        </a:p>
      </dgm:t>
    </dgm:pt>
    <dgm:pt modelId="{F2E5480F-AE7A-4C9E-B02D-12FD6E728A66}" type="pres">
      <dgm:prSet presAssocID="{0A18C19C-21C9-4773-A45C-331801BADCBF}" presName="cycle" presStyleCnt="0">
        <dgm:presLayoutVars>
          <dgm:dir/>
          <dgm:resizeHandles val="exact"/>
        </dgm:presLayoutVars>
      </dgm:prSet>
      <dgm:spPr/>
    </dgm:pt>
    <dgm:pt modelId="{2A12F858-2B60-40F0-ACF2-3857ADE770A1}" type="pres">
      <dgm:prSet presAssocID="{5D33984F-9B96-4C71-BD11-5F98A1A886FC}" presName="node" presStyleLbl="node1" presStyleIdx="0" presStyleCnt="5">
        <dgm:presLayoutVars>
          <dgm:bulletEnabled val="1"/>
        </dgm:presLayoutVars>
      </dgm:prSet>
      <dgm:spPr/>
    </dgm:pt>
    <dgm:pt modelId="{DE7BB743-D1AD-4FFD-8852-CEA8CA4BDA2B}" type="pres">
      <dgm:prSet presAssocID="{5D33984F-9B96-4C71-BD11-5F98A1A886FC}" presName="spNode" presStyleCnt="0"/>
      <dgm:spPr/>
    </dgm:pt>
    <dgm:pt modelId="{74557FF2-2A72-4876-894F-736A322EC183}" type="pres">
      <dgm:prSet presAssocID="{EA600D9A-FDED-4D85-B2AB-FC06CD33DBEE}" presName="sibTrans" presStyleLbl="sibTrans1D1" presStyleIdx="0" presStyleCnt="5"/>
      <dgm:spPr/>
    </dgm:pt>
    <dgm:pt modelId="{2CCD6B10-26C7-4A72-A015-2CAE568C6ACF}" type="pres">
      <dgm:prSet presAssocID="{929DCBFF-CEA0-4497-A0A5-F51AEC771887}" presName="node" presStyleLbl="node1" presStyleIdx="1" presStyleCnt="5">
        <dgm:presLayoutVars>
          <dgm:bulletEnabled val="1"/>
        </dgm:presLayoutVars>
      </dgm:prSet>
      <dgm:spPr/>
    </dgm:pt>
    <dgm:pt modelId="{5066A01F-37F3-4B7D-8BB8-CF2BBC62290D}" type="pres">
      <dgm:prSet presAssocID="{929DCBFF-CEA0-4497-A0A5-F51AEC771887}" presName="spNode" presStyleCnt="0"/>
      <dgm:spPr/>
    </dgm:pt>
    <dgm:pt modelId="{2B864D3B-C8CD-42BC-A574-3E9803CC23F8}" type="pres">
      <dgm:prSet presAssocID="{61E50E83-186A-41F8-8C2F-E1EC0DF69858}" presName="sibTrans" presStyleLbl="sibTrans1D1" presStyleIdx="1" presStyleCnt="5"/>
      <dgm:spPr/>
    </dgm:pt>
    <dgm:pt modelId="{9373D29D-C06A-4D72-B577-CAE51020B17F}" type="pres">
      <dgm:prSet presAssocID="{6ADF6323-DCAD-4C11-A84F-05001CC5E79E}" presName="node" presStyleLbl="node1" presStyleIdx="2" presStyleCnt="5">
        <dgm:presLayoutVars>
          <dgm:bulletEnabled val="1"/>
        </dgm:presLayoutVars>
      </dgm:prSet>
      <dgm:spPr/>
    </dgm:pt>
    <dgm:pt modelId="{428758C6-954A-4285-B204-D3085CB8D72F}" type="pres">
      <dgm:prSet presAssocID="{6ADF6323-DCAD-4C11-A84F-05001CC5E79E}" presName="spNode" presStyleCnt="0"/>
      <dgm:spPr/>
    </dgm:pt>
    <dgm:pt modelId="{3A3396A8-C57A-4B14-A086-D1CB0100C478}" type="pres">
      <dgm:prSet presAssocID="{5A975AEF-1D80-442E-97B2-0F181529EFFC}" presName="sibTrans" presStyleLbl="sibTrans1D1" presStyleIdx="2" presStyleCnt="5"/>
      <dgm:spPr/>
    </dgm:pt>
    <dgm:pt modelId="{EAB6FCD9-084E-4423-A6F1-0BC6AD2DE639}" type="pres">
      <dgm:prSet presAssocID="{96D9A881-8A66-4BEF-8FFC-88AD1EFCDDF4}" presName="node" presStyleLbl="node1" presStyleIdx="3" presStyleCnt="5">
        <dgm:presLayoutVars>
          <dgm:bulletEnabled val="1"/>
        </dgm:presLayoutVars>
      </dgm:prSet>
      <dgm:spPr/>
    </dgm:pt>
    <dgm:pt modelId="{337143AE-DEB1-4C68-BCFD-587A2A844B55}" type="pres">
      <dgm:prSet presAssocID="{96D9A881-8A66-4BEF-8FFC-88AD1EFCDDF4}" presName="spNode" presStyleCnt="0"/>
      <dgm:spPr/>
    </dgm:pt>
    <dgm:pt modelId="{33EB677A-918B-4ACB-9D80-91085E92A0A2}" type="pres">
      <dgm:prSet presAssocID="{7F22805F-C1E6-4C97-8805-DE57D61F7BBC}" presName="sibTrans" presStyleLbl="sibTrans1D1" presStyleIdx="3" presStyleCnt="5"/>
      <dgm:spPr/>
    </dgm:pt>
    <dgm:pt modelId="{5011BF42-B27F-4BAE-AD17-24FBA0835375}" type="pres">
      <dgm:prSet presAssocID="{F4154B6B-9B3B-4A33-A4CC-D640A5215402}" presName="node" presStyleLbl="node1" presStyleIdx="4" presStyleCnt="5">
        <dgm:presLayoutVars>
          <dgm:bulletEnabled val="1"/>
        </dgm:presLayoutVars>
      </dgm:prSet>
      <dgm:spPr/>
    </dgm:pt>
    <dgm:pt modelId="{D98CB2C5-9948-43DF-A47B-7DCEBB6A1D38}" type="pres">
      <dgm:prSet presAssocID="{F4154B6B-9B3B-4A33-A4CC-D640A5215402}" presName="spNode" presStyleCnt="0"/>
      <dgm:spPr/>
    </dgm:pt>
    <dgm:pt modelId="{40110957-493C-431A-ABB3-53CC2CD804D3}" type="pres">
      <dgm:prSet presAssocID="{C0AE8CF8-E648-4931-A60F-0F66C62D4D4E}" presName="sibTrans" presStyleLbl="sibTrans1D1" presStyleIdx="4" presStyleCnt="5"/>
      <dgm:spPr/>
    </dgm:pt>
  </dgm:ptLst>
  <dgm:cxnLst>
    <dgm:cxn modelId="{103F710C-A772-4492-AF46-5D247E65AFDF}" type="presOf" srcId="{929DCBFF-CEA0-4497-A0A5-F51AEC771887}" destId="{2CCD6B10-26C7-4A72-A015-2CAE568C6ACF}" srcOrd="0" destOrd="0" presId="urn:microsoft.com/office/officeart/2005/8/layout/cycle6"/>
    <dgm:cxn modelId="{269BED0C-4AED-462C-974E-B180D46E906B}" type="presOf" srcId="{F4154B6B-9B3B-4A33-A4CC-D640A5215402}" destId="{5011BF42-B27F-4BAE-AD17-24FBA0835375}" srcOrd="0" destOrd="0" presId="urn:microsoft.com/office/officeart/2005/8/layout/cycle6"/>
    <dgm:cxn modelId="{73124711-58D9-4661-99AC-846EC417F156}" type="presOf" srcId="{C0AE8CF8-E648-4931-A60F-0F66C62D4D4E}" destId="{40110957-493C-431A-ABB3-53CC2CD804D3}" srcOrd="0" destOrd="0" presId="urn:microsoft.com/office/officeart/2005/8/layout/cycle6"/>
    <dgm:cxn modelId="{26CFC162-0DEF-4CB9-9D91-3539FE73EDE9}" type="presOf" srcId="{5D33984F-9B96-4C71-BD11-5F98A1A886FC}" destId="{2A12F858-2B60-40F0-ACF2-3857ADE770A1}" srcOrd="0" destOrd="0" presId="urn:microsoft.com/office/officeart/2005/8/layout/cycle6"/>
    <dgm:cxn modelId="{76547544-DD73-45AD-A441-8D403A1BBB38}" type="presOf" srcId="{0A18C19C-21C9-4773-A45C-331801BADCBF}" destId="{F2E5480F-AE7A-4C9E-B02D-12FD6E728A66}" srcOrd="0" destOrd="0" presId="urn:microsoft.com/office/officeart/2005/8/layout/cycle6"/>
    <dgm:cxn modelId="{2F955473-750A-4E1B-ADC6-6476EE1E8A0D}" srcId="{0A18C19C-21C9-4773-A45C-331801BADCBF}" destId="{929DCBFF-CEA0-4497-A0A5-F51AEC771887}" srcOrd="1" destOrd="0" parTransId="{680F4EB7-3130-43E1-9A73-183E3A12E972}" sibTransId="{61E50E83-186A-41F8-8C2F-E1EC0DF69858}"/>
    <dgm:cxn modelId="{BD77D27E-F186-408D-A5C3-971357111D5C}" type="presOf" srcId="{6ADF6323-DCAD-4C11-A84F-05001CC5E79E}" destId="{9373D29D-C06A-4D72-B577-CAE51020B17F}" srcOrd="0" destOrd="0" presId="urn:microsoft.com/office/officeart/2005/8/layout/cycle6"/>
    <dgm:cxn modelId="{40848198-F2AA-48A6-8357-E357B2FF174D}" type="presOf" srcId="{5A975AEF-1D80-442E-97B2-0F181529EFFC}" destId="{3A3396A8-C57A-4B14-A086-D1CB0100C478}" srcOrd="0" destOrd="0" presId="urn:microsoft.com/office/officeart/2005/8/layout/cycle6"/>
    <dgm:cxn modelId="{AE60D7C7-0D32-4A90-9090-05E29F7BB006}" type="presOf" srcId="{96D9A881-8A66-4BEF-8FFC-88AD1EFCDDF4}" destId="{EAB6FCD9-084E-4423-A6F1-0BC6AD2DE639}" srcOrd="0" destOrd="0" presId="urn:microsoft.com/office/officeart/2005/8/layout/cycle6"/>
    <dgm:cxn modelId="{9CC02DCD-EF9E-4572-A84F-80BB50F98A45}" type="presOf" srcId="{7F22805F-C1E6-4C97-8805-DE57D61F7BBC}" destId="{33EB677A-918B-4ACB-9D80-91085E92A0A2}" srcOrd="0" destOrd="0" presId="urn:microsoft.com/office/officeart/2005/8/layout/cycle6"/>
    <dgm:cxn modelId="{63580BD5-0320-4869-AB9D-64C6BBFCC6F3}" type="presOf" srcId="{EA600D9A-FDED-4D85-B2AB-FC06CD33DBEE}" destId="{74557FF2-2A72-4876-894F-736A322EC183}" srcOrd="0" destOrd="0" presId="urn:microsoft.com/office/officeart/2005/8/layout/cycle6"/>
    <dgm:cxn modelId="{FB001ADC-C6AF-4D0A-B773-837708C27437}" srcId="{0A18C19C-21C9-4773-A45C-331801BADCBF}" destId="{96D9A881-8A66-4BEF-8FFC-88AD1EFCDDF4}" srcOrd="3" destOrd="0" parTransId="{D0598056-0621-4FF6-A9EC-F68415EEA412}" sibTransId="{7F22805F-C1E6-4C97-8805-DE57D61F7BBC}"/>
    <dgm:cxn modelId="{05528DDE-D042-43ED-9B77-30031981AD26}" type="presOf" srcId="{61E50E83-186A-41F8-8C2F-E1EC0DF69858}" destId="{2B864D3B-C8CD-42BC-A574-3E9803CC23F8}" srcOrd="0" destOrd="0" presId="urn:microsoft.com/office/officeart/2005/8/layout/cycle6"/>
    <dgm:cxn modelId="{A2820DE4-143F-49C4-9137-54E9F9A683DB}" srcId="{0A18C19C-21C9-4773-A45C-331801BADCBF}" destId="{F4154B6B-9B3B-4A33-A4CC-D640A5215402}" srcOrd="4" destOrd="0" parTransId="{B2859B4F-361E-4139-A846-0BB9ED89055B}" sibTransId="{C0AE8CF8-E648-4931-A60F-0F66C62D4D4E}"/>
    <dgm:cxn modelId="{894769ED-D4AA-4249-AEF3-9C489419C547}" srcId="{0A18C19C-21C9-4773-A45C-331801BADCBF}" destId="{5D33984F-9B96-4C71-BD11-5F98A1A886FC}" srcOrd="0" destOrd="0" parTransId="{75FC6D60-0E54-47E0-8474-61F3A5B63168}" sibTransId="{EA600D9A-FDED-4D85-B2AB-FC06CD33DBEE}"/>
    <dgm:cxn modelId="{68A586EE-DED7-44F1-9CCD-45094BEDB0D5}" srcId="{0A18C19C-21C9-4773-A45C-331801BADCBF}" destId="{6ADF6323-DCAD-4C11-A84F-05001CC5E79E}" srcOrd="2" destOrd="0" parTransId="{624DF60A-7F9B-4D80-A0C8-1FBC43F389C8}" sibTransId="{5A975AEF-1D80-442E-97B2-0F181529EFFC}"/>
    <dgm:cxn modelId="{2282E093-030A-40C1-B18C-C7BA760D2A83}" type="presParOf" srcId="{F2E5480F-AE7A-4C9E-B02D-12FD6E728A66}" destId="{2A12F858-2B60-40F0-ACF2-3857ADE770A1}" srcOrd="0" destOrd="0" presId="urn:microsoft.com/office/officeart/2005/8/layout/cycle6"/>
    <dgm:cxn modelId="{0BAF5512-B19D-43DA-A328-243B2F345D5F}" type="presParOf" srcId="{F2E5480F-AE7A-4C9E-B02D-12FD6E728A66}" destId="{DE7BB743-D1AD-4FFD-8852-CEA8CA4BDA2B}" srcOrd="1" destOrd="0" presId="urn:microsoft.com/office/officeart/2005/8/layout/cycle6"/>
    <dgm:cxn modelId="{419D1F55-9417-4DDC-9018-C419F9E0782B}" type="presParOf" srcId="{F2E5480F-AE7A-4C9E-B02D-12FD6E728A66}" destId="{74557FF2-2A72-4876-894F-736A322EC183}" srcOrd="2" destOrd="0" presId="urn:microsoft.com/office/officeart/2005/8/layout/cycle6"/>
    <dgm:cxn modelId="{216C78F0-8BC8-456E-A4B7-99C4E4EFFA52}" type="presParOf" srcId="{F2E5480F-AE7A-4C9E-B02D-12FD6E728A66}" destId="{2CCD6B10-26C7-4A72-A015-2CAE568C6ACF}" srcOrd="3" destOrd="0" presId="urn:microsoft.com/office/officeart/2005/8/layout/cycle6"/>
    <dgm:cxn modelId="{59309E7D-2B28-482D-BE18-84753F262B2E}" type="presParOf" srcId="{F2E5480F-AE7A-4C9E-B02D-12FD6E728A66}" destId="{5066A01F-37F3-4B7D-8BB8-CF2BBC62290D}" srcOrd="4" destOrd="0" presId="urn:microsoft.com/office/officeart/2005/8/layout/cycle6"/>
    <dgm:cxn modelId="{D84AC4DE-1449-4F31-A687-E51368388500}" type="presParOf" srcId="{F2E5480F-AE7A-4C9E-B02D-12FD6E728A66}" destId="{2B864D3B-C8CD-42BC-A574-3E9803CC23F8}" srcOrd="5" destOrd="0" presId="urn:microsoft.com/office/officeart/2005/8/layout/cycle6"/>
    <dgm:cxn modelId="{4EF1BABD-3693-429B-AFD2-42D021C4F753}" type="presParOf" srcId="{F2E5480F-AE7A-4C9E-B02D-12FD6E728A66}" destId="{9373D29D-C06A-4D72-B577-CAE51020B17F}" srcOrd="6" destOrd="0" presId="urn:microsoft.com/office/officeart/2005/8/layout/cycle6"/>
    <dgm:cxn modelId="{DD75B717-D837-48DD-9DA9-2A1FF942B552}" type="presParOf" srcId="{F2E5480F-AE7A-4C9E-B02D-12FD6E728A66}" destId="{428758C6-954A-4285-B204-D3085CB8D72F}" srcOrd="7" destOrd="0" presId="urn:microsoft.com/office/officeart/2005/8/layout/cycle6"/>
    <dgm:cxn modelId="{743FA55B-10F9-4C9B-A25F-9CAFEDB7EE31}" type="presParOf" srcId="{F2E5480F-AE7A-4C9E-B02D-12FD6E728A66}" destId="{3A3396A8-C57A-4B14-A086-D1CB0100C478}" srcOrd="8" destOrd="0" presId="urn:microsoft.com/office/officeart/2005/8/layout/cycle6"/>
    <dgm:cxn modelId="{E00685AD-870F-4F29-8FB5-0BE98356E5AF}" type="presParOf" srcId="{F2E5480F-AE7A-4C9E-B02D-12FD6E728A66}" destId="{EAB6FCD9-084E-4423-A6F1-0BC6AD2DE639}" srcOrd="9" destOrd="0" presId="urn:microsoft.com/office/officeart/2005/8/layout/cycle6"/>
    <dgm:cxn modelId="{8513B94E-C702-45AC-9F65-AEFE1C8A0D6E}" type="presParOf" srcId="{F2E5480F-AE7A-4C9E-B02D-12FD6E728A66}" destId="{337143AE-DEB1-4C68-BCFD-587A2A844B55}" srcOrd="10" destOrd="0" presId="urn:microsoft.com/office/officeart/2005/8/layout/cycle6"/>
    <dgm:cxn modelId="{360134B4-A49E-4B27-85CE-47E803A8E0A0}" type="presParOf" srcId="{F2E5480F-AE7A-4C9E-B02D-12FD6E728A66}" destId="{33EB677A-918B-4ACB-9D80-91085E92A0A2}" srcOrd="11" destOrd="0" presId="urn:microsoft.com/office/officeart/2005/8/layout/cycle6"/>
    <dgm:cxn modelId="{57348594-EE9C-4BFD-81BC-C11F7622681B}" type="presParOf" srcId="{F2E5480F-AE7A-4C9E-B02D-12FD6E728A66}" destId="{5011BF42-B27F-4BAE-AD17-24FBA0835375}" srcOrd="12" destOrd="0" presId="urn:microsoft.com/office/officeart/2005/8/layout/cycle6"/>
    <dgm:cxn modelId="{BF77A6F1-F46E-4C20-9C3A-078CC68137CA}" type="presParOf" srcId="{F2E5480F-AE7A-4C9E-B02D-12FD6E728A66}" destId="{D98CB2C5-9948-43DF-A47B-7DCEBB6A1D38}" srcOrd="13" destOrd="0" presId="urn:microsoft.com/office/officeart/2005/8/layout/cycle6"/>
    <dgm:cxn modelId="{338209D5-5138-4D78-8B73-2DFC21AB42C0}" type="presParOf" srcId="{F2E5480F-AE7A-4C9E-B02D-12FD6E728A66}" destId="{40110957-493C-431A-ABB3-53CC2CD804D3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A553F8-1375-4B59-9C3B-E9BE1F237E99}" type="doc">
      <dgm:prSet loTypeId="urn:microsoft.com/office/officeart/2005/8/layout/vList2" loCatId="list" qsTypeId="urn:microsoft.com/office/officeart/2005/8/quickstyle/simple3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86AA571-A113-4DEB-9828-94ED6105F296}">
      <dgm:prSet/>
      <dgm:spPr/>
      <dgm:t>
        <a:bodyPr/>
        <a:lstStyle/>
        <a:p>
          <a:r>
            <a:rPr lang="en-US" dirty="0"/>
            <a:t>Would like to pursue a career in professional gaming, but does not know what steps to take</a:t>
          </a:r>
        </a:p>
      </dgm:t>
    </dgm:pt>
    <dgm:pt modelId="{87009D9C-2305-485E-8A42-B1A59704B228}" type="parTrans" cxnId="{021182F5-3E42-4010-91BE-EA00D536539A}">
      <dgm:prSet/>
      <dgm:spPr/>
      <dgm:t>
        <a:bodyPr/>
        <a:lstStyle/>
        <a:p>
          <a:endParaRPr lang="en-US"/>
        </a:p>
      </dgm:t>
    </dgm:pt>
    <dgm:pt modelId="{E45DC695-D91A-4394-8AE4-66D0A551F584}" type="sibTrans" cxnId="{021182F5-3E42-4010-91BE-EA00D536539A}">
      <dgm:prSet/>
      <dgm:spPr/>
      <dgm:t>
        <a:bodyPr/>
        <a:lstStyle/>
        <a:p>
          <a:endParaRPr lang="en-US"/>
        </a:p>
      </dgm:t>
    </dgm:pt>
    <dgm:pt modelId="{5D9F4836-84DE-4D70-AF77-36037E01E902}">
      <dgm:prSet/>
      <dgm:spPr/>
      <dgm:t>
        <a:bodyPr/>
        <a:lstStyle/>
        <a:p>
          <a:r>
            <a:rPr lang="en-US" dirty="0"/>
            <a:t>Would like to show to eSport organizations that he has the skills to join a professional team</a:t>
          </a:r>
        </a:p>
      </dgm:t>
    </dgm:pt>
    <dgm:pt modelId="{5B5DF7F2-4E12-477B-9333-3B2D4D96096D}" type="parTrans" cxnId="{8FD6317B-5CCB-4120-B5E9-1B6B5346A3AF}">
      <dgm:prSet/>
      <dgm:spPr/>
      <dgm:t>
        <a:bodyPr/>
        <a:lstStyle/>
        <a:p>
          <a:endParaRPr lang="en-US"/>
        </a:p>
      </dgm:t>
    </dgm:pt>
    <dgm:pt modelId="{D5AAC73A-9F37-44F4-B105-564F1F29260E}" type="sibTrans" cxnId="{8FD6317B-5CCB-4120-B5E9-1B6B5346A3AF}">
      <dgm:prSet/>
      <dgm:spPr/>
      <dgm:t>
        <a:bodyPr/>
        <a:lstStyle/>
        <a:p>
          <a:endParaRPr lang="en-US"/>
        </a:p>
      </dgm:t>
    </dgm:pt>
    <dgm:pt modelId="{CF5F418D-B14F-4080-B8B2-F79F35BC8058}">
      <dgm:prSet/>
      <dgm:spPr/>
      <dgm:t>
        <a:bodyPr/>
        <a:lstStyle/>
        <a:p>
          <a:r>
            <a:rPr lang="en-US" dirty="0"/>
            <a:t>Lacks the connections to get in contact with someone in the industry</a:t>
          </a:r>
        </a:p>
      </dgm:t>
    </dgm:pt>
    <dgm:pt modelId="{BD2B4263-8487-4412-8DED-668B12D5E687}" type="parTrans" cxnId="{E400F602-C3AF-4169-AD9B-EC6B9EC77FED}">
      <dgm:prSet/>
      <dgm:spPr/>
      <dgm:t>
        <a:bodyPr/>
        <a:lstStyle/>
        <a:p>
          <a:endParaRPr lang="en-US"/>
        </a:p>
      </dgm:t>
    </dgm:pt>
    <dgm:pt modelId="{FC10430A-7FA0-4842-8A4B-B30C0C7D70BE}" type="sibTrans" cxnId="{E400F602-C3AF-4169-AD9B-EC6B9EC77FED}">
      <dgm:prSet/>
      <dgm:spPr/>
      <dgm:t>
        <a:bodyPr/>
        <a:lstStyle/>
        <a:p>
          <a:endParaRPr lang="en-US"/>
        </a:p>
      </dgm:t>
    </dgm:pt>
    <dgm:pt modelId="{047F0F54-0164-4FFC-894E-3CFF70C58576}">
      <dgm:prSet/>
      <dgm:spPr/>
      <dgm:t>
        <a:bodyPr/>
        <a:lstStyle/>
        <a:p>
          <a:r>
            <a:rPr lang="en-US"/>
            <a:t>Has to decide soon if he will go to college or pursue a career in eSports</a:t>
          </a:r>
        </a:p>
      </dgm:t>
    </dgm:pt>
    <dgm:pt modelId="{209FFA44-2A1B-4A28-9799-16D79CCE9E55}" type="parTrans" cxnId="{2B05D1D8-36CA-4992-8F33-72C93A6FB6C4}">
      <dgm:prSet/>
      <dgm:spPr/>
      <dgm:t>
        <a:bodyPr/>
        <a:lstStyle/>
        <a:p>
          <a:endParaRPr lang="en-US"/>
        </a:p>
      </dgm:t>
    </dgm:pt>
    <dgm:pt modelId="{F4C9D21C-0416-45AB-8854-1B4D4DF5E3FE}" type="sibTrans" cxnId="{2B05D1D8-36CA-4992-8F33-72C93A6FB6C4}">
      <dgm:prSet/>
      <dgm:spPr/>
      <dgm:t>
        <a:bodyPr/>
        <a:lstStyle/>
        <a:p>
          <a:endParaRPr lang="en-US"/>
        </a:p>
      </dgm:t>
    </dgm:pt>
    <dgm:pt modelId="{974DA002-7C85-448E-8CE7-7F1DF6E127CF}">
      <dgm:prSet/>
      <dgm:spPr/>
      <dgm:t>
        <a:bodyPr/>
        <a:lstStyle/>
        <a:p>
          <a:r>
            <a:rPr lang="en-US" dirty="0"/>
            <a:t>Parents would disagree with him pursuing a career in video games</a:t>
          </a:r>
        </a:p>
      </dgm:t>
    </dgm:pt>
    <dgm:pt modelId="{9E3F0EFB-8E76-4F70-8E2E-F56830D6126E}" type="parTrans" cxnId="{AEA1B754-32BC-4286-82DC-55CEFC7D5432}">
      <dgm:prSet/>
      <dgm:spPr/>
      <dgm:t>
        <a:bodyPr/>
        <a:lstStyle/>
        <a:p>
          <a:endParaRPr lang="en-US"/>
        </a:p>
      </dgm:t>
    </dgm:pt>
    <dgm:pt modelId="{75484181-5AE4-4EC3-B5F9-0E9AD60E8A21}" type="sibTrans" cxnId="{AEA1B754-32BC-4286-82DC-55CEFC7D5432}">
      <dgm:prSet/>
      <dgm:spPr/>
      <dgm:t>
        <a:bodyPr/>
        <a:lstStyle/>
        <a:p>
          <a:endParaRPr lang="en-US"/>
        </a:p>
      </dgm:t>
    </dgm:pt>
    <dgm:pt modelId="{55527FBB-68B8-45B6-82E3-CFA92B58D5AD}" type="pres">
      <dgm:prSet presAssocID="{48A553F8-1375-4B59-9C3B-E9BE1F237E99}" presName="linear" presStyleCnt="0">
        <dgm:presLayoutVars>
          <dgm:animLvl val="lvl"/>
          <dgm:resizeHandles val="exact"/>
        </dgm:presLayoutVars>
      </dgm:prSet>
      <dgm:spPr/>
    </dgm:pt>
    <dgm:pt modelId="{523D67A3-81D4-493F-B69C-E84CE16532E5}" type="pres">
      <dgm:prSet presAssocID="{B86AA571-A113-4DEB-9828-94ED6105F29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05E93FC-CA98-48DB-8AFF-A5909BEE53EA}" type="pres">
      <dgm:prSet presAssocID="{E45DC695-D91A-4394-8AE4-66D0A551F584}" presName="spacer" presStyleCnt="0"/>
      <dgm:spPr/>
    </dgm:pt>
    <dgm:pt modelId="{5485F246-DEFA-4976-B2BC-8CFB92BDC223}" type="pres">
      <dgm:prSet presAssocID="{5D9F4836-84DE-4D70-AF77-36037E01E90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16C3E53-68A9-4054-8469-216E984FBBB9}" type="pres">
      <dgm:prSet presAssocID="{D5AAC73A-9F37-44F4-B105-564F1F29260E}" presName="spacer" presStyleCnt="0"/>
      <dgm:spPr/>
    </dgm:pt>
    <dgm:pt modelId="{906EE988-06F9-4885-AB4E-38E250C514D0}" type="pres">
      <dgm:prSet presAssocID="{CF5F418D-B14F-4080-B8B2-F79F35BC805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52D4380-D6C9-4E3A-8CFF-53223E1D28C8}" type="pres">
      <dgm:prSet presAssocID="{FC10430A-7FA0-4842-8A4B-B30C0C7D70BE}" presName="spacer" presStyleCnt="0"/>
      <dgm:spPr/>
    </dgm:pt>
    <dgm:pt modelId="{1840526C-71B7-4370-AFE5-8F3061E910DD}" type="pres">
      <dgm:prSet presAssocID="{047F0F54-0164-4FFC-894E-3CFF70C5857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E009239-DF67-4A7C-BD41-079A0B2EFB7B}" type="pres">
      <dgm:prSet presAssocID="{F4C9D21C-0416-45AB-8854-1B4D4DF5E3FE}" presName="spacer" presStyleCnt="0"/>
      <dgm:spPr/>
    </dgm:pt>
    <dgm:pt modelId="{8315D037-A13B-4A66-9220-340DE4DBEC3D}" type="pres">
      <dgm:prSet presAssocID="{974DA002-7C85-448E-8CE7-7F1DF6E127C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400F602-C3AF-4169-AD9B-EC6B9EC77FED}" srcId="{48A553F8-1375-4B59-9C3B-E9BE1F237E99}" destId="{CF5F418D-B14F-4080-B8B2-F79F35BC8058}" srcOrd="2" destOrd="0" parTransId="{BD2B4263-8487-4412-8DED-668B12D5E687}" sibTransId="{FC10430A-7FA0-4842-8A4B-B30C0C7D70BE}"/>
    <dgm:cxn modelId="{F25E630C-ECD1-412A-982C-C9CBA1445648}" type="presOf" srcId="{974DA002-7C85-448E-8CE7-7F1DF6E127CF}" destId="{8315D037-A13B-4A66-9220-340DE4DBEC3D}" srcOrd="0" destOrd="0" presId="urn:microsoft.com/office/officeart/2005/8/layout/vList2"/>
    <dgm:cxn modelId="{0C28001E-3772-46C9-927B-E67A7E01EECF}" type="presOf" srcId="{047F0F54-0164-4FFC-894E-3CFF70C58576}" destId="{1840526C-71B7-4370-AFE5-8F3061E910DD}" srcOrd="0" destOrd="0" presId="urn:microsoft.com/office/officeart/2005/8/layout/vList2"/>
    <dgm:cxn modelId="{BC778F20-7738-41A8-B8FB-77D9C65FE9FC}" type="presOf" srcId="{CF5F418D-B14F-4080-B8B2-F79F35BC8058}" destId="{906EE988-06F9-4885-AB4E-38E250C514D0}" srcOrd="0" destOrd="0" presId="urn:microsoft.com/office/officeart/2005/8/layout/vList2"/>
    <dgm:cxn modelId="{20680837-445C-4176-8583-3D070A10614C}" type="presOf" srcId="{B86AA571-A113-4DEB-9828-94ED6105F296}" destId="{523D67A3-81D4-493F-B69C-E84CE16532E5}" srcOrd="0" destOrd="0" presId="urn:microsoft.com/office/officeart/2005/8/layout/vList2"/>
    <dgm:cxn modelId="{AEA1B754-32BC-4286-82DC-55CEFC7D5432}" srcId="{48A553F8-1375-4B59-9C3B-E9BE1F237E99}" destId="{974DA002-7C85-448E-8CE7-7F1DF6E127CF}" srcOrd="4" destOrd="0" parTransId="{9E3F0EFB-8E76-4F70-8E2E-F56830D6126E}" sibTransId="{75484181-5AE4-4EC3-B5F9-0E9AD60E8A21}"/>
    <dgm:cxn modelId="{8FD6317B-5CCB-4120-B5E9-1B6B5346A3AF}" srcId="{48A553F8-1375-4B59-9C3B-E9BE1F237E99}" destId="{5D9F4836-84DE-4D70-AF77-36037E01E902}" srcOrd="1" destOrd="0" parTransId="{5B5DF7F2-4E12-477B-9333-3B2D4D96096D}" sibTransId="{D5AAC73A-9F37-44F4-B105-564F1F29260E}"/>
    <dgm:cxn modelId="{510279C5-3875-44D9-A495-CA27EB292BC7}" type="presOf" srcId="{48A553F8-1375-4B59-9C3B-E9BE1F237E99}" destId="{55527FBB-68B8-45B6-82E3-CFA92B58D5AD}" srcOrd="0" destOrd="0" presId="urn:microsoft.com/office/officeart/2005/8/layout/vList2"/>
    <dgm:cxn modelId="{2B05D1D8-36CA-4992-8F33-72C93A6FB6C4}" srcId="{48A553F8-1375-4B59-9C3B-E9BE1F237E99}" destId="{047F0F54-0164-4FFC-894E-3CFF70C58576}" srcOrd="3" destOrd="0" parTransId="{209FFA44-2A1B-4A28-9799-16D79CCE9E55}" sibTransId="{F4C9D21C-0416-45AB-8854-1B4D4DF5E3FE}"/>
    <dgm:cxn modelId="{E15BC7E2-E760-45FC-8FF7-84D26CCB06E5}" type="presOf" srcId="{5D9F4836-84DE-4D70-AF77-36037E01E902}" destId="{5485F246-DEFA-4976-B2BC-8CFB92BDC223}" srcOrd="0" destOrd="0" presId="urn:microsoft.com/office/officeart/2005/8/layout/vList2"/>
    <dgm:cxn modelId="{021182F5-3E42-4010-91BE-EA00D536539A}" srcId="{48A553F8-1375-4B59-9C3B-E9BE1F237E99}" destId="{B86AA571-A113-4DEB-9828-94ED6105F296}" srcOrd="0" destOrd="0" parTransId="{87009D9C-2305-485E-8A42-B1A59704B228}" sibTransId="{E45DC695-D91A-4394-8AE4-66D0A551F584}"/>
    <dgm:cxn modelId="{3C5057EE-9F49-46F7-AC20-B2A16B31E6D4}" type="presParOf" srcId="{55527FBB-68B8-45B6-82E3-CFA92B58D5AD}" destId="{523D67A3-81D4-493F-B69C-E84CE16532E5}" srcOrd="0" destOrd="0" presId="urn:microsoft.com/office/officeart/2005/8/layout/vList2"/>
    <dgm:cxn modelId="{B94123BA-1EE9-4079-8D48-1B849D058CA3}" type="presParOf" srcId="{55527FBB-68B8-45B6-82E3-CFA92B58D5AD}" destId="{C05E93FC-CA98-48DB-8AFF-A5909BEE53EA}" srcOrd="1" destOrd="0" presId="urn:microsoft.com/office/officeart/2005/8/layout/vList2"/>
    <dgm:cxn modelId="{9193A795-6B1A-4B47-B583-711A1DC81186}" type="presParOf" srcId="{55527FBB-68B8-45B6-82E3-CFA92B58D5AD}" destId="{5485F246-DEFA-4976-B2BC-8CFB92BDC223}" srcOrd="2" destOrd="0" presId="urn:microsoft.com/office/officeart/2005/8/layout/vList2"/>
    <dgm:cxn modelId="{812B2B3C-D5D9-49F5-83FC-9E004EBBB352}" type="presParOf" srcId="{55527FBB-68B8-45B6-82E3-CFA92B58D5AD}" destId="{216C3E53-68A9-4054-8469-216E984FBBB9}" srcOrd="3" destOrd="0" presId="urn:microsoft.com/office/officeart/2005/8/layout/vList2"/>
    <dgm:cxn modelId="{B3F1EE47-55D1-4E37-80AC-6F4793122001}" type="presParOf" srcId="{55527FBB-68B8-45B6-82E3-CFA92B58D5AD}" destId="{906EE988-06F9-4885-AB4E-38E250C514D0}" srcOrd="4" destOrd="0" presId="urn:microsoft.com/office/officeart/2005/8/layout/vList2"/>
    <dgm:cxn modelId="{33613C42-FF91-4B02-9136-3E21AE94B34A}" type="presParOf" srcId="{55527FBB-68B8-45B6-82E3-CFA92B58D5AD}" destId="{952D4380-D6C9-4E3A-8CFF-53223E1D28C8}" srcOrd="5" destOrd="0" presId="urn:microsoft.com/office/officeart/2005/8/layout/vList2"/>
    <dgm:cxn modelId="{A104690D-96FD-4087-A6F6-977A19EBFD22}" type="presParOf" srcId="{55527FBB-68B8-45B6-82E3-CFA92B58D5AD}" destId="{1840526C-71B7-4370-AFE5-8F3061E910DD}" srcOrd="6" destOrd="0" presId="urn:microsoft.com/office/officeart/2005/8/layout/vList2"/>
    <dgm:cxn modelId="{1D351EE8-81B9-4E8E-BEFD-282DCCF1AB6C}" type="presParOf" srcId="{55527FBB-68B8-45B6-82E3-CFA92B58D5AD}" destId="{EE009239-DF67-4A7C-BD41-079A0B2EFB7B}" srcOrd="7" destOrd="0" presId="urn:microsoft.com/office/officeart/2005/8/layout/vList2"/>
    <dgm:cxn modelId="{A0D886D4-C8B8-4ED0-BF42-FC56580BF012}" type="presParOf" srcId="{55527FBB-68B8-45B6-82E3-CFA92B58D5AD}" destId="{8315D037-A13B-4A66-9220-340DE4DBEC3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E09AEE-503F-4C22-BCC1-48ED6A33EA06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CB40D2-509A-4D71-B404-36DDF47D9481}">
      <dgm:prSet/>
      <dgm:spPr/>
      <dgm:t>
        <a:bodyPr/>
        <a:lstStyle/>
        <a:p>
          <a:r>
            <a:rPr lang="en-US"/>
            <a:t>Ms. Thanos is a busy professional woman. </a:t>
          </a:r>
          <a:endParaRPr lang="en-US" dirty="0"/>
        </a:p>
      </dgm:t>
    </dgm:pt>
    <dgm:pt modelId="{D095A2E4-DAC1-4F17-84F5-55C67C3D4BDB}" type="parTrans" cxnId="{AFF3DE66-27BF-4F61-9F67-C3A9D3687827}">
      <dgm:prSet/>
      <dgm:spPr/>
      <dgm:t>
        <a:bodyPr/>
        <a:lstStyle/>
        <a:p>
          <a:endParaRPr lang="en-US"/>
        </a:p>
      </dgm:t>
    </dgm:pt>
    <dgm:pt modelId="{4CE9CA39-7F69-4C8C-8186-BAEC71147382}" type="sibTrans" cxnId="{AFF3DE66-27BF-4F61-9F67-C3A9D3687827}">
      <dgm:prSet/>
      <dgm:spPr/>
      <dgm:t>
        <a:bodyPr/>
        <a:lstStyle/>
        <a:p>
          <a:endParaRPr lang="en-US"/>
        </a:p>
      </dgm:t>
    </dgm:pt>
    <dgm:pt modelId="{7B1C61F2-219A-4A3B-9700-1D34B9DAEE41}">
      <dgm:prSet/>
      <dgm:spPr/>
      <dgm:t>
        <a:bodyPr/>
        <a:lstStyle/>
        <a:p>
          <a:r>
            <a:rPr lang="en-US"/>
            <a:t>Ms. Thanos is intelligent, detail and family-orientated.</a:t>
          </a:r>
          <a:endParaRPr lang="en-US" dirty="0"/>
        </a:p>
      </dgm:t>
    </dgm:pt>
    <dgm:pt modelId="{AB1700E6-AD76-4D47-83FF-728B60B636D3}" type="parTrans" cxnId="{F7FD6E66-31A0-4A82-89FF-F7D210F9DF16}">
      <dgm:prSet/>
      <dgm:spPr/>
      <dgm:t>
        <a:bodyPr/>
        <a:lstStyle/>
        <a:p>
          <a:endParaRPr lang="en-US"/>
        </a:p>
      </dgm:t>
    </dgm:pt>
    <dgm:pt modelId="{D1DF766B-72A0-45D4-BF51-2E0061B296A4}" type="sibTrans" cxnId="{F7FD6E66-31A0-4A82-89FF-F7D210F9DF16}">
      <dgm:prSet/>
      <dgm:spPr/>
      <dgm:t>
        <a:bodyPr/>
        <a:lstStyle/>
        <a:p>
          <a:endParaRPr lang="en-US"/>
        </a:p>
      </dgm:t>
    </dgm:pt>
    <dgm:pt modelId="{8DF415FF-B1A4-45FA-B989-4272DFDA029F}">
      <dgm:prSet/>
      <dgm:spPr/>
      <dgm:t>
        <a:bodyPr/>
        <a:lstStyle/>
        <a:p>
          <a:r>
            <a:rPr lang="en-US"/>
            <a:t>Ms. Thanos has expertise in office communication.</a:t>
          </a:r>
          <a:endParaRPr lang="en-US" dirty="0"/>
        </a:p>
      </dgm:t>
    </dgm:pt>
    <dgm:pt modelId="{5AF840DA-A20D-499E-B674-C2884F273379}" type="parTrans" cxnId="{C6F2BC0E-9346-4E72-85C0-CE5958AFB29D}">
      <dgm:prSet/>
      <dgm:spPr/>
      <dgm:t>
        <a:bodyPr/>
        <a:lstStyle/>
        <a:p>
          <a:endParaRPr lang="en-US"/>
        </a:p>
      </dgm:t>
    </dgm:pt>
    <dgm:pt modelId="{C8F556CA-0C4A-4F5F-9273-EAC3496266EE}" type="sibTrans" cxnId="{C6F2BC0E-9346-4E72-85C0-CE5958AFB29D}">
      <dgm:prSet/>
      <dgm:spPr/>
      <dgm:t>
        <a:bodyPr/>
        <a:lstStyle/>
        <a:p>
          <a:endParaRPr lang="en-US"/>
        </a:p>
      </dgm:t>
    </dgm:pt>
    <dgm:pt modelId="{946E2228-E0A9-44F9-B5FF-83074DDB519F}">
      <dgm:prSet/>
      <dgm:spPr/>
      <dgm:t>
        <a:bodyPr/>
        <a:lstStyle/>
        <a:p>
          <a:r>
            <a:rPr lang="en-US"/>
            <a:t>Ms. Thanos is experienced reading complex and detailed material.</a:t>
          </a:r>
          <a:endParaRPr lang="en-US" dirty="0"/>
        </a:p>
      </dgm:t>
    </dgm:pt>
    <dgm:pt modelId="{15AB5EDE-2795-4FD9-8328-D9B6D8B4B85F}" type="parTrans" cxnId="{9254118B-78D8-4BAE-8163-9E92C22630F0}">
      <dgm:prSet/>
      <dgm:spPr/>
      <dgm:t>
        <a:bodyPr/>
        <a:lstStyle/>
        <a:p>
          <a:endParaRPr lang="en-US"/>
        </a:p>
      </dgm:t>
    </dgm:pt>
    <dgm:pt modelId="{BAB03FB1-446A-4EE9-810F-6162394AFA43}" type="sibTrans" cxnId="{9254118B-78D8-4BAE-8163-9E92C22630F0}">
      <dgm:prSet/>
      <dgm:spPr/>
      <dgm:t>
        <a:bodyPr/>
        <a:lstStyle/>
        <a:p>
          <a:endParaRPr lang="en-US"/>
        </a:p>
      </dgm:t>
    </dgm:pt>
    <dgm:pt modelId="{A6F3C99B-A2A9-4941-A66A-C0E574733C12}" type="pres">
      <dgm:prSet presAssocID="{75E09AEE-503F-4C22-BCC1-48ED6A33EA06}" presName="matrix" presStyleCnt="0">
        <dgm:presLayoutVars>
          <dgm:chMax val="1"/>
          <dgm:dir/>
          <dgm:resizeHandles val="exact"/>
        </dgm:presLayoutVars>
      </dgm:prSet>
      <dgm:spPr/>
    </dgm:pt>
    <dgm:pt modelId="{EC0676CC-0B78-4BFA-95D1-8E8E27593693}" type="pres">
      <dgm:prSet presAssocID="{75E09AEE-503F-4C22-BCC1-48ED6A33EA06}" presName="diamond" presStyleLbl="bgShp" presStyleIdx="0" presStyleCnt="1"/>
      <dgm:spPr/>
    </dgm:pt>
    <dgm:pt modelId="{443932CB-DD56-4BCD-96AF-70C93B3C6725}" type="pres">
      <dgm:prSet presAssocID="{75E09AEE-503F-4C22-BCC1-48ED6A33EA06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65BBB10-6038-4DF8-8B9C-AE22F9917F64}" type="pres">
      <dgm:prSet presAssocID="{75E09AEE-503F-4C22-BCC1-48ED6A33EA06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E1F5FAB-B635-4C33-9E88-E0579F6A480C}" type="pres">
      <dgm:prSet presAssocID="{75E09AEE-503F-4C22-BCC1-48ED6A33EA06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1A31493-B833-4F1E-BFA8-86EA05D07F40}" type="pres">
      <dgm:prSet presAssocID="{75E09AEE-503F-4C22-BCC1-48ED6A33EA06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6F2BC0E-9346-4E72-85C0-CE5958AFB29D}" srcId="{75E09AEE-503F-4C22-BCC1-48ED6A33EA06}" destId="{8DF415FF-B1A4-45FA-B989-4272DFDA029F}" srcOrd="2" destOrd="0" parTransId="{5AF840DA-A20D-499E-B674-C2884F273379}" sibTransId="{C8F556CA-0C4A-4F5F-9273-EAC3496266EE}"/>
    <dgm:cxn modelId="{70989940-7027-4AF2-957B-3B9F8A478B5A}" type="presOf" srcId="{8DF415FF-B1A4-45FA-B989-4272DFDA029F}" destId="{AE1F5FAB-B635-4C33-9E88-E0579F6A480C}" srcOrd="0" destOrd="0" presId="urn:microsoft.com/office/officeart/2005/8/layout/matrix3"/>
    <dgm:cxn modelId="{F7FD6E66-31A0-4A82-89FF-F7D210F9DF16}" srcId="{75E09AEE-503F-4C22-BCC1-48ED6A33EA06}" destId="{7B1C61F2-219A-4A3B-9700-1D34B9DAEE41}" srcOrd="1" destOrd="0" parTransId="{AB1700E6-AD76-4D47-83FF-728B60B636D3}" sibTransId="{D1DF766B-72A0-45D4-BF51-2E0061B296A4}"/>
    <dgm:cxn modelId="{AFF3DE66-27BF-4F61-9F67-C3A9D3687827}" srcId="{75E09AEE-503F-4C22-BCC1-48ED6A33EA06}" destId="{23CB40D2-509A-4D71-B404-36DDF47D9481}" srcOrd="0" destOrd="0" parTransId="{D095A2E4-DAC1-4F17-84F5-55C67C3D4BDB}" sibTransId="{4CE9CA39-7F69-4C8C-8186-BAEC71147382}"/>
    <dgm:cxn modelId="{793BAB7F-46A9-4F81-B98F-129514903FA5}" type="presOf" srcId="{23CB40D2-509A-4D71-B404-36DDF47D9481}" destId="{443932CB-DD56-4BCD-96AF-70C93B3C6725}" srcOrd="0" destOrd="0" presId="urn:microsoft.com/office/officeart/2005/8/layout/matrix3"/>
    <dgm:cxn modelId="{9254118B-78D8-4BAE-8163-9E92C22630F0}" srcId="{75E09AEE-503F-4C22-BCC1-48ED6A33EA06}" destId="{946E2228-E0A9-44F9-B5FF-83074DDB519F}" srcOrd="3" destOrd="0" parTransId="{15AB5EDE-2795-4FD9-8328-D9B6D8B4B85F}" sibTransId="{BAB03FB1-446A-4EE9-810F-6162394AFA43}"/>
    <dgm:cxn modelId="{449C9DB4-FBF2-41E7-9DC9-956039D257DA}" type="presOf" srcId="{75E09AEE-503F-4C22-BCC1-48ED6A33EA06}" destId="{A6F3C99B-A2A9-4941-A66A-C0E574733C12}" srcOrd="0" destOrd="0" presId="urn:microsoft.com/office/officeart/2005/8/layout/matrix3"/>
    <dgm:cxn modelId="{4D423EBE-079B-42E4-9A46-3B28F0F8A550}" type="presOf" srcId="{7B1C61F2-219A-4A3B-9700-1D34B9DAEE41}" destId="{465BBB10-6038-4DF8-8B9C-AE22F9917F64}" srcOrd="0" destOrd="0" presId="urn:microsoft.com/office/officeart/2005/8/layout/matrix3"/>
    <dgm:cxn modelId="{AA6EB9D7-A9D0-482A-8339-A3560EBC2364}" type="presOf" srcId="{946E2228-E0A9-44F9-B5FF-83074DDB519F}" destId="{A1A31493-B833-4F1E-BFA8-86EA05D07F40}" srcOrd="0" destOrd="0" presId="urn:microsoft.com/office/officeart/2005/8/layout/matrix3"/>
    <dgm:cxn modelId="{BC86461A-4FA2-4465-9517-CCADE7EC2102}" type="presParOf" srcId="{A6F3C99B-A2A9-4941-A66A-C0E574733C12}" destId="{EC0676CC-0B78-4BFA-95D1-8E8E27593693}" srcOrd="0" destOrd="0" presId="urn:microsoft.com/office/officeart/2005/8/layout/matrix3"/>
    <dgm:cxn modelId="{109E59F4-A9BA-450C-91E4-761B7CCC806F}" type="presParOf" srcId="{A6F3C99B-A2A9-4941-A66A-C0E574733C12}" destId="{443932CB-DD56-4BCD-96AF-70C93B3C6725}" srcOrd="1" destOrd="0" presId="urn:microsoft.com/office/officeart/2005/8/layout/matrix3"/>
    <dgm:cxn modelId="{9F0D7A0D-24D8-4A25-B8E5-090EA1D14752}" type="presParOf" srcId="{A6F3C99B-A2A9-4941-A66A-C0E574733C12}" destId="{465BBB10-6038-4DF8-8B9C-AE22F9917F64}" srcOrd="2" destOrd="0" presId="urn:microsoft.com/office/officeart/2005/8/layout/matrix3"/>
    <dgm:cxn modelId="{867E372B-92AC-4EA4-BB4E-9DFDCFCC895D}" type="presParOf" srcId="{A6F3C99B-A2A9-4941-A66A-C0E574733C12}" destId="{AE1F5FAB-B635-4C33-9E88-E0579F6A480C}" srcOrd="3" destOrd="0" presId="urn:microsoft.com/office/officeart/2005/8/layout/matrix3"/>
    <dgm:cxn modelId="{8D2A493C-D3E2-4BEC-BC35-3690E9DE979D}" type="presParOf" srcId="{A6F3C99B-A2A9-4941-A66A-C0E574733C12}" destId="{A1A31493-B833-4F1E-BFA8-86EA05D07F4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39241D-3EF1-431C-9069-146D7C1D15AD}" type="doc">
      <dgm:prSet loTypeId="urn:microsoft.com/office/officeart/2005/8/layout/vProcess5" loCatId="process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F26DD49-D698-4A9E-AAE9-D67717A89F04}">
      <dgm:prSet/>
      <dgm:spPr/>
      <dgm:t>
        <a:bodyPr/>
        <a:lstStyle/>
        <a:p>
          <a:pPr algn="ctr"/>
          <a:r>
            <a:rPr lang="en-US" dirty="0"/>
            <a:t>Ms. </a:t>
          </a:r>
          <a:r>
            <a:rPr lang="en-US" dirty="0" err="1"/>
            <a:t>Thanos</a:t>
          </a:r>
          <a:r>
            <a:rPr lang="en-US" dirty="0"/>
            <a:t> needs important information to be laid out clearly and concisely.</a:t>
          </a:r>
        </a:p>
      </dgm:t>
    </dgm:pt>
    <dgm:pt modelId="{34036694-12AC-4AA1-A26D-F21BEB4F22F5}" type="parTrans" cxnId="{1A5DB73A-8A7D-468A-B6FC-7B6B63B41816}">
      <dgm:prSet/>
      <dgm:spPr/>
      <dgm:t>
        <a:bodyPr/>
        <a:lstStyle/>
        <a:p>
          <a:endParaRPr lang="en-US"/>
        </a:p>
      </dgm:t>
    </dgm:pt>
    <dgm:pt modelId="{A2EA08CA-45C2-4416-BCB0-4B5E5B124884}" type="sibTrans" cxnId="{1A5DB73A-8A7D-468A-B6FC-7B6B63B41816}">
      <dgm:prSet/>
      <dgm:spPr/>
      <dgm:t>
        <a:bodyPr/>
        <a:lstStyle/>
        <a:p>
          <a:endParaRPr lang="en-US"/>
        </a:p>
      </dgm:t>
    </dgm:pt>
    <dgm:pt modelId="{6768C3A8-C0DA-4702-B63E-124BD9547D15}">
      <dgm:prSet/>
      <dgm:spPr/>
      <dgm:t>
        <a:bodyPr/>
        <a:lstStyle/>
        <a:p>
          <a:r>
            <a:rPr lang="en-US" dirty="0"/>
            <a:t>Ms. </a:t>
          </a:r>
          <a:r>
            <a:rPr lang="en-US" dirty="0" err="1"/>
            <a:t>Thanos</a:t>
          </a:r>
          <a:r>
            <a:rPr lang="en-US" dirty="0"/>
            <a:t> needs access to important resources outside the site.</a:t>
          </a:r>
        </a:p>
      </dgm:t>
    </dgm:pt>
    <dgm:pt modelId="{47384092-4F71-4582-A2E4-3C626365F099}" type="parTrans" cxnId="{C58649C5-88B8-4452-8D36-29CDE026A64E}">
      <dgm:prSet/>
      <dgm:spPr/>
      <dgm:t>
        <a:bodyPr/>
        <a:lstStyle/>
        <a:p>
          <a:endParaRPr lang="en-US"/>
        </a:p>
      </dgm:t>
    </dgm:pt>
    <dgm:pt modelId="{040A8A1E-B63D-4CE2-A0D2-B593D4E1C696}" type="sibTrans" cxnId="{C58649C5-88B8-4452-8D36-29CDE026A64E}">
      <dgm:prSet/>
      <dgm:spPr/>
      <dgm:t>
        <a:bodyPr/>
        <a:lstStyle/>
        <a:p>
          <a:endParaRPr lang="en-US"/>
        </a:p>
      </dgm:t>
    </dgm:pt>
    <dgm:pt modelId="{C1E78F81-7485-405F-AEBC-4D374C1470E6}">
      <dgm:prSet/>
      <dgm:spPr/>
      <dgm:t>
        <a:bodyPr/>
        <a:lstStyle/>
        <a:p>
          <a:r>
            <a:rPr lang="en-US" dirty="0"/>
            <a:t>Ms. </a:t>
          </a:r>
          <a:r>
            <a:rPr lang="en-US" dirty="0" err="1"/>
            <a:t>Thanos</a:t>
          </a:r>
          <a:r>
            <a:rPr lang="en-US" dirty="0"/>
            <a:t> needs a accessible resource to which she can direct her son.</a:t>
          </a:r>
        </a:p>
      </dgm:t>
    </dgm:pt>
    <dgm:pt modelId="{4C41613D-40FC-40E5-B552-1E49BA375DEA}" type="parTrans" cxnId="{9A9BFE14-1254-4976-A090-919B813F3B3F}">
      <dgm:prSet/>
      <dgm:spPr/>
      <dgm:t>
        <a:bodyPr/>
        <a:lstStyle/>
        <a:p>
          <a:endParaRPr lang="en-US"/>
        </a:p>
      </dgm:t>
    </dgm:pt>
    <dgm:pt modelId="{0D4269A7-DA2F-45C2-8F69-2B5DFFDCCD03}" type="sibTrans" cxnId="{9A9BFE14-1254-4976-A090-919B813F3B3F}">
      <dgm:prSet/>
      <dgm:spPr/>
      <dgm:t>
        <a:bodyPr/>
        <a:lstStyle/>
        <a:p>
          <a:endParaRPr lang="en-US"/>
        </a:p>
      </dgm:t>
    </dgm:pt>
    <dgm:pt modelId="{880BE1CB-0EFD-4432-9A63-8E2EC8D7D7AA}">
      <dgm:prSet/>
      <dgm:spPr/>
      <dgm:t>
        <a:bodyPr/>
        <a:lstStyle/>
        <a:p>
          <a:r>
            <a:rPr lang="en-US" dirty="0"/>
            <a:t>Ms. </a:t>
          </a:r>
          <a:r>
            <a:rPr lang="en-US" dirty="0" err="1"/>
            <a:t>Thanos</a:t>
          </a:r>
          <a:r>
            <a:rPr lang="en-US" dirty="0"/>
            <a:t> needs a resource that is regularly updated to reflect changes in a new industry.</a:t>
          </a:r>
        </a:p>
      </dgm:t>
    </dgm:pt>
    <dgm:pt modelId="{3672D266-FF60-492E-8FE3-5FAF0C1D6391}" type="parTrans" cxnId="{586DA91A-1832-49F1-93F7-125A9F578657}">
      <dgm:prSet/>
      <dgm:spPr/>
      <dgm:t>
        <a:bodyPr/>
        <a:lstStyle/>
        <a:p>
          <a:endParaRPr lang="en-US"/>
        </a:p>
      </dgm:t>
    </dgm:pt>
    <dgm:pt modelId="{45F8C991-61EB-4684-A0C4-5B9A065C956C}" type="sibTrans" cxnId="{586DA91A-1832-49F1-93F7-125A9F578657}">
      <dgm:prSet/>
      <dgm:spPr/>
      <dgm:t>
        <a:bodyPr/>
        <a:lstStyle/>
        <a:p>
          <a:endParaRPr lang="en-US"/>
        </a:p>
      </dgm:t>
    </dgm:pt>
    <dgm:pt modelId="{8E23CBB2-34B1-4E66-9001-DA766AE9F435}" type="pres">
      <dgm:prSet presAssocID="{A139241D-3EF1-431C-9069-146D7C1D15AD}" presName="outerComposite" presStyleCnt="0">
        <dgm:presLayoutVars>
          <dgm:chMax val="5"/>
          <dgm:dir/>
          <dgm:resizeHandles val="exact"/>
        </dgm:presLayoutVars>
      </dgm:prSet>
      <dgm:spPr/>
    </dgm:pt>
    <dgm:pt modelId="{D96800C7-C90D-49DE-93FC-BA7145E66A1D}" type="pres">
      <dgm:prSet presAssocID="{A139241D-3EF1-431C-9069-146D7C1D15AD}" presName="dummyMaxCanvas" presStyleCnt="0">
        <dgm:presLayoutVars/>
      </dgm:prSet>
      <dgm:spPr/>
    </dgm:pt>
    <dgm:pt modelId="{F59CED5D-8D6C-46B0-BB53-79A65D735A26}" type="pres">
      <dgm:prSet presAssocID="{A139241D-3EF1-431C-9069-146D7C1D15AD}" presName="FourNodes_1" presStyleLbl="node1" presStyleIdx="0" presStyleCnt="4">
        <dgm:presLayoutVars>
          <dgm:bulletEnabled val="1"/>
        </dgm:presLayoutVars>
      </dgm:prSet>
      <dgm:spPr/>
    </dgm:pt>
    <dgm:pt modelId="{8A790E62-618B-4259-A9A7-B57F7680122B}" type="pres">
      <dgm:prSet presAssocID="{A139241D-3EF1-431C-9069-146D7C1D15AD}" presName="FourNodes_2" presStyleLbl="node1" presStyleIdx="1" presStyleCnt="4">
        <dgm:presLayoutVars>
          <dgm:bulletEnabled val="1"/>
        </dgm:presLayoutVars>
      </dgm:prSet>
      <dgm:spPr/>
    </dgm:pt>
    <dgm:pt modelId="{243A52A8-3726-4492-A2AA-B7B125D4265A}" type="pres">
      <dgm:prSet presAssocID="{A139241D-3EF1-431C-9069-146D7C1D15AD}" presName="FourNodes_3" presStyleLbl="node1" presStyleIdx="2" presStyleCnt="4">
        <dgm:presLayoutVars>
          <dgm:bulletEnabled val="1"/>
        </dgm:presLayoutVars>
      </dgm:prSet>
      <dgm:spPr/>
    </dgm:pt>
    <dgm:pt modelId="{DC16FF54-46A3-4B1D-BE55-99C28534F75F}" type="pres">
      <dgm:prSet presAssocID="{A139241D-3EF1-431C-9069-146D7C1D15AD}" presName="FourNodes_4" presStyleLbl="node1" presStyleIdx="3" presStyleCnt="4">
        <dgm:presLayoutVars>
          <dgm:bulletEnabled val="1"/>
        </dgm:presLayoutVars>
      </dgm:prSet>
      <dgm:spPr/>
    </dgm:pt>
    <dgm:pt modelId="{C86DFD42-9847-42CF-866F-2F932AB1535A}" type="pres">
      <dgm:prSet presAssocID="{A139241D-3EF1-431C-9069-146D7C1D15AD}" presName="FourConn_1-2" presStyleLbl="fgAccFollowNode1" presStyleIdx="0" presStyleCnt="3">
        <dgm:presLayoutVars>
          <dgm:bulletEnabled val="1"/>
        </dgm:presLayoutVars>
      </dgm:prSet>
      <dgm:spPr/>
    </dgm:pt>
    <dgm:pt modelId="{84D17276-225F-4A38-AEF2-F070DF48457A}" type="pres">
      <dgm:prSet presAssocID="{A139241D-3EF1-431C-9069-146D7C1D15AD}" presName="FourConn_2-3" presStyleLbl="fgAccFollowNode1" presStyleIdx="1" presStyleCnt="3">
        <dgm:presLayoutVars>
          <dgm:bulletEnabled val="1"/>
        </dgm:presLayoutVars>
      </dgm:prSet>
      <dgm:spPr/>
    </dgm:pt>
    <dgm:pt modelId="{6C4AE150-0C3E-4B31-BF45-FEED5C4C134C}" type="pres">
      <dgm:prSet presAssocID="{A139241D-3EF1-431C-9069-146D7C1D15AD}" presName="FourConn_3-4" presStyleLbl="fgAccFollowNode1" presStyleIdx="2" presStyleCnt="3">
        <dgm:presLayoutVars>
          <dgm:bulletEnabled val="1"/>
        </dgm:presLayoutVars>
      </dgm:prSet>
      <dgm:spPr/>
    </dgm:pt>
    <dgm:pt modelId="{F45EBF40-41DB-4DB9-A847-5F6B5054B86C}" type="pres">
      <dgm:prSet presAssocID="{A139241D-3EF1-431C-9069-146D7C1D15AD}" presName="FourNodes_1_text" presStyleLbl="node1" presStyleIdx="3" presStyleCnt="4">
        <dgm:presLayoutVars>
          <dgm:bulletEnabled val="1"/>
        </dgm:presLayoutVars>
      </dgm:prSet>
      <dgm:spPr/>
    </dgm:pt>
    <dgm:pt modelId="{9D674ABE-F299-4D24-BA43-88E54CA203FA}" type="pres">
      <dgm:prSet presAssocID="{A139241D-3EF1-431C-9069-146D7C1D15AD}" presName="FourNodes_2_text" presStyleLbl="node1" presStyleIdx="3" presStyleCnt="4">
        <dgm:presLayoutVars>
          <dgm:bulletEnabled val="1"/>
        </dgm:presLayoutVars>
      </dgm:prSet>
      <dgm:spPr/>
    </dgm:pt>
    <dgm:pt modelId="{CB8089FF-6C29-4081-A332-A4F2176434D7}" type="pres">
      <dgm:prSet presAssocID="{A139241D-3EF1-431C-9069-146D7C1D15AD}" presName="FourNodes_3_text" presStyleLbl="node1" presStyleIdx="3" presStyleCnt="4">
        <dgm:presLayoutVars>
          <dgm:bulletEnabled val="1"/>
        </dgm:presLayoutVars>
      </dgm:prSet>
      <dgm:spPr/>
    </dgm:pt>
    <dgm:pt modelId="{8A8E171D-EC05-4408-8303-85E0984C6545}" type="pres">
      <dgm:prSet presAssocID="{A139241D-3EF1-431C-9069-146D7C1D15A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A9BFE14-1254-4976-A090-919B813F3B3F}" srcId="{A139241D-3EF1-431C-9069-146D7C1D15AD}" destId="{C1E78F81-7485-405F-AEBC-4D374C1470E6}" srcOrd="2" destOrd="0" parTransId="{4C41613D-40FC-40E5-B552-1E49BA375DEA}" sibTransId="{0D4269A7-DA2F-45C2-8F69-2B5DFFDCCD03}"/>
    <dgm:cxn modelId="{586DA91A-1832-49F1-93F7-125A9F578657}" srcId="{A139241D-3EF1-431C-9069-146D7C1D15AD}" destId="{880BE1CB-0EFD-4432-9A63-8E2EC8D7D7AA}" srcOrd="3" destOrd="0" parTransId="{3672D266-FF60-492E-8FE3-5FAF0C1D6391}" sibTransId="{45F8C991-61EB-4684-A0C4-5B9A065C956C}"/>
    <dgm:cxn modelId="{D95D5D1D-5C2F-40E9-85ED-1085F78D9A79}" type="presOf" srcId="{C1E78F81-7485-405F-AEBC-4D374C1470E6}" destId="{CB8089FF-6C29-4081-A332-A4F2176434D7}" srcOrd="1" destOrd="0" presId="urn:microsoft.com/office/officeart/2005/8/layout/vProcess5"/>
    <dgm:cxn modelId="{7F500628-6504-4AA9-9CC2-4DF11B4EB021}" type="presOf" srcId="{8F26DD49-D698-4A9E-AAE9-D67717A89F04}" destId="{F45EBF40-41DB-4DB9-A847-5F6B5054B86C}" srcOrd="1" destOrd="0" presId="urn:microsoft.com/office/officeart/2005/8/layout/vProcess5"/>
    <dgm:cxn modelId="{1A5DB73A-8A7D-468A-B6FC-7B6B63B41816}" srcId="{A139241D-3EF1-431C-9069-146D7C1D15AD}" destId="{8F26DD49-D698-4A9E-AAE9-D67717A89F04}" srcOrd="0" destOrd="0" parTransId="{34036694-12AC-4AA1-A26D-F21BEB4F22F5}" sibTransId="{A2EA08CA-45C2-4416-BCB0-4B5E5B124884}"/>
    <dgm:cxn modelId="{798B0D7D-E7B6-4E0D-8786-AC2E799A3BA4}" type="presOf" srcId="{880BE1CB-0EFD-4432-9A63-8E2EC8D7D7AA}" destId="{DC16FF54-46A3-4B1D-BE55-99C28534F75F}" srcOrd="0" destOrd="0" presId="urn:microsoft.com/office/officeart/2005/8/layout/vProcess5"/>
    <dgm:cxn modelId="{A1856B85-4C7B-4934-9506-B24BEB9B160F}" type="presOf" srcId="{880BE1CB-0EFD-4432-9A63-8E2EC8D7D7AA}" destId="{8A8E171D-EC05-4408-8303-85E0984C6545}" srcOrd="1" destOrd="0" presId="urn:microsoft.com/office/officeart/2005/8/layout/vProcess5"/>
    <dgm:cxn modelId="{702405A7-CF15-44E9-BB76-032923350D98}" type="presOf" srcId="{6768C3A8-C0DA-4702-B63E-124BD9547D15}" destId="{9D674ABE-F299-4D24-BA43-88E54CA203FA}" srcOrd="1" destOrd="0" presId="urn:microsoft.com/office/officeart/2005/8/layout/vProcess5"/>
    <dgm:cxn modelId="{AEC0B8BE-C983-446C-916B-ED9F82BDADB4}" type="presOf" srcId="{A139241D-3EF1-431C-9069-146D7C1D15AD}" destId="{8E23CBB2-34B1-4E66-9001-DA766AE9F435}" srcOrd="0" destOrd="0" presId="urn:microsoft.com/office/officeart/2005/8/layout/vProcess5"/>
    <dgm:cxn modelId="{C58649C5-88B8-4452-8D36-29CDE026A64E}" srcId="{A139241D-3EF1-431C-9069-146D7C1D15AD}" destId="{6768C3A8-C0DA-4702-B63E-124BD9547D15}" srcOrd="1" destOrd="0" parTransId="{47384092-4F71-4582-A2E4-3C626365F099}" sibTransId="{040A8A1E-B63D-4CE2-A0D2-B593D4E1C696}"/>
    <dgm:cxn modelId="{D43AD6C6-CFBC-44AF-8404-FDC1EAD1810D}" type="presOf" srcId="{C1E78F81-7485-405F-AEBC-4D374C1470E6}" destId="{243A52A8-3726-4492-A2AA-B7B125D4265A}" srcOrd="0" destOrd="0" presId="urn:microsoft.com/office/officeart/2005/8/layout/vProcess5"/>
    <dgm:cxn modelId="{EFED30D4-58DC-48B4-949B-E8E981E02CB9}" type="presOf" srcId="{A2EA08CA-45C2-4416-BCB0-4B5E5B124884}" destId="{C86DFD42-9847-42CF-866F-2F932AB1535A}" srcOrd="0" destOrd="0" presId="urn:microsoft.com/office/officeart/2005/8/layout/vProcess5"/>
    <dgm:cxn modelId="{A3229BD4-FDA7-40A0-8C31-D26DFB8CDA03}" type="presOf" srcId="{0D4269A7-DA2F-45C2-8F69-2B5DFFDCCD03}" destId="{6C4AE150-0C3E-4B31-BF45-FEED5C4C134C}" srcOrd="0" destOrd="0" presId="urn:microsoft.com/office/officeart/2005/8/layout/vProcess5"/>
    <dgm:cxn modelId="{5AC906F8-3130-4047-9906-02A2EEBF70DA}" type="presOf" srcId="{8F26DD49-D698-4A9E-AAE9-D67717A89F04}" destId="{F59CED5D-8D6C-46B0-BB53-79A65D735A26}" srcOrd="0" destOrd="0" presId="urn:microsoft.com/office/officeart/2005/8/layout/vProcess5"/>
    <dgm:cxn modelId="{199777FC-6845-4566-A01D-168FC9492354}" type="presOf" srcId="{6768C3A8-C0DA-4702-B63E-124BD9547D15}" destId="{8A790E62-618B-4259-A9A7-B57F7680122B}" srcOrd="0" destOrd="0" presId="urn:microsoft.com/office/officeart/2005/8/layout/vProcess5"/>
    <dgm:cxn modelId="{9701DBFC-EB42-4C8F-9A5F-0895A116A25E}" type="presOf" srcId="{040A8A1E-B63D-4CE2-A0D2-B593D4E1C696}" destId="{84D17276-225F-4A38-AEF2-F070DF48457A}" srcOrd="0" destOrd="0" presId="urn:microsoft.com/office/officeart/2005/8/layout/vProcess5"/>
    <dgm:cxn modelId="{9FB020B2-28EE-4251-9E01-E2B9B5D50D9B}" type="presParOf" srcId="{8E23CBB2-34B1-4E66-9001-DA766AE9F435}" destId="{D96800C7-C90D-49DE-93FC-BA7145E66A1D}" srcOrd="0" destOrd="0" presId="urn:microsoft.com/office/officeart/2005/8/layout/vProcess5"/>
    <dgm:cxn modelId="{0C34F886-60C2-43CF-BC9E-3C2767C432AD}" type="presParOf" srcId="{8E23CBB2-34B1-4E66-9001-DA766AE9F435}" destId="{F59CED5D-8D6C-46B0-BB53-79A65D735A26}" srcOrd="1" destOrd="0" presId="urn:microsoft.com/office/officeart/2005/8/layout/vProcess5"/>
    <dgm:cxn modelId="{D9A5F3DA-CF0C-4E24-AD7A-9C2EA55789CC}" type="presParOf" srcId="{8E23CBB2-34B1-4E66-9001-DA766AE9F435}" destId="{8A790E62-618B-4259-A9A7-B57F7680122B}" srcOrd="2" destOrd="0" presId="urn:microsoft.com/office/officeart/2005/8/layout/vProcess5"/>
    <dgm:cxn modelId="{A0BB4800-181A-480F-B903-44BFF799F0C5}" type="presParOf" srcId="{8E23CBB2-34B1-4E66-9001-DA766AE9F435}" destId="{243A52A8-3726-4492-A2AA-B7B125D4265A}" srcOrd="3" destOrd="0" presId="urn:microsoft.com/office/officeart/2005/8/layout/vProcess5"/>
    <dgm:cxn modelId="{9C827396-EC62-440E-9910-A1E5033D942C}" type="presParOf" srcId="{8E23CBB2-34B1-4E66-9001-DA766AE9F435}" destId="{DC16FF54-46A3-4B1D-BE55-99C28534F75F}" srcOrd="4" destOrd="0" presId="urn:microsoft.com/office/officeart/2005/8/layout/vProcess5"/>
    <dgm:cxn modelId="{A96CD3B4-F463-4051-9B26-91F6364F4B34}" type="presParOf" srcId="{8E23CBB2-34B1-4E66-9001-DA766AE9F435}" destId="{C86DFD42-9847-42CF-866F-2F932AB1535A}" srcOrd="5" destOrd="0" presId="urn:microsoft.com/office/officeart/2005/8/layout/vProcess5"/>
    <dgm:cxn modelId="{EFB88F90-19D8-44B7-9748-92710BA27FD2}" type="presParOf" srcId="{8E23CBB2-34B1-4E66-9001-DA766AE9F435}" destId="{84D17276-225F-4A38-AEF2-F070DF48457A}" srcOrd="6" destOrd="0" presId="urn:microsoft.com/office/officeart/2005/8/layout/vProcess5"/>
    <dgm:cxn modelId="{3CE6BC0E-CFA4-4C15-83C1-E7988C987DA1}" type="presParOf" srcId="{8E23CBB2-34B1-4E66-9001-DA766AE9F435}" destId="{6C4AE150-0C3E-4B31-BF45-FEED5C4C134C}" srcOrd="7" destOrd="0" presId="urn:microsoft.com/office/officeart/2005/8/layout/vProcess5"/>
    <dgm:cxn modelId="{235BD2EE-7EB6-4B39-B362-1209276E2BA7}" type="presParOf" srcId="{8E23CBB2-34B1-4E66-9001-DA766AE9F435}" destId="{F45EBF40-41DB-4DB9-A847-5F6B5054B86C}" srcOrd="8" destOrd="0" presId="urn:microsoft.com/office/officeart/2005/8/layout/vProcess5"/>
    <dgm:cxn modelId="{27539076-89D7-4DC2-9EB9-58D89EA7ED8A}" type="presParOf" srcId="{8E23CBB2-34B1-4E66-9001-DA766AE9F435}" destId="{9D674ABE-F299-4D24-BA43-88E54CA203FA}" srcOrd="9" destOrd="0" presId="urn:microsoft.com/office/officeart/2005/8/layout/vProcess5"/>
    <dgm:cxn modelId="{0F24845C-AC81-4725-AD86-D901DDE83E18}" type="presParOf" srcId="{8E23CBB2-34B1-4E66-9001-DA766AE9F435}" destId="{CB8089FF-6C29-4081-A332-A4F2176434D7}" srcOrd="10" destOrd="0" presId="urn:microsoft.com/office/officeart/2005/8/layout/vProcess5"/>
    <dgm:cxn modelId="{EB1E90C6-210A-4800-8E85-2C8276621502}" type="presParOf" srcId="{8E23CBB2-34B1-4E66-9001-DA766AE9F435}" destId="{8A8E171D-EC05-4408-8303-85E0984C654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2F858-2B60-40F0-ACF2-3857ADE770A1}">
      <dsp:nvSpPr>
        <dsp:cNvPr id="0" name=""/>
        <dsp:cNvSpPr/>
      </dsp:nvSpPr>
      <dsp:spPr>
        <a:xfrm>
          <a:off x="2367101" y="1100"/>
          <a:ext cx="1669791" cy="10853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Top gamer</a:t>
          </a:r>
          <a:endParaRPr lang="en-US" sz="1900" kern="1200"/>
        </a:p>
      </dsp:txBody>
      <dsp:txXfrm>
        <a:off x="2420084" y="54083"/>
        <a:ext cx="1563825" cy="979398"/>
      </dsp:txXfrm>
    </dsp:sp>
    <dsp:sp modelId="{74557FF2-2A72-4876-894F-736A322EC183}">
      <dsp:nvSpPr>
        <dsp:cNvPr id="0" name=""/>
        <dsp:cNvSpPr/>
      </dsp:nvSpPr>
      <dsp:spPr>
        <a:xfrm>
          <a:off x="1030921" y="543782"/>
          <a:ext cx="4342151" cy="4342151"/>
        </a:xfrm>
        <a:custGeom>
          <a:avLst/>
          <a:gdLst/>
          <a:ahLst/>
          <a:cxnLst/>
          <a:rect l="0" t="0" r="0" b="0"/>
          <a:pathLst>
            <a:path>
              <a:moveTo>
                <a:pt x="3017475" y="171781"/>
              </a:moveTo>
              <a:arcTo wR="2171075" hR="2171075" stAng="17576720" swAng="1964418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D6B10-26C7-4A72-A015-2CAE568C6ACF}">
      <dsp:nvSpPr>
        <dsp:cNvPr id="0" name=""/>
        <dsp:cNvSpPr/>
      </dsp:nvSpPr>
      <dsp:spPr>
        <a:xfrm>
          <a:off x="4431916" y="1501276"/>
          <a:ext cx="1669791" cy="108536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Tech-savvy</a:t>
          </a:r>
          <a:endParaRPr lang="en-US" sz="1900" kern="1200"/>
        </a:p>
      </dsp:txBody>
      <dsp:txXfrm>
        <a:off x="4484899" y="1554259"/>
        <a:ext cx="1563825" cy="979398"/>
      </dsp:txXfrm>
    </dsp:sp>
    <dsp:sp modelId="{2B864D3B-C8CD-42BC-A574-3E9803CC23F8}">
      <dsp:nvSpPr>
        <dsp:cNvPr id="0" name=""/>
        <dsp:cNvSpPr/>
      </dsp:nvSpPr>
      <dsp:spPr>
        <a:xfrm>
          <a:off x="1030921" y="543782"/>
          <a:ext cx="4342151" cy="4342151"/>
        </a:xfrm>
        <a:custGeom>
          <a:avLst/>
          <a:gdLst/>
          <a:ahLst/>
          <a:cxnLst/>
          <a:rect l="0" t="0" r="0" b="0"/>
          <a:pathLst>
            <a:path>
              <a:moveTo>
                <a:pt x="4339139" y="2056749"/>
              </a:moveTo>
              <a:arcTo wR="2171075" hR="2171075" stAng="21418889" swAng="2198517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73D29D-C06A-4D72-B577-CAE51020B17F}">
      <dsp:nvSpPr>
        <dsp:cNvPr id="0" name=""/>
        <dsp:cNvSpPr/>
      </dsp:nvSpPr>
      <dsp:spPr>
        <a:xfrm>
          <a:off x="3643227" y="3928613"/>
          <a:ext cx="1669791" cy="108536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Dedicated</a:t>
          </a:r>
          <a:endParaRPr lang="en-US" sz="1900" kern="1200"/>
        </a:p>
      </dsp:txBody>
      <dsp:txXfrm>
        <a:off x="3696210" y="3981596"/>
        <a:ext cx="1563825" cy="979398"/>
      </dsp:txXfrm>
    </dsp:sp>
    <dsp:sp modelId="{3A3396A8-C57A-4B14-A086-D1CB0100C478}">
      <dsp:nvSpPr>
        <dsp:cNvPr id="0" name=""/>
        <dsp:cNvSpPr/>
      </dsp:nvSpPr>
      <dsp:spPr>
        <a:xfrm>
          <a:off x="1030921" y="543782"/>
          <a:ext cx="4342151" cy="4342151"/>
        </a:xfrm>
        <a:custGeom>
          <a:avLst/>
          <a:gdLst/>
          <a:ahLst/>
          <a:cxnLst/>
          <a:rect l="0" t="0" r="0" b="0"/>
          <a:pathLst>
            <a:path>
              <a:moveTo>
                <a:pt x="2603662" y="4298618"/>
              </a:moveTo>
              <a:arcTo wR="2171075" hR="2171075" stAng="4710414" swAng="1379171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B6FCD9-084E-4423-A6F1-0BC6AD2DE639}">
      <dsp:nvSpPr>
        <dsp:cNvPr id="0" name=""/>
        <dsp:cNvSpPr/>
      </dsp:nvSpPr>
      <dsp:spPr>
        <a:xfrm>
          <a:off x="1090975" y="3928613"/>
          <a:ext cx="1669791" cy="108536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Quick decision making skills</a:t>
          </a:r>
          <a:endParaRPr lang="en-US" sz="1900" kern="1200"/>
        </a:p>
      </dsp:txBody>
      <dsp:txXfrm>
        <a:off x="1143958" y="3981596"/>
        <a:ext cx="1563825" cy="979398"/>
      </dsp:txXfrm>
    </dsp:sp>
    <dsp:sp modelId="{33EB677A-918B-4ACB-9D80-91085E92A0A2}">
      <dsp:nvSpPr>
        <dsp:cNvPr id="0" name=""/>
        <dsp:cNvSpPr/>
      </dsp:nvSpPr>
      <dsp:spPr>
        <a:xfrm>
          <a:off x="1030921" y="543782"/>
          <a:ext cx="4342151" cy="4342151"/>
        </a:xfrm>
        <a:custGeom>
          <a:avLst/>
          <a:gdLst/>
          <a:ahLst/>
          <a:cxnLst/>
          <a:rect l="0" t="0" r="0" b="0"/>
          <a:pathLst>
            <a:path>
              <a:moveTo>
                <a:pt x="363232" y="3373270"/>
              </a:moveTo>
              <a:arcTo wR="2171075" hR="2171075" stAng="8782594" swAng="2198517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1BF42-B27F-4BAE-AD17-24FBA0835375}">
      <dsp:nvSpPr>
        <dsp:cNvPr id="0" name=""/>
        <dsp:cNvSpPr/>
      </dsp:nvSpPr>
      <dsp:spPr>
        <a:xfrm>
          <a:off x="302285" y="1501276"/>
          <a:ext cx="1669791" cy="108536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Lacks social skills</a:t>
          </a:r>
          <a:endParaRPr lang="en-US" sz="1900" kern="1200"/>
        </a:p>
      </dsp:txBody>
      <dsp:txXfrm>
        <a:off x="355268" y="1554259"/>
        <a:ext cx="1563825" cy="979398"/>
      </dsp:txXfrm>
    </dsp:sp>
    <dsp:sp modelId="{40110957-493C-431A-ABB3-53CC2CD804D3}">
      <dsp:nvSpPr>
        <dsp:cNvPr id="0" name=""/>
        <dsp:cNvSpPr/>
      </dsp:nvSpPr>
      <dsp:spPr>
        <a:xfrm>
          <a:off x="1030921" y="543782"/>
          <a:ext cx="4342151" cy="4342151"/>
        </a:xfrm>
        <a:custGeom>
          <a:avLst/>
          <a:gdLst/>
          <a:ahLst/>
          <a:cxnLst/>
          <a:rect l="0" t="0" r="0" b="0"/>
          <a:pathLst>
            <a:path>
              <a:moveTo>
                <a:pt x="377860" y="947168"/>
              </a:moveTo>
              <a:arcTo wR="2171075" hR="2171075" stAng="12858862" swAng="1964418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D67A3-81D4-493F-B69C-E84CE16532E5}">
      <dsp:nvSpPr>
        <dsp:cNvPr id="0" name=""/>
        <dsp:cNvSpPr/>
      </dsp:nvSpPr>
      <dsp:spPr>
        <a:xfrm>
          <a:off x="0" y="334294"/>
          <a:ext cx="6403994" cy="83537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dk2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Would like to pursue a career in professional gaming, but does not know what steps to take</a:t>
          </a:r>
        </a:p>
      </dsp:txBody>
      <dsp:txXfrm>
        <a:off x="40780" y="375074"/>
        <a:ext cx="6322434" cy="753819"/>
      </dsp:txXfrm>
    </dsp:sp>
    <dsp:sp modelId="{5485F246-DEFA-4976-B2BC-8CFB92BDC223}">
      <dsp:nvSpPr>
        <dsp:cNvPr id="0" name=""/>
        <dsp:cNvSpPr/>
      </dsp:nvSpPr>
      <dsp:spPr>
        <a:xfrm>
          <a:off x="0" y="1230154"/>
          <a:ext cx="6403994" cy="83537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dk2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Would like to show to eSport organizations that he has the skills to join a professional team</a:t>
          </a:r>
        </a:p>
      </dsp:txBody>
      <dsp:txXfrm>
        <a:off x="40780" y="1270934"/>
        <a:ext cx="6322434" cy="753819"/>
      </dsp:txXfrm>
    </dsp:sp>
    <dsp:sp modelId="{906EE988-06F9-4885-AB4E-38E250C514D0}">
      <dsp:nvSpPr>
        <dsp:cNvPr id="0" name=""/>
        <dsp:cNvSpPr/>
      </dsp:nvSpPr>
      <dsp:spPr>
        <a:xfrm>
          <a:off x="0" y="2126014"/>
          <a:ext cx="6403994" cy="83537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dk2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Lacks the connections to get in contact with someone in the industry</a:t>
          </a:r>
        </a:p>
      </dsp:txBody>
      <dsp:txXfrm>
        <a:off x="40780" y="2166794"/>
        <a:ext cx="6322434" cy="753819"/>
      </dsp:txXfrm>
    </dsp:sp>
    <dsp:sp modelId="{1840526C-71B7-4370-AFE5-8F3061E910DD}">
      <dsp:nvSpPr>
        <dsp:cNvPr id="0" name=""/>
        <dsp:cNvSpPr/>
      </dsp:nvSpPr>
      <dsp:spPr>
        <a:xfrm>
          <a:off x="0" y="3021874"/>
          <a:ext cx="6403994" cy="83537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dk2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Has to decide soon if he will go to college or pursue a career in eSports</a:t>
          </a:r>
        </a:p>
      </dsp:txBody>
      <dsp:txXfrm>
        <a:off x="40780" y="3062654"/>
        <a:ext cx="6322434" cy="753819"/>
      </dsp:txXfrm>
    </dsp:sp>
    <dsp:sp modelId="{8315D037-A13B-4A66-9220-340DE4DBEC3D}">
      <dsp:nvSpPr>
        <dsp:cNvPr id="0" name=""/>
        <dsp:cNvSpPr/>
      </dsp:nvSpPr>
      <dsp:spPr>
        <a:xfrm>
          <a:off x="0" y="3917734"/>
          <a:ext cx="6403994" cy="83537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dk2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Parents would disagree with him pursuing a career in video games</a:t>
          </a:r>
        </a:p>
      </dsp:txBody>
      <dsp:txXfrm>
        <a:off x="40780" y="3958514"/>
        <a:ext cx="6322434" cy="7538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676CC-0B78-4BFA-95D1-8E8E27593693}">
      <dsp:nvSpPr>
        <dsp:cNvPr id="0" name=""/>
        <dsp:cNvSpPr/>
      </dsp:nvSpPr>
      <dsp:spPr>
        <a:xfrm>
          <a:off x="594033" y="0"/>
          <a:ext cx="4928728" cy="492872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932CB-DD56-4BCD-96AF-70C93B3C6725}">
      <dsp:nvSpPr>
        <dsp:cNvPr id="0" name=""/>
        <dsp:cNvSpPr/>
      </dsp:nvSpPr>
      <dsp:spPr>
        <a:xfrm>
          <a:off x="1062262" y="468229"/>
          <a:ext cx="1922203" cy="19222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Ms. Thanos is a busy professional woman. </a:t>
          </a:r>
          <a:endParaRPr lang="en-US" sz="1500" kern="1200" dirty="0"/>
        </a:p>
      </dsp:txBody>
      <dsp:txXfrm>
        <a:off x="1156096" y="562063"/>
        <a:ext cx="1734535" cy="1734535"/>
      </dsp:txXfrm>
    </dsp:sp>
    <dsp:sp modelId="{465BBB10-6038-4DF8-8B9C-AE22F9917F64}">
      <dsp:nvSpPr>
        <dsp:cNvPr id="0" name=""/>
        <dsp:cNvSpPr/>
      </dsp:nvSpPr>
      <dsp:spPr>
        <a:xfrm>
          <a:off x="3132328" y="468229"/>
          <a:ext cx="1922203" cy="1922203"/>
        </a:xfrm>
        <a:prstGeom prst="roundRect">
          <a:avLst/>
        </a:prstGeom>
        <a:solidFill>
          <a:schemeClr val="accent2">
            <a:hueOff val="383163"/>
            <a:satOff val="-6257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Ms. Thanos is intelligent, detail and family-orientated.</a:t>
          </a:r>
          <a:endParaRPr lang="en-US" sz="1500" kern="1200" dirty="0"/>
        </a:p>
      </dsp:txBody>
      <dsp:txXfrm>
        <a:off x="3226162" y="562063"/>
        <a:ext cx="1734535" cy="1734535"/>
      </dsp:txXfrm>
    </dsp:sp>
    <dsp:sp modelId="{AE1F5FAB-B635-4C33-9E88-E0579F6A480C}">
      <dsp:nvSpPr>
        <dsp:cNvPr id="0" name=""/>
        <dsp:cNvSpPr/>
      </dsp:nvSpPr>
      <dsp:spPr>
        <a:xfrm>
          <a:off x="1062262" y="2538294"/>
          <a:ext cx="1922203" cy="1922203"/>
        </a:xfrm>
        <a:prstGeom prst="roundRect">
          <a:avLst/>
        </a:prstGeom>
        <a:solidFill>
          <a:schemeClr val="accent2">
            <a:hueOff val="766327"/>
            <a:satOff val="-12515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Ms. Thanos has expertise in office communication.</a:t>
          </a:r>
          <a:endParaRPr lang="en-US" sz="1500" kern="1200" dirty="0"/>
        </a:p>
      </dsp:txBody>
      <dsp:txXfrm>
        <a:off x="1156096" y="2632128"/>
        <a:ext cx="1734535" cy="1734535"/>
      </dsp:txXfrm>
    </dsp:sp>
    <dsp:sp modelId="{A1A31493-B833-4F1E-BFA8-86EA05D07F40}">
      <dsp:nvSpPr>
        <dsp:cNvPr id="0" name=""/>
        <dsp:cNvSpPr/>
      </dsp:nvSpPr>
      <dsp:spPr>
        <a:xfrm>
          <a:off x="3132328" y="2538294"/>
          <a:ext cx="1922203" cy="1922203"/>
        </a:xfrm>
        <a:prstGeom prst="roundRect">
          <a:avLst/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Ms. Thanos is experienced reading complex and detailed material.</a:t>
          </a:r>
          <a:endParaRPr lang="en-US" sz="1500" kern="1200" dirty="0"/>
        </a:p>
      </dsp:txBody>
      <dsp:txXfrm>
        <a:off x="3226162" y="2632128"/>
        <a:ext cx="1734535" cy="17345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CED5D-8D6C-46B0-BB53-79A65D735A26}">
      <dsp:nvSpPr>
        <dsp:cNvPr id="0" name=""/>
        <dsp:cNvSpPr/>
      </dsp:nvSpPr>
      <dsp:spPr>
        <a:xfrm>
          <a:off x="0" y="0"/>
          <a:ext cx="7700306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Ms. </a:t>
          </a:r>
          <a:r>
            <a:rPr lang="en-US" sz="1900" kern="1200" dirty="0" err="1"/>
            <a:t>Thanos</a:t>
          </a:r>
          <a:r>
            <a:rPr lang="en-US" sz="1900" kern="1200" dirty="0"/>
            <a:t> needs important information to be laid out clearly and concisely.</a:t>
          </a:r>
        </a:p>
      </dsp:txBody>
      <dsp:txXfrm>
        <a:off x="22054" y="22054"/>
        <a:ext cx="6824144" cy="708882"/>
      </dsp:txXfrm>
    </dsp:sp>
    <dsp:sp modelId="{8A790E62-618B-4259-A9A7-B57F7680122B}">
      <dsp:nvSpPr>
        <dsp:cNvPr id="0" name=""/>
        <dsp:cNvSpPr/>
      </dsp:nvSpPr>
      <dsp:spPr>
        <a:xfrm>
          <a:off x="644900" y="889897"/>
          <a:ext cx="7700306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Ms. </a:t>
          </a:r>
          <a:r>
            <a:rPr lang="en-US" sz="1900" kern="1200" dirty="0" err="1"/>
            <a:t>Thanos</a:t>
          </a:r>
          <a:r>
            <a:rPr lang="en-US" sz="1900" kern="1200" dirty="0"/>
            <a:t> needs access to important resources outside the site.</a:t>
          </a:r>
        </a:p>
      </dsp:txBody>
      <dsp:txXfrm>
        <a:off x="666954" y="911951"/>
        <a:ext cx="6521854" cy="708882"/>
      </dsp:txXfrm>
    </dsp:sp>
    <dsp:sp modelId="{243A52A8-3726-4492-A2AA-B7B125D4265A}">
      <dsp:nvSpPr>
        <dsp:cNvPr id="0" name=""/>
        <dsp:cNvSpPr/>
      </dsp:nvSpPr>
      <dsp:spPr>
        <a:xfrm>
          <a:off x="1280175" y="1779795"/>
          <a:ext cx="7700306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Ms. </a:t>
          </a:r>
          <a:r>
            <a:rPr lang="en-US" sz="1900" kern="1200" dirty="0" err="1"/>
            <a:t>Thanos</a:t>
          </a:r>
          <a:r>
            <a:rPr lang="en-US" sz="1900" kern="1200" dirty="0"/>
            <a:t> needs a accessible resource to which she can direct her son.</a:t>
          </a:r>
        </a:p>
      </dsp:txBody>
      <dsp:txXfrm>
        <a:off x="1302229" y="1801849"/>
        <a:ext cx="6531479" cy="708882"/>
      </dsp:txXfrm>
    </dsp:sp>
    <dsp:sp modelId="{DC16FF54-46A3-4B1D-BE55-99C28534F75F}">
      <dsp:nvSpPr>
        <dsp:cNvPr id="0" name=""/>
        <dsp:cNvSpPr/>
      </dsp:nvSpPr>
      <dsp:spPr>
        <a:xfrm>
          <a:off x="1925076" y="2669692"/>
          <a:ext cx="7700306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Ms. </a:t>
          </a:r>
          <a:r>
            <a:rPr lang="en-US" sz="1900" kern="1200" dirty="0" err="1"/>
            <a:t>Thanos</a:t>
          </a:r>
          <a:r>
            <a:rPr lang="en-US" sz="1900" kern="1200" dirty="0"/>
            <a:t> needs a resource that is regularly updated to reflect changes in a new industry.</a:t>
          </a:r>
        </a:p>
      </dsp:txBody>
      <dsp:txXfrm>
        <a:off x="1947130" y="2691746"/>
        <a:ext cx="6521854" cy="708882"/>
      </dsp:txXfrm>
    </dsp:sp>
    <dsp:sp modelId="{C86DFD42-9847-42CF-866F-2F932AB1535A}">
      <dsp:nvSpPr>
        <dsp:cNvPr id="0" name=""/>
        <dsp:cNvSpPr/>
      </dsp:nvSpPr>
      <dsp:spPr>
        <a:xfrm>
          <a:off x="7210862" y="576722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320987" y="576722"/>
        <a:ext cx="269193" cy="368306"/>
      </dsp:txXfrm>
    </dsp:sp>
    <dsp:sp modelId="{84D17276-225F-4A38-AEF2-F070DF48457A}">
      <dsp:nvSpPr>
        <dsp:cNvPr id="0" name=""/>
        <dsp:cNvSpPr/>
      </dsp:nvSpPr>
      <dsp:spPr>
        <a:xfrm>
          <a:off x="7855763" y="1466619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965888" y="1466619"/>
        <a:ext cx="269193" cy="368306"/>
      </dsp:txXfrm>
    </dsp:sp>
    <dsp:sp modelId="{6C4AE150-0C3E-4B31-BF45-FEED5C4C134C}">
      <dsp:nvSpPr>
        <dsp:cNvPr id="0" name=""/>
        <dsp:cNvSpPr/>
      </dsp:nvSpPr>
      <dsp:spPr>
        <a:xfrm>
          <a:off x="8491038" y="2356517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601163" y="2356517"/>
        <a:ext cx="269193" cy="368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43EF-9EEC-4088-81FF-FBD9C9815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09" y="1430421"/>
            <a:ext cx="6132990" cy="1825096"/>
          </a:xfrm>
        </p:spPr>
        <p:txBody>
          <a:bodyPr>
            <a:normAutofit/>
          </a:bodyPr>
          <a:lstStyle/>
          <a:p>
            <a:r>
              <a:rPr lang="en-CA" sz="6600" dirty="0"/>
              <a:t>E-sports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57ED0-0D15-420E-B030-387999CCC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09" y="3429000"/>
            <a:ext cx="7445268" cy="685800"/>
          </a:xfrm>
        </p:spPr>
        <p:txBody>
          <a:bodyPr>
            <a:normAutofit/>
          </a:bodyPr>
          <a:lstStyle/>
          <a:p>
            <a:r>
              <a:rPr lang="en-CA" dirty="0"/>
              <a:t>Presented by: Kyle Brown, Wade Schmidt, Vincent Liang</a:t>
            </a:r>
          </a:p>
        </p:txBody>
      </p:sp>
      <p:pic>
        <p:nvPicPr>
          <p:cNvPr id="5" name="Graphic 4" descr="Game controller">
            <a:extLst>
              <a:ext uri="{FF2B5EF4-FFF2-40B4-BE49-F238E27FC236}">
                <a16:creationId xmlns:a16="http://schemas.microsoft.com/office/drawing/2014/main" id="{8641341A-6B5F-4C3A-914E-C883A3086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86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0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9CA601-C4DE-4D25-82E3-2E4E5270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CA" sz="3200"/>
              <a:t>Frustrations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522E314B-BEC1-46D5-87E2-F9B01D8D59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26926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314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6EAB5-5E51-44AA-A19C-532B6245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en-CA"/>
              <a:t>Goals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F23315C-504D-4416-985F-BE23128C9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en-US" sz="2000" dirty="0"/>
              <a:t>To understand the benefits and drawbacks to an eSports career</a:t>
            </a:r>
          </a:p>
          <a:p>
            <a:endParaRPr lang="en-US" sz="2000" dirty="0"/>
          </a:p>
          <a:p>
            <a:r>
              <a:rPr lang="en-US" sz="2000" dirty="0"/>
              <a:t>To decide if he should pursue a career in eSports</a:t>
            </a:r>
          </a:p>
          <a:p>
            <a:endParaRPr lang="en-US" sz="2000" dirty="0"/>
          </a:p>
          <a:p>
            <a:r>
              <a:rPr lang="en-US" sz="2000" dirty="0"/>
              <a:t>Persuade his parents to let him go into professional gaming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93967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D0D83D-0634-48F2-9198-791865F59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CA" sz="3600"/>
              <a:t>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D0ED-9470-4500-8EE6-38CDD10F0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Guidance on how to pursue an eSports career</a:t>
            </a:r>
          </a:p>
          <a:p>
            <a:endParaRPr lang="en-US" sz="2000" dirty="0"/>
          </a:p>
          <a:p>
            <a:r>
              <a:rPr lang="en-US" sz="2000" dirty="0"/>
              <a:t>A way to connect with someone in the industry</a:t>
            </a:r>
          </a:p>
          <a:p>
            <a:endParaRPr lang="en-US" sz="2000" dirty="0"/>
          </a:p>
          <a:p>
            <a:r>
              <a:rPr lang="en-US" sz="2000" dirty="0"/>
              <a:t>Information explaining why a career in eSports is viable to his parents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75547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C7766-2EA1-457A-9C11-D97C1E4A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Target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85893-E63C-4380-B7B2-938FE63F9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6695" y="3923151"/>
            <a:ext cx="3761965" cy="2293885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000"/>
              <a:t>Parent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F227E5-3209-47AF-9794-36DD80CB6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578096" y="514181"/>
            <a:ext cx="5904068" cy="590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91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B86141-FD11-45AF-B9CD-89219FA744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855973"/>
              </p:ext>
            </p:extLst>
          </p:nvPr>
        </p:nvGraphicFramePr>
        <p:xfrm>
          <a:off x="964907" y="973667"/>
          <a:ext cx="6116795" cy="4928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F471FB-F542-4019-A89F-2866C14FC963}"/>
              </a:ext>
            </a:extLst>
          </p:cNvPr>
          <p:cNvSpPr txBox="1"/>
          <p:nvPr/>
        </p:nvSpPr>
        <p:spPr>
          <a:xfrm>
            <a:off x="7345680" y="3044279"/>
            <a:ext cx="4240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4265861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D91AD-A763-4F39-8FC3-820239BB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31CF1-F68F-49C9-B1C6-42AB0FADE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goals are to advise and help navigate her son’s fledgling e-gaming career.</a:t>
            </a:r>
          </a:p>
          <a:p>
            <a:r>
              <a:rPr lang="en-US" dirty="0"/>
              <a:t>To create a meaning dialogue with her child, so that a channel for clear and honest communication is available to deal with any potential issues.</a:t>
            </a:r>
          </a:p>
          <a:p>
            <a:r>
              <a:rPr lang="en-US" dirty="0"/>
              <a:t>To provide helpful legal advice so her son can protect himself and advance in his chosen career.</a:t>
            </a:r>
          </a:p>
          <a:p>
            <a:r>
              <a:rPr lang="en-US" dirty="0"/>
              <a:t>To provide a resource for her son when challenges arise that are outside his career.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320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B19E-581F-4599-9C1F-DDC54C22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Needs:</a:t>
            </a:r>
            <a:endParaRPr lang="en-CA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3E76668-871F-4324-B42D-BBD308F19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771524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2015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2968-7C8C-4CDD-97B6-902A7555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323173"/>
            <a:ext cx="3977639" cy="1600200"/>
          </a:xfrm>
        </p:spPr>
        <p:txBody>
          <a:bodyPr anchor="b">
            <a:normAutofit/>
          </a:bodyPr>
          <a:lstStyle/>
          <a:p>
            <a:r>
              <a:rPr lang="en-CA" sz="4800" dirty="0"/>
              <a:t>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7CC1B-A7CC-46FB-9302-09A7091C4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356" y="3003888"/>
            <a:ext cx="3977639" cy="3854112"/>
          </a:xfrm>
        </p:spPr>
        <p:txBody>
          <a:bodyPr>
            <a:normAutofit/>
          </a:bodyPr>
          <a:lstStyle/>
          <a:p>
            <a:pPr algn="r"/>
            <a:r>
              <a:rPr lang="en-CA" sz="2000" dirty="0"/>
              <a:t>E-sports Player manger</a:t>
            </a:r>
          </a:p>
          <a:p>
            <a:endParaRPr lang="en-CA" sz="1600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1379" y="0"/>
            <a:ext cx="7240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A0C46-CE78-456B-B5C0-ACC02733D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361"/>
          <a:stretch/>
        </p:blipFill>
        <p:spPr>
          <a:xfrm>
            <a:off x="5304147" y="10"/>
            <a:ext cx="688785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20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E9FB-DC39-423A-90AC-FE4A3A6F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Talk to your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F32F-3E49-424C-BB0E-E68353F38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468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E992-B63A-4C88-B8A4-BFA10873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741A-FE57-4D53-865D-34CC64A6F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Provide a legal resource for player-managers that will contain:</a:t>
            </a:r>
          </a:p>
          <a:p>
            <a:r>
              <a:rPr lang="en-CA" dirty="0"/>
              <a:t>-legal documentation</a:t>
            </a:r>
          </a:p>
          <a:p>
            <a:r>
              <a:rPr lang="en-CA" dirty="0"/>
              <a:t>-labor law documentation.</a:t>
            </a:r>
          </a:p>
          <a:p>
            <a:r>
              <a:rPr lang="en-CA" dirty="0"/>
              <a:t>-Attorney contact.</a:t>
            </a:r>
          </a:p>
          <a:p>
            <a:r>
              <a:rPr lang="en-CA" dirty="0"/>
              <a:t>-contract aide.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220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1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9" name="Picture 13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4375E-3C8C-43AC-AB18-7E7FB941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6277" y="673240"/>
            <a:ext cx="3031524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/>
              <a:t>Problem:rapid</a:t>
            </a:r>
            <a:r>
              <a:rPr lang="en-US" sz="4400" dirty="0"/>
              <a:t> growth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4765AA-62BC-4774-9DC0-C9C734AE92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761"/>
          <a:stretch/>
        </p:blipFill>
        <p:spPr>
          <a:xfrm>
            <a:off x="2405" y="10"/>
            <a:ext cx="7794245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DFFD9D3-0E77-42C3-B89D-A987E7760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48F185-A6F4-40C2-A466-5CB3F23F2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6651" y="0"/>
            <a:ext cx="16459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32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D23F1-1C58-470A-A113-C4D33260D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C157D-371D-4ED0-B6A3-ED7B92E8D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9226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A934-CCA7-4CF1-9EB0-65C7318A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5F5B-7FCF-48CB-A914-13162185D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014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D9013873-DDB8-4ED0-8ECC-C97272972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0">
            <a:extLst>
              <a:ext uri="{FF2B5EF4-FFF2-40B4-BE49-F238E27FC236}">
                <a16:creationId xmlns:a16="http://schemas.microsoft.com/office/drawing/2014/main" id="{0C3E96B3-6D54-4601-9711-C9F5E4608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81"/>
          <a:stretch/>
        </p:blipFill>
        <p:spPr>
          <a:xfrm>
            <a:off x="0" y="0"/>
            <a:ext cx="782955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0BB5D3-DDD7-4161-923F-9AE2D200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6848855" cy="1293028"/>
          </a:xfrm>
        </p:spPr>
        <p:txBody>
          <a:bodyPr>
            <a:normAutofit/>
          </a:bodyPr>
          <a:lstStyle/>
          <a:p>
            <a:r>
              <a:rPr lang="en-CA" sz="2800" dirty="0"/>
              <a:t>Problem: rapid-growth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4C9786-DA59-4F6D-A7DD-839B76792A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88" b="31880"/>
          <a:stretch/>
        </p:blipFill>
        <p:spPr>
          <a:xfrm>
            <a:off x="8112631" y="10"/>
            <a:ext cx="4079369" cy="1645910"/>
          </a:xfrm>
          <a:prstGeom prst="rect">
            <a:avLst/>
          </a:prstGeom>
        </p:spPr>
      </p:pic>
      <p:sp>
        <p:nvSpPr>
          <p:cNvPr id="25" name="Content Placeholder 15">
            <a:extLst>
              <a:ext uri="{FF2B5EF4-FFF2-40B4-BE49-F238E27FC236}">
                <a16:creationId xmlns:a16="http://schemas.microsoft.com/office/drawing/2014/main" id="{195C0924-F523-45F9-810E-CFD8E2EBD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848854" cy="4024125"/>
          </a:xfrm>
        </p:spPr>
        <p:txBody>
          <a:bodyPr>
            <a:normAutofit/>
          </a:bodyPr>
          <a:lstStyle/>
          <a:p>
            <a:r>
              <a:rPr lang="en-US" dirty="0"/>
              <a:t>Why is rapid growth a problem?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Lack of experienced professionals in business and legal.</a:t>
            </a:r>
          </a:p>
          <a:p>
            <a:pPr lvl="1"/>
            <a:r>
              <a:rPr lang="en-US" dirty="0"/>
              <a:t>Leading to mismanaged teams</a:t>
            </a:r>
          </a:p>
          <a:p>
            <a:pPr lvl="1"/>
            <a:r>
              <a:rPr lang="en-US" dirty="0"/>
              <a:t>Poor player lifestyle.</a:t>
            </a:r>
          </a:p>
          <a:p>
            <a:pPr lvl="1"/>
            <a:r>
              <a:rPr lang="en-US" dirty="0"/>
              <a:t> Players taken advantage of. Bad contracts, unreasonable hours, short professional career</a:t>
            </a:r>
          </a:p>
          <a:p>
            <a:pPr lvl="1"/>
            <a:r>
              <a:rPr lang="en-US" dirty="0"/>
              <a:t>General lack of support regarding the business side of esports.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3A47F2-1733-4A2B-80B5-DC1A482A30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31" r="-2" b="10673"/>
          <a:stretch/>
        </p:blipFill>
        <p:spPr>
          <a:xfrm>
            <a:off x="8112631" y="1737360"/>
            <a:ext cx="4079369" cy="1645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4EADD4-06F8-420B-A84D-50E76F869D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199" r="-3" b="17991"/>
          <a:stretch/>
        </p:blipFill>
        <p:spPr>
          <a:xfrm>
            <a:off x="8112631" y="3474720"/>
            <a:ext cx="4079369" cy="1645920"/>
          </a:xfrm>
          <a:prstGeom prst="rect">
            <a:avLst/>
          </a:prstGeom>
        </p:spPr>
      </p:pic>
      <p:pic>
        <p:nvPicPr>
          <p:cNvPr id="26" name="Content Placeholder 4">
            <a:extLst>
              <a:ext uri="{FF2B5EF4-FFF2-40B4-BE49-F238E27FC236}">
                <a16:creationId xmlns:a16="http://schemas.microsoft.com/office/drawing/2014/main" id="{2656661D-F2C6-4BAB-908A-41D6F38EB2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022" r="-3" b="-3"/>
          <a:stretch/>
        </p:blipFill>
        <p:spPr>
          <a:xfrm>
            <a:off x="8112631" y="5212080"/>
            <a:ext cx="4079369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3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375E-3C8C-43AC-AB18-7E7FB941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0" y="758023"/>
            <a:ext cx="9544050" cy="1293028"/>
          </a:xfrm>
        </p:spPr>
        <p:txBody>
          <a:bodyPr/>
          <a:lstStyle/>
          <a:p>
            <a:r>
              <a:rPr lang="en-CA" dirty="0"/>
              <a:t>Problem: lack of understanding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B73E1D0-3113-4E01-801B-609F5C809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3125" y="2193925"/>
            <a:ext cx="5365750" cy="4024313"/>
          </a:xfrm>
        </p:spPr>
      </p:pic>
    </p:spTree>
    <p:extLst>
      <p:ext uri="{BB962C8B-B14F-4D97-AF65-F5344CB8AC3E}">
        <p14:creationId xmlns:p14="http://schemas.microsoft.com/office/powerpoint/2010/main" val="36175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9A000-F3B3-4F85-A6CB-61681792EA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extLst/>
          </a:blip>
          <a:srcRect t="16666" b="83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F50593-ABA4-4092-9569-5A423C42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CA" dirty="0"/>
              <a:t>Lack of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3DE7-C113-47A4-A82C-83526418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r>
              <a:rPr lang="en-CA" dirty="0"/>
              <a:t>A career based around videogames?</a:t>
            </a:r>
          </a:p>
          <a:p>
            <a:pPr lvl="1"/>
            <a:r>
              <a:rPr lang="en-CA" dirty="0"/>
              <a:t>A new type of career, one which is based around something that is traditionally treated as a leisure.</a:t>
            </a:r>
          </a:p>
          <a:p>
            <a:pPr lvl="1"/>
            <a:r>
              <a:rPr lang="en-CA" dirty="0"/>
              <a:t>Historically, videogames have been seen as a waste of time.</a:t>
            </a:r>
          </a:p>
          <a:p>
            <a:pPr lvl="1"/>
            <a:r>
              <a:rPr lang="en-CA" dirty="0"/>
              <a:t>Has only “really” become huge in the last decade.</a:t>
            </a:r>
          </a:p>
          <a:p>
            <a:pPr lvl="1"/>
            <a:r>
              <a:rPr lang="en-CA" dirty="0"/>
              <a:t>A lot of players are young adults.</a:t>
            </a:r>
          </a:p>
          <a:p>
            <a:pPr lvl="1"/>
            <a:r>
              <a:rPr lang="en-CA" dirty="0"/>
              <a:t>Parents don’t understand!</a:t>
            </a:r>
          </a:p>
        </p:txBody>
      </p:sp>
    </p:spTree>
    <p:extLst>
      <p:ext uri="{BB962C8B-B14F-4D97-AF65-F5344CB8AC3E}">
        <p14:creationId xmlns:p14="http://schemas.microsoft.com/office/powerpoint/2010/main" val="101028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5706A7C-3327-4DB6-8C5C-4CB837DAFB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  <a:extLst/>
          </a:blip>
          <a:srcRect l="6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0E38C2-BEF9-4F67-ADC0-4121A3630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0" y="1233873"/>
            <a:ext cx="10439400" cy="2602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/>
              <a:t>Problem: young people?</a:t>
            </a:r>
          </a:p>
        </p:txBody>
      </p:sp>
    </p:spTree>
    <p:extLst>
      <p:ext uri="{BB962C8B-B14F-4D97-AF65-F5344CB8AC3E}">
        <p14:creationId xmlns:p14="http://schemas.microsoft.com/office/powerpoint/2010/main" val="108793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F5D27-F04C-4A8D-BB48-6B7D48B715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  <a:extLst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F50593-ABA4-4092-9569-5A423C42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CA" dirty="0"/>
              <a:t>Problem: young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3DE7-C113-47A4-A82C-83526418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r>
              <a:rPr lang="en-CA" dirty="0"/>
              <a:t>A career based around videogames? Really?</a:t>
            </a:r>
          </a:p>
          <a:p>
            <a:pPr lvl="1"/>
            <a:r>
              <a:rPr lang="en-CA" dirty="0"/>
              <a:t>A majority of aspiring e-sports players are young adults that just graduated high school or in their early to mid twenties.</a:t>
            </a:r>
          </a:p>
          <a:p>
            <a:pPr lvl="1"/>
            <a:r>
              <a:rPr lang="en-CA" dirty="0"/>
              <a:t>They lack the maturity and knowledge to make sound business decisions.</a:t>
            </a:r>
          </a:p>
          <a:p>
            <a:pPr lvl="1"/>
            <a:r>
              <a:rPr lang="en-CA" dirty="0"/>
              <a:t>They get locked into terrible contracts.</a:t>
            </a:r>
          </a:p>
          <a:p>
            <a:pPr lvl="1"/>
            <a:r>
              <a:rPr lang="en-CA" dirty="0"/>
              <a:t>Undergo tremendous amounts of stress (sometimes playing for 10 hours or more a day of practice).</a:t>
            </a:r>
          </a:p>
          <a:p>
            <a:pPr lvl="1"/>
            <a:r>
              <a:rPr lang="en-CA" dirty="0"/>
              <a:t>On average the career of a professional in e-sports is around two years.</a:t>
            </a:r>
          </a:p>
          <a:p>
            <a:pPr lvl="1"/>
            <a:r>
              <a:rPr lang="en-CA" dirty="0"/>
              <a:t>What are they left with after that?</a:t>
            </a:r>
          </a:p>
        </p:txBody>
      </p:sp>
    </p:spTree>
    <p:extLst>
      <p:ext uri="{BB962C8B-B14F-4D97-AF65-F5344CB8AC3E}">
        <p14:creationId xmlns:p14="http://schemas.microsoft.com/office/powerpoint/2010/main" val="383432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4A30CE-5E55-4E3D-85B9-7CBE39FA5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CA" sz="4800" dirty="0"/>
              <a:t>Target</a:t>
            </a:r>
            <a:br>
              <a:rPr lang="en-CA" sz="3600" dirty="0"/>
            </a:br>
            <a:r>
              <a:rPr lang="en-CA" sz="2800" dirty="0"/>
              <a:t>student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992CDE-F9B0-452F-9F4C-6CF5A08DF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14816" y="1172150"/>
            <a:ext cx="6918114" cy="4614958"/>
          </a:xfrm>
        </p:spPr>
      </p:pic>
    </p:spTree>
    <p:extLst>
      <p:ext uri="{BB962C8B-B14F-4D97-AF65-F5344CB8AC3E}">
        <p14:creationId xmlns:p14="http://schemas.microsoft.com/office/powerpoint/2010/main" val="325483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F1AB7-24EA-4839-A99B-71AF37C7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CA" sz="2700" b="1" dirty="0"/>
              <a:t>Characteristics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9CF6D0-334D-4A95-88F3-E3864D8232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708688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268060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605</Words>
  <Application>Microsoft Office PowerPoint</Application>
  <PresentationFormat>Widescreen</PresentationFormat>
  <Paragraphs>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Century Gothic</vt:lpstr>
      <vt:lpstr>Vapor Trail</vt:lpstr>
      <vt:lpstr>E-sports</vt:lpstr>
      <vt:lpstr>Problem:rapid growth</vt:lpstr>
      <vt:lpstr>Problem: rapid-growth</vt:lpstr>
      <vt:lpstr>Problem: lack of understanding</vt:lpstr>
      <vt:lpstr>Lack of understanding</vt:lpstr>
      <vt:lpstr>Problem: young people?</vt:lpstr>
      <vt:lpstr>Problem: young people</vt:lpstr>
      <vt:lpstr>Target student</vt:lpstr>
      <vt:lpstr>Characteristics</vt:lpstr>
      <vt:lpstr>Frustrations</vt:lpstr>
      <vt:lpstr>Goals</vt:lpstr>
      <vt:lpstr>Needs</vt:lpstr>
      <vt:lpstr>Target</vt:lpstr>
      <vt:lpstr>PowerPoint Presentation</vt:lpstr>
      <vt:lpstr>Goals</vt:lpstr>
      <vt:lpstr>Needs:</vt:lpstr>
      <vt:lpstr>Target</vt:lpstr>
      <vt:lpstr>Talk to your user</vt:lpstr>
      <vt:lpstr>Solution 1</vt:lpstr>
      <vt:lpstr>Solutions 2</vt:lpstr>
      <vt:lpstr>Solutions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E-sports</dc:title>
  <dc:creator>Vincent Liang</dc:creator>
  <cp:lastModifiedBy>Vincent Liang</cp:lastModifiedBy>
  <cp:revision>5</cp:revision>
  <dcterms:created xsi:type="dcterms:W3CDTF">2018-10-04T19:52:17Z</dcterms:created>
  <dcterms:modified xsi:type="dcterms:W3CDTF">2018-10-04T20:45:48Z</dcterms:modified>
</cp:coreProperties>
</file>