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64" r:id="rId7"/>
    <p:sldId id="265" r:id="rId8"/>
    <p:sldId id="273" r:id="rId9"/>
    <p:sldId id="274" r:id="rId10"/>
    <p:sldId id="278" r:id="rId11"/>
    <p:sldId id="275" r:id="rId12"/>
    <p:sldId id="276" r:id="rId13"/>
    <p:sldId id="277" r:id="rId14"/>
    <p:sldId id="270" r:id="rId15"/>
    <p:sldId id="267" r:id="rId16"/>
    <p:sldId id="268" r:id="rId17"/>
    <p:sldId id="269" r:id="rId18"/>
    <p:sldId id="258" r:id="rId19"/>
    <p:sldId id="259" r:id="rId20"/>
    <p:sldId id="26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8C19C-21C9-4773-A45C-331801BADCBF}" type="doc">
      <dgm:prSet loTypeId="urn:microsoft.com/office/officeart/2018/layout/CircleProcess" loCatId="simpleprocesssa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33984F-9B96-4C71-BD11-5F98A1A886FC}">
      <dgm:prSet/>
      <dgm:spPr/>
      <dgm:t>
        <a:bodyPr/>
        <a:lstStyle/>
        <a:p>
          <a:r>
            <a:rPr lang="it-IT"/>
            <a:t>Top gamer</a:t>
          </a:r>
          <a:endParaRPr lang="en-US"/>
        </a:p>
      </dgm:t>
    </dgm:pt>
    <dgm:pt modelId="{75FC6D60-0E54-47E0-8474-61F3A5B63168}" type="parTrans" cxnId="{894769ED-D4AA-4249-AEF3-9C489419C547}">
      <dgm:prSet/>
      <dgm:spPr/>
      <dgm:t>
        <a:bodyPr/>
        <a:lstStyle/>
        <a:p>
          <a:endParaRPr lang="en-US"/>
        </a:p>
      </dgm:t>
    </dgm:pt>
    <dgm:pt modelId="{EA600D9A-FDED-4D85-B2AB-FC06CD33DBEE}" type="sibTrans" cxnId="{894769ED-D4AA-4249-AEF3-9C489419C547}">
      <dgm:prSet/>
      <dgm:spPr/>
      <dgm:t>
        <a:bodyPr/>
        <a:lstStyle/>
        <a:p>
          <a:endParaRPr lang="en-US"/>
        </a:p>
      </dgm:t>
    </dgm:pt>
    <dgm:pt modelId="{929DCBFF-CEA0-4497-A0A5-F51AEC771887}">
      <dgm:prSet/>
      <dgm:spPr/>
      <dgm:t>
        <a:bodyPr/>
        <a:lstStyle/>
        <a:p>
          <a:r>
            <a:rPr lang="it-IT"/>
            <a:t>Tech-savvy</a:t>
          </a:r>
          <a:endParaRPr lang="en-US"/>
        </a:p>
      </dgm:t>
    </dgm:pt>
    <dgm:pt modelId="{680F4EB7-3130-43E1-9A73-183E3A12E972}" type="parTrans" cxnId="{2F955473-750A-4E1B-ADC6-6476EE1E8A0D}">
      <dgm:prSet/>
      <dgm:spPr/>
      <dgm:t>
        <a:bodyPr/>
        <a:lstStyle/>
        <a:p>
          <a:endParaRPr lang="en-US"/>
        </a:p>
      </dgm:t>
    </dgm:pt>
    <dgm:pt modelId="{61E50E83-186A-41F8-8C2F-E1EC0DF69858}" type="sibTrans" cxnId="{2F955473-750A-4E1B-ADC6-6476EE1E8A0D}">
      <dgm:prSet/>
      <dgm:spPr/>
      <dgm:t>
        <a:bodyPr/>
        <a:lstStyle/>
        <a:p>
          <a:endParaRPr lang="en-US"/>
        </a:p>
      </dgm:t>
    </dgm:pt>
    <dgm:pt modelId="{6ADF6323-DCAD-4C11-A84F-05001CC5E79E}">
      <dgm:prSet/>
      <dgm:spPr/>
      <dgm:t>
        <a:bodyPr/>
        <a:lstStyle/>
        <a:p>
          <a:r>
            <a:rPr lang="it-IT"/>
            <a:t>Dedicated</a:t>
          </a:r>
          <a:endParaRPr lang="en-US"/>
        </a:p>
      </dgm:t>
    </dgm:pt>
    <dgm:pt modelId="{624DF60A-7F9B-4D80-A0C8-1FBC43F389C8}" type="parTrans" cxnId="{68A586EE-DED7-44F1-9CCD-45094BEDB0D5}">
      <dgm:prSet/>
      <dgm:spPr/>
      <dgm:t>
        <a:bodyPr/>
        <a:lstStyle/>
        <a:p>
          <a:endParaRPr lang="en-US"/>
        </a:p>
      </dgm:t>
    </dgm:pt>
    <dgm:pt modelId="{5A975AEF-1D80-442E-97B2-0F181529EFFC}" type="sibTrans" cxnId="{68A586EE-DED7-44F1-9CCD-45094BEDB0D5}">
      <dgm:prSet/>
      <dgm:spPr/>
      <dgm:t>
        <a:bodyPr/>
        <a:lstStyle/>
        <a:p>
          <a:endParaRPr lang="en-US"/>
        </a:p>
      </dgm:t>
    </dgm:pt>
    <dgm:pt modelId="{96D9A881-8A66-4BEF-8FFC-88AD1EFCDDF4}">
      <dgm:prSet/>
      <dgm:spPr/>
      <dgm:t>
        <a:bodyPr/>
        <a:lstStyle/>
        <a:p>
          <a:r>
            <a:rPr lang="it-IT"/>
            <a:t>Quick decision making skills</a:t>
          </a:r>
          <a:endParaRPr lang="en-US"/>
        </a:p>
      </dgm:t>
    </dgm:pt>
    <dgm:pt modelId="{D0598056-0621-4FF6-A9EC-F68415EEA412}" type="parTrans" cxnId="{FB001ADC-C6AF-4D0A-B773-837708C27437}">
      <dgm:prSet/>
      <dgm:spPr/>
      <dgm:t>
        <a:bodyPr/>
        <a:lstStyle/>
        <a:p>
          <a:endParaRPr lang="en-US"/>
        </a:p>
      </dgm:t>
    </dgm:pt>
    <dgm:pt modelId="{7F22805F-C1E6-4C97-8805-DE57D61F7BBC}" type="sibTrans" cxnId="{FB001ADC-C6AF-4D0A-B773-837708C27437}">
      <dgm:prSet/>
      <dgm:spPr/>
      <dgm:t>
        <a:bodyPr/>
        <a:lstStyle/>
        <a:p>
          <a:endParaRPr lang="en-US"/>
        </a:p>
      </dgm:t>
    </dgm:pt>
    <dgm:pt modelId="{F4154B6B-9B3B-4A33-A4CC-D640A5215402}">
      <dgm:prSet/>
      <dgm:spPr/>
      <dgm:t>
        <a:bodyPr/>
        <a:lstStyle/>
        <a:p>
          <a:r>
            <a:rPr lang="it-IT"/>
            <a:t>Lacks social skills</a:t>
          </a:r>
          <a:endParaRPr lang="en-US"/>
        </a:p>
      </dgm:t>
    </dgm:pt>
    <dgm:pt modelId="{B2859B4F-361E-4139-A846-0BB9ED89055B}" type="parTrans" cxnId="{A2820DE4-143F-49C4-9137-54E9F9A683DB}">
      <dgm:prSet/>
      <dgm:spPr/>
      <dgm:t>
        <a:bodyPr/>
        <a:lstStyle/>
        <a:p>
          <a:endParaRPr lang="en-US"/>
        </a:p>
      </dgm:t>
    </dgm:pt>
    <dgm:pt modelId="{C0AE8CF8-E648-4931-A60F-0F66C62D4D4E}" type="sibTrans" cxnId="{A2820DE4-143F-49C4-9137-54E9F9A683DB}">
      <dgm:prSet/>
      <dgm:spPr/>
      <dgm:t>
        <a:bodyPr/>
        <a:lstStyle/>
        <a:p>
          <a:endParaRPr lang="en-US"/>
        </a:p>
      </dgm:t>
    </dgm:pt>
    <dgm:pt modelId="{8D6BB0AA-D66D-4EAC-8018-8C23C031D210}" type="pres">
      <dgm:prSet presAssocID="{0A18C19C-21C9-4773-A45C-331801BADCB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D861C62-CCB6-4956-A40C-1ECBFDC90742}" type="pres">
      <dgm:prSet presAssocID="{F4154B6B-9B3B-4A33-A4CC-D640A5215402}" presName="Accent5" presStyleCnt="0"/>
      <dgm:spPr/>
    </dgm:pt>
    <dgm:pt modelId="{AE35FE6D-6113-4257-B1A9-FD5757D2B8AB}" type="pres">
      <dgm:prSet presAssocID="{F4154B6B-9B3B-4A33-A4CC-D640A5215402}" presName="Accent" presStyleLbl="node1" presStyleIdx="0" presStyleCnt="10"/>
      <dgm:spPr/>
    </dgm:pt>
    <dgm:pt modelId="{DC0403A3-6823-40B3-AC8C-A42358E4056A}" type="pres">
      <dgm:prSet presAssocID="{F4154B6B-9B3B-4A33-A4CC-D640A5215402}" presName="ParentBackground5" presStyleCnt="0"/>
      <dgm:spPr/>
    </dgm:pt>
    <dgm:pt modelId="{106D0F1C-42AB-4FE2-8E7C-5B1328D6ED10}" type="pres">
      <dgm:prSet presAssocID="{F4154B6B-9B3B-4A33-A4CC-D640A5215402}" presName="ParentBackground" presStyleLbl="node1" presStyleIdx="1" presStyleCnt="10"/>
      <dgm:spPr/>
    </dgm:pt>
    <dgm:pt modelId="{F0EC6D86-6C5D-4D09-9409-5D166B420C5B}" type="pres">
      <dgm:prSet presAssocID="{F4154B6B-9B3B-4A33-A4CC-D640A5215402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2676497-14F6-4A70-8617-8AE794B6A747}" type="pres">
      <dgm:prSet presAssocID="{96D9A881-8A66-4BEF-8FFC-88AD1EFCDDF4}" presName="Accent4" presStyleCnt="0"/>
      <dgm:spPr/>
    </dgm:pt>
    <dgm:pt modelId="{3EE1F938-CE30-4C71-9A16-31EFE8956B84}" type="pres">
      <dgm:prSet presAssocID="{96D9A881-8A66-4BEF-8FFC-88AD1EFCDDF4}" presName="Accent" presStyleLbl="node1" presStyleIdx="2" presStyleCnt="10"/>
      <dgm:spPr/>
    </dgm:pt>
    <dgm:pt modelId="{8845D15E-6119-4344-ADC1-950672FC88CB}" type="pres">
      <dgm:prSet presAssocID="{96D9A881-8A66-4BEF-8FFC-88AD1EFCDDF4}" presName="ParentBackground4" presStyleCnt="0"/>
      <dgm:spPr/>
    </dgm:pt>
    <dgm:pt modelId="{81632986-58C9-4980-9372-340B917B5F5A}" type="pres">
      <dgm:prSet presAssocID="{96D9A881-8A66-4BEF-8FFC-88AD1EFCDDF4}" presName="ParentBackground" presStyleLbl="node1" presStyleIdx="3" presStyleCnt="10"/>
      <dgm:spPr/>
    </dgm:pt>
    <dgm:pt modelId="{615821E4-3977-457E-A687-756AF72B42AA}" type="pres">
      <dgm:prSet presAssocID="{96D9A881-8A66-4BEF-8FFC-88AD1EFCDDF4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78F9373-F602-401A-8237-022E1E4847A4}" type="pres">
      <dgm:prSet presAssocID="{6ADF6323-DCAD-4C11-A84F-05001CC5E79E}" presName="Accent3" presStyleCnt="0"/>
      <dgm:spPr/>
    </dgm:pt>
    <dgm:pt modelId="{E0D17D21-411B-41C8-AEAC-67697C943DCB}" type="pres">
      <dgm:prSet presAssocID="{6ADF6323-DCAD-4C11-A84F-05001CC5E79E}" presName="Accent" presStyleLbl="node1" presStyleIdx="4" presStyleCnt="10"/>
      <dgm:spPr/>
    </dgm:pt>
    <dgm:pt modelId="{2FAA7C42-F086-4C42-A2DA-FC87ABE0B1A2}" type="pres">
      <dgm:prSet presAssocID="{6ADF6323-DCAD-4C11-A84F-05001CC5E79E}" presName="ParentBackground3" presStyleCnt="0"/>
      <dgm:spPr/>
    </dgm:pt>
    <dgm:pt modelId="{02B3ABA6-77D0-43FC-BC7D-6C43EE4DD349}" type="pres">
      <dgm:prSet presAssocID="{6ADF6323-DCAD-4C11-A84F-05001CC5E79E}" presName="ParentBackground" presStyleLbl="node1" presStyleIdx="5" presStyleCnt="10"/>
      <dgm:spPr/>
    </dgm:pt>
    <dgm:pt modelId="{91C422FD-BD15-494A-8ABB-986BEDC96C71}" type="pres">
      <dgm:prSet presAssocID="{6ADF6323-DCAD-4C11-A84F-05001CC5E79E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7A20E01-E73C-459C-B401-933B6795554D}" type="pres">
      <dgm:prSet presAssocID="{929DCBFF-CEA0-4497-A0A5-F51AEC771887}" presName="Accent2" presStyleCnt="0"/>
      <dgm:spPr/>
    </dgm:pt>
    <dgm:pt modelId="{365C04D1-D4C1-468C-BABD-CF2AE60D2A7F}" type="pres">
      <dgm:prSet presAssocID="{929DCBFF-CEA0-4497-A0A5-F51AEC771887}" presName="Accent" presStyleLbl="node1" presStyleIdx="6" presStyleCnt="10"/>
      <dgm:spPr/>
    </dgm:pt>
    <dgm:pt modelId="{E2D33B95-511C-4C1A-AB3E-61F1823EBDD3}" type="pres">
      <dgm:prSet presAssocID="{929DCBFF-CEA0-4497-A0A5-F51AEC771887}" presName="ParentBackground2" presStyleCnt="0"/>
      <dgm:spPr/>
    </dgm:pt>
    <dgm:pt modelId="{83518319-E7B8-4E49-BB06-9EDA7358F1E5}" type="pres">
      <dgm:prSet presAssocID="{929DCBFF-CEA0-4497-A0A5-F51AEC771887}" presName="ParentBackground" presStyleLbl="node1" presStyleIdx="7" presStyleCnt="10"/>
      <dgm:spPr/>
    </dgm:pt>
    <dgm:pt modelId="{892720FC-88A8-4A96-8EFD-E77EAD89D8C7}" type="pres">
      <dgm:prSet presAssocID="{929DCBFF-CEA0-4497-A0A5-F51AEC771887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867415B-7B43-4C35-B3C2-898608C8EA3C}" type="pres">
      <dgm:prSet presAssocID="{5D33984F-9B96-4C71-BD11-5F98A1A886FC}" presName="Accent1" presStyleCnt="0"/>
      <dgm:spPr/>
    </dgm:pt>
    <dgm:pt modelId="{A1BE379E-8511-437D-9AA3-113BB40CE5E8}" type="pres">
      <dgm:prSet presAssocID="{5D33984F-9B96-4C71-BD11-5F98A1A886FC}" presName="Accent" presStyleLbl="node1" presStyleIdx="8" presStyleCnt="10"/>
      <dgm:spPr/>
    </dgm:pt>
    <dgm:pt modelId="{21E662F2-B15C-46DC-92AC-00A3D4300CC1}" type="pres">
      <dgm:prSet presAssocID="{5D33984F-9B96-4C71-BD11-5F98A1A886FC}" presName="ParentBackground1" presStyleCnt="0"/>
      <dgm:spPr/>
    </dgm:pt>
    <dgm:pt modelId="{93F524E6-5F3B-47C9-B80B-78C4DF162F30}" type="pres">
      <dgm:prSet presAssocID="{5D33984F-9B96-4C71-BD11-5F98A1A886FC}" presName="ParentBackground" presStyleLbl="node1" presStyleIdx="9" presStyleCnt="10"/>
      <dgm:spPr/>
    </dgm:pt>
    <dgm:pt modelId="{736157B3-E8EA-49A9-8B2D-295CB5533C11}" type="pres">
      <dgm:prSet presAssocID="{5D33984F-9B96-4C71-BD11-5F98A1A886FC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B7C6E09-8655-45A7-91E6-3BF6B10DF1EB}" type="presOf" srcId="{F4154B6B-9B3B-4A33-A4CC-D640A5215402}" destId="{106D0F1C-42AB-4FE2-8E7C-5B1328D6ED10}" srcOrd="0" destOrd="0" presId="urn:microsoft.com/office/officeart/2018/layout/CircleProcess"/>
    <dgm:cxn modelId="{1EA54812-1BFF-4754-97A3-285CA52E5A34}" type="presOf" srcId="{96D9A881-8A66-4BEF-8FFC-88AD1EFCDDF4}" destId="{615821E4-3977-457E-A687-756AF72B42AA}" srcOrd="1" destOrd="0" presId="urn:microsoft.com/office/officeart/2018/layout/CircleProcess"/>
    <dgm:cxn modelId="{0209992E-00EF-4FCD-B6A3-C307EF4273A4}" type="presOf" srcId="{6ADF6323-DCAD-4C11-A84F-05001CC5E79E}" destId="{02B3ABA6-77D0-43FC-BC7D-6C43EE4DD349}" srcOrd="0" destOrd="0" presId="urn:microsoft.com/office/officeart/2018/layout/CircleProcess"/>
    <dgm:cxn modelId="{31746845-55EA-4968-A662-1396F41F26A7}" type="presOf" srcId="{6ADF6323-DCAD-4C11-A84F-05001CC5E79E}" destId="{91C422FD-BD15-494A-8ABB-986BEDC96C71}" srcOrd="1" destOrd="0" presId="urn:microsoft.com/office/officeart/2018/layout/CircleProcess"/>
    <dgm:cxn modelId="{2F955473-750A-4E1B-ADC6-6476EE1E8A0D}" srcId="{0A18C19C-21C9-4773-A45C-331801BADCBF}" destId="{929DCBFF-CEA0-4497-A0A5-F51AEC771887}" srcOrd="1" destOrd="0" parTransId="{680F4EB7-3130-43E1-9A73-183E3A12E972}" sibTransId="{61E50E83-186A-41F8-8C2F-E1EC0DF69858}"/>
    <dgm:cxn modelId="{B045FC77-B213-4EAE-9F95-14E230FBD08C}" type="presOf" srcId="{929DCBFF-CEA0-4497-A0A5-F51AEC771887}" destId="{892720FC-88A8-4A96-8EFD-E77EAD89D8C7}" srcOrd="1" destOrd="0" presId="urn:microsoft.com/office/officeart/2018/layout/CircleProcess"/>
    <dgm:cxn modelId="{9AB60D58-CFDA-4B2B-A57A-CC84FAAB770B}" type="presOf" srcId="{F4154B6B-9B3B-4A33-A4CC-D640A5215402}" destId="{F0EC6D86-6C5D-4D09-9409-5D166B420C5B}" srcOrd="1" destOrd="0" presId="urn:microsoft.com/office/officeart/2018/layout/CircleProcess"/>
    <dgm:cxn modelId="{E91D309C-613C-4D1C-9AF7-0ECB4610088F}" type="presOf" srcId="{5D33984F-9B96-4C71-BD11-5F98A1A886FC}" destId="{93F524E6-5F3B-47C9-B80B-78C4DF162F30}" srcOrd="0" destOrd="0" presId="urn:microsoft.com/office/officeart/2018/layout/CircleProcess"/>
    <dgm:cxn modelId="{487067B4-6FF1-45EB-A203-DFC79CCC660B}" type="presOf" srcId="{929DCBFF-CEA0-4497-A0A5-F51AEC771887}" destId="{83518319-E7B8-4E49-BB06-9EDA7358F1E5}" srcOrd="0" destOrd="0" presId="urn:microsoft.com/office/officeart/2018/layout/CircleProcess"/>
    <dgm:cxn modelId="{B3B944B7-570B-4E58-B728-19F13C75FBFA}" type="presOf" srcId="{5D33984F-9B96-4C71-BD11-5F98A1A886FC}" destId="{736157B3-E8EA-49A9-8B2D-295CB5533C11}" srcOrd="1" destOrd="0" presId="urn:microsoft.com/office/officeart/2018/layout/CircleProcess"/>
    <dgm:cxn modelId="{CF63BEC7-D202-4491-A2F8-3D886BBAE7D7}" type="presOf" srcId="{0A18C19C-21C9-4773-A45C-331801BADCBF}" destId="{8D6BB0AA-D66D-4EAC-8018-8C23C031D210}" srcOrd="0" destOrd="0" presId="urn:microsoft.com/office/officeart/2018/layout/CircleProcess"/>
    <dgm:cxn modelId="{FB001ADC-C6AF-4D0A-B773-837708C27437}" srcId="{0A18C19C-21C9-4773-A45C-331801BADCBF}" destId="{96D9A881-8A66-4BEF-8FFC-88AD1EFCDDF4}" srcOrd="3" destOrd="0" parTransId="{D0598056-0621-4FF6-A9EC-F68415EEA412}" sibTransId="{7F22805F-C1E6-4C97-8805-DE57D61F7BBC}"/>
    <dgm:cxn modelId="{A2820DE4-143F-49C4-9137-54E9F9A683DB}" srcId="{0A18C19C-21C9-4773-A45C-331801BADCBF}" destId="{F4154B6B-9B3B-4A33-A4CC-D640A5215402}" srcOrd="4" destOrd="0" parTransId="{B2859B4F-361E-4139-A846-0BB9ED89055B}" sibTransId="{C0AE8CF8-E648-4931-A60F-0F66C62D4D4E}"/>
    <dgm:cxn modelId="{894769ED-D4AA-4249-AEF3-9C489419C547}" srcId="{0A18C19C-21C9-4773-A45C-331801BADCBF}" destId="{5D33984F-9B96-4C71-BD11-5F98A1A886FC}" srcOrd="0" destOrd="0" parTransId="{75FC6D60-0E54-47E0-8474-61F3A5B63168}" sibTransId="{EA600D9A-FDED-4D85-B2AB-FC06CD33DBEE}"/>
    <dgm:cxn modelId="{68A586EE-DED7-44F1-9CCD-45094BEDB0D5}" srcId="{0A18C19C-21C9-4773-A45C-331801BADCBF}" destId="{6ADF6323-DCAD-4C11-A84F-05001CC5E79E}" srcOrd="2" destOrd="0" parTransId="{624DF60A-7F9B-4D80-A0C8-1FBC43F389C8}" sibTransId="{5A975AEF-1D80-442E-97B2-0F181529EFFC}"/>
    <dgm:cxn modelId="{74F56CF6-D45B-4BAF-BFFA-6118EA0D66DD}" type="presOf" srcId="{96D9A881-8A66-4BEF-8FFC-88AD1EFCDDF4}" destId="{81632986-58C9-4980-9372-340B917B5F5A}" srcOrd="0" destOrd="0" presId="urn:microsoft.com/office/officeart/2018/layout/CircleProcess"/>
    <dgm:cxn modelId="{BECBDFDD-D199-4F12-A421-320E314E74C2}" type="presParOf" srcId="{8D6BB0AA-D66D-4EAC-8018-8C23C031D210}" destId="{4D861C62-CCB6-4956-A40C-1ECBFDC90742}" srcOrd="0" destOrd="0" presId="urn:microsoft.com/office/officeart/2018/layout/CircleProcess"/>
    <dgm:cxn modelId="{BD4BEEC4-3A6B-4ACF-9053-C8BF60FD5F1F}" type="presParOf" srcId="{4D861C62-CCB6-4956-A40C-1ECBFDC90742}" destId="{AE35FE6D-6113-4257-B1A9-FD5757D2B8AB}" srcOrd="0" destOrd="0" presId="urn:microsoft.com/office/officeart/2018/layout/CircleProcess"/>
    <dgm:cxn modelId="{FD7941FC-B32D-4A2F-A3DE-0FBA5F8F0BD7}" type="presParOf" srcId="{8D6BB0AA-D66D-4EAC-8018-8C23C031D210}" destId="{DC0403A3-6823-40B3-AC8C-A42358E4056A}" srcOrd="1" destOrd="0" presId="urn:microsoft.com/office/officeart/2018/layout/CircleProcess"/>
    <dgm:cxn modelId="{82CC9DC6-54CC-4E7B-9367-255DFF94D640}" type="presParOf" srcId="{DC0403A3-6823-40B3-AC8C-A42358E4056A}" destId="{106D0F1C-42AB-4FE2-8E7C-5B1328D6ED10}" srcOrd="0" destOrd="0" presId="urn:microsoft.com/office/officeart/2018/layout/CircleProcess"/>
    <dgm:cxn modelId="{ACB747F7-6ED8-409B-BC4E-59CF460AE94C}" type="presParOf" srcId="{8D6BB0AA-D66D-4EAC-8018-8C23C031D210}" destId="{F0EC6D86-6C5D-4D09-9409-5D166B420C5B}" srcOrd="2" destOrd="0" presId="urn:microsoft.com/office/officeart/2018/layout/CircleProcess"/>
    <dgm:cxn modelId="{13A0B233-801B-4E32-892F-CF2DA60AA490}" type="presParOf" srcId="{8D6BB0AA-D66D-4EAC-8018-8C23C031D210}" destId="{52676497-14F6-4A70-8617-8AE794B6A747}" srcOrd="3" destOrd="0" presId="urn:microsoft.com/office/officeart/2018/layout/CircleProcess"/>
    <dgm:cxn modelId="{2B15E5FE-85D6-4CC3-B47B-181E5EAD694D}" type="presParOf" srcId="{52676497-14F6-4A70-8617-8AE794B6A747}" destId="{3EE1F938-CE30-4C71-9A16-31EFE8956B84}" srcOrd="0" destOrd="0" presId="urn:microsoft.com/office/officeart/2018/layout/CircleProcess"/>
    <dgm:cxn modelId="{604F5A9E-E0DD-4500-8119-E1587EF47CB5}" type="presParOf" srcId="{8D6BB0AA-D66D-4EAC-8018-8C23C031D210}" destId="{8845D15E-6119-4344-ADC1-950672FC88CB}" srcOrd="4" destOrd="0" presId="urn:microsoft.com/office/officeart/2018/layout/CircleProcess"/>
    <dgm:cxn modelId="{90C9CD13-C78D-4E61-8D6F-EA5B5AC2BB5B}" type="presParOf" srcId="{8845D15E-6119-4344-ADC1-950672FC88CB}" destId="{81632986-58C9-4980-9372-340B917B5F5A}" srcOrd="0" destOrd="0" presId="urn:microsoft.com/office/officeart/2018/layout/CircleProcess"/>
    <dgm:cxn modelId="{1103ED12-DE6B-4E9D-9522-63DF10754744}" type="presParOf" srcId="{8D6BB0AA-D66D-4EAC-8018-8C23C031D210}" destId="{615821E4-3977-457E-A687-756AF72B42AA}" srcOrd="5" destOrd="0" presId="urn:microsoft.com/office/officeart/2018/layout/CircleProcess"/>
    <dgm:cxn modelId="{BBF72903-5AA2-4920-A4CD-A38BE778ADA0}" type="presParOf" srcId="{8D6BB0AA-D66D-4EAC-8018-8C23C031D210}" destId="{478F9373-F602-401A-8237-022E1E4847A4}" srcOrd="6" destOrd="0" presId="urn:microsoft.com/office/officeart/2018/layout/CircleProcess"/>
    <dgm:cxn modelId="{93B3D495-706B-4265-82CB-565D3A6688CA}" type="presParOf" srcId="{478F9373-F602-401A-8237-022E1E4847A4}" destId="{E0D17D21-411B-41C8-AEAC-67697C943DCB}" srcOrd="0" destOrd="0" presId="urn:microsoft.com/office/officeart/2018/layout/CircleProcess"/>
    <dgm:cxn modelId="{EA1581C8-C281-4554-B077-4856C44A23FB}" type="presParOf" srcId="{8D6BB0AA-D66D-4EAC-8018-8C23C031D210}" destId="{2FAA7C42-F086-4C42-A2DA-FC87ABE0B1A2}" srcOrd="7" destOrd="0" presId="urn:microsoft.com/office/officeart/2018/layout/CircleProcess"/>
    <dgm:cxn modelId="{FCEF0435-A4A4-4FE6-991C-8BDD12794ED7}" type="presParOf" srcId="{2FAA7C42-F086-4C42-A2DA-FC87ABE0B1A2}" destId="{02B3ABA6-77D0-43FC-BC7D-6C43EE4DD349}" srcOrd="0" destOrd="0" presId="urn:microsoft.com/office/officeart/2018/layout/CircleProcess"/>
    <dgm:cxn modelId="{D8841746-0E4B-4F57-98AB-E3A232A547E6}" type="presParOf" srcId="{8D6BB0AA-D66D-4EAC-8018-8C23C031D210}" destId="{91C422FD-BD15-494A-8ABB-986BEDC96C71}" srcOrd="8" destOrd="0" presId="urn:microsoft.com/office/officeart/2018/layout/CircleProcess"/>
    <dgm:cxn modelId="{37683517-73DA-4F8A-8EDB-35F7E6026FDF}" type="presParOf" srcId="{8D6BB0AA-D66D-4EAC-8018-8C23C031D210}" destId="{37A20E01-E73C-459C-B401-933B6795554D}" srcOrd="9" destOrd="0" presId="urn:microsoft.com/office/officeart/2018/layout/CircleProcess"/>
    <dgm:cxn modelId="{91F15B9B-BFE7-4E0A-8538-CA2507135D8B}" type="presParOf" srcId="{37A20E01-E73C-459C-B401-933B6795554D}" destId="{365C04D1-D4C1-468C-BABD-CF2AE60D2A7F}" srcOrd="0" destOrd="0" presId="urn:microsoft.com/office/officeart/2018/layout/CircleProcess"/>
    <dgm:cxn modelId="{A0E73C38-C806-47D4-9582-93EA68C86294}" type="presParOf" srcId="{8D6BB0AA-D66D-4EAC-8018-8C23C031D210}" destId="{E2D33B95-511C-4C1A-AB3E-61F1823EBDD3}" srcOrd="10" destOrd="0" presId="urn:microsoft.com/office/officeart/2018/layout/CircleProcess"/>
    <dgm:cxn modelId="{88EB3B20-F2D5-469B-83EA-B199A39B75DF}" type="presParOf" srcId="{E2D33B95-511C-4C1A-AB3E-61F1823EBDD3}" destId="{83518319-E7B8-4E49-BB06-9EDA7358F1E5}" srcOrd="0" destOrd="0" presId="urn:microsoft.com/office/officeart/2018/layout/CircleProcess"/>
    <dgm:cxn modelId="{D34C1A98-1FB9-4215-9D6D-121A37FBAA01}" type="presParOf" srcId="{8D6BB0AA-D66D-4EAC-8018-8C23C031D210}" destId="{892720FC-88A8-4A96-8EFD-E77EAD89D8C7}" srcOrd="11" destOrd="0" presId="urn:microsoft.com/office/officeart/2018/layout/CircleProcess"/>
    <dgm:cxn modelId="{B054BC76-936F-4DF2-9B5A-E425AE95B986}" type="presParOf" srcId="{8D6BB0AA-D66D-4EAC-8018-8C23C031D210}" destId="{4867415B-7B43-4C35-B3C2-898608C8EA3C}" srcOrd="12" destOrd="0" presId="urn:microsoft.com/office/officeart/2018/layout/CircleProcess"/>
    <dgm:cxn modelId="{A258978B-159F-405D-A9ED-5AB9525C2C85}" type="presParOf" srcId="{4867415B-7B43-4C35-B3C2-898608C8EA3C}" destId="{A1BE379E-8511-437D-9AA3-113BB40CE5E8}" srcOrd="0" destOrd="0" presId="urn:microsoft.com/office/officeart/2018/layout/CircleProcess"/>
    <dgm:cxn modelId="{28E83ADB-790D-46DD-9AEC-69A1CD1291A1}" type="presParOf" srcId="{8D6BB0AA-D66D-4EAC-8018-8C23C031D210}" destId="{21E662F2-B15C-46DC-92AC-00A3D4300CC1}" srcOrd="13" destOrd="0" presId="urn:microsoft.com/office/officeart/2018/layout/CircleProcess"/>
    <dgm:cxn modelId="{50735030-30EC-4C24-BF4D-4890AF147CB5}" type="presParOf" srcId="{21E662F2-B15C-46DC-92AC-00A3D4300CC1}" destId="{93F524E6-5F3B-47C9-B80B-78C4DF162F30}" srcOrd="0" destOrd="0" presId="urn:microsoft.com/office/officeart/2018/layout/CircleProcess"/>
    <dgm:cxn modelId="{C3F52977-8BDE-4671-99AC-10406F3F3028}" type="presParOf" srcId="{8D6BB0AA-D66D-4EAC-8018-8C23C031D210}" destId="{736157B3-E8EA-49A9-8B2D-295CB5533C11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/>
            <a:t>Ms. Thanos is a busy professional woman. </a:t>
          </a:r>
          <a:endParaRPr lang="en-US" dirty="0"/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/>
            <a:t>Ms. Thanos is intelligent, detail and family-orientated.</a:t>
          </a:r>
          <a:endParaRPr lang="en-US" dirty="0"/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/>
            <a:t>Ms. Thanos has expertise in office communication.</a:t>
          </a:r>
          <a:endParaRPr lang="en-US" dirty="0"/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/>
            <a:t>Ms. Thanos is experienced reading complex and detailed material.</a:t>
          </a:r>
          <a:endParaRPr lang="en-US" dirty="0"/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0989940-7027-4AF2-957B-3B9F8A478B5A}" type="presOf" srcId="{8DF415FF-B1A4-45FA-B989-4272DFDA029F}" destId="{AE1F5FAB-B635-4C33-9E88-E0579F6A480C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793BAB7F-46A9-4F81-B98F-129514903FA5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449C9DB4-FBF2-41E7-9DC9-956039D257DA}" type="presOf" srcId="{75E09AEE-503F-4C22-BCC1-48ED6A33EA06}" destId="{A6F3C99B-A2A9-4941-A66A-C0E574733C12}" srcOrd="0" destOrd="0" presId="urn:microsoft.com/office/officeart/2005/8/layout/matrix3"/>
    <dgm:cxn modelId="{4D423EBE-079B-42E4-9A46-3B28F0F8A550}" type="presOf" srcId="{7B1C61F2-219A-4A3B-9700-1D34B9DAEE41}" destId="{465BBB10-6038-4DF8-8B9C-AE22F9917F64}" srcOrd="0" destOrd="0" presId="urn:microsoft.com/office/officeart/2005/8/layout/matrix3"/>
    <dgm:cxn modelId="{AA6EB9D7-A9D0-482A-8339-A3560EBC2364}" type="presOf" srcId="{946E2228-E0A9-44F9-B5FF-83074DDB519F}" destId="{A1A31493-B833-4F1E-BFA8-86EA05D07F40}" srcOrd="0" destOrd="0" presId="urn:microsoft.com/office/officeart/2005/8/layout/matrix3"/>
    <dgm:cxn modelId="{BC86461A-4FA2-4465-9517-CCADE7EC2102}" type="presParOf" srcId="{A6F3C99B-A2A9-4941-A66A-C0E574733C12}" destId="{EC0676CC-0B78-4BFA-95D1-8E8E27593693}" srcOrd="0" destOrd="0" presId="urn:microsoft.com/office/officeart/2005/8/layout/matrix3"/>
    <dgm:cxn modelId="{109E59F4-A9BA-450C-91E4-761B7CCC806F}" type="presParOf" srcId="{A6F3C99B-A2A9-4941-A66A-C0E574733C12}" destId="{443932CB-DD56-4BCD-96AF-70C93B3C6725}" srcOrd="1" destOrd="0" presId="urn:microsoft.com/office/officeart/2005/8/layout/matrix3"/>
    <dgm:cxn modelId="{9F0D7A0D-24D8-4A25-B8E5-090EA1D14752}" type="presParOf" srcId="{A6F3C99B-A2A9-4941-A66A-C0E574733C12}" destId="{465BBB10-6038-4DF8-8B9C-AE22F9917F64}" srcOrd="2" destOrd="0" presId="urn:microsoft.com/office/officeart/2005/8/layout/matrix3"/>
    <dgm:cxn modelId="{867E372B-92AC-4EA4-BB4E-9DFDCFCC895D}" type="presParOf" srcId="{A6F3C99B-A2A9-4941-A66A-C0E574733C12}" destId="{AE1F5FAB-B635-4C33-9E88-E0579F6A480C}" srcOrd="3" destOrd="0" presId="urn:microsoft.com/office/officeart/2005/8/layout/matrix3"/>
    <dgm:cxn modelId="{8D2A493C-D3E2-4BEC-BC35-3690E9DE979D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pPr algn="ctr"/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important information to be laid out clearly and concisely.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6768C3A8-C0DA-4702-B63E-124BD9547D15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access to important resources outside the site.</a:t>
          </a:r>
        </a:p>
      </dgm:t>
    </dgm:pt>
    <dgm:pt modelId="{47384092-4F71-4582-A2E4-3C626365F099}" type="parTrans" cxnId="{C58649C5-88B8-4452-8D36-29CDE026A64E}">
      <dgm:prSet/>
      <dgm:spPr/>
      <dgm:t>
        <a:bodyPr/>
        <a:lstStyle/>
        <a:p>
          <a:endParaRPr lang="en-US"/>
        </a:p>
      </dgm:t>
    </dgm:pt>
    <dgm:pt modelId="{040A8A1E-B63D-4CE2-A0D2-B593D4E1C696}" type="sibTrans" cxnId="{C58649C5-88B8-4452-8D36-29CDE026A64E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F59CED5D-8D6C-46B0-BB53-79A65D735A26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8A790E62-618B-4259-A9A7-B57F7680122B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243A52A8-3726-4492-A2AA-B7B125D4265A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DC16FF54-46A3-4B1D-BE55-99C28534F75F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C86DFD42-9847-42CF-866F-2F932AB1535A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84D17276-225F-4A38-AEF2-F070DF48457A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6C4AE150-0C3E-4B31-BF45-FEED5C4C134C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F45EBF40-41DB-4DB9-A847-5F6B5054B86C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9D674ABE-F299-4D24-BA43-88E54CA203FA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CB8089FF-6C29-4081-A332-A4F2176434D7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8A8E171D-EC05-4408-8303-85E0984C6545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D95D5D1D-5C2F-40E9-85ED-1085F78D9A79}" type="presOf" srcId="{C1E78F81-7485-405F-AEBC-4D374C1470E6}" destId="{CB8089FF-6C29-4081-A332-A4F2176434D7}" srcOrd="1" destOrd="0" presId="urn:microsoft.com/office/officeart/2005/8/layout/vProcess5"/>
    <dgm:cxn modelId="{7F500628-6504-4AA9-9CC2-4DF11B4EB021}" type="presOf" srcId="{8F26DD49-D698-4A9E-AAE9-D67717A89F04}" destId="{F45EBF40-41DB-4DB9-A847-5F6B5054B86C}" srcOrd="1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798B0D7D-E7B6-4E0D-8786-AC2E799A3BA4}" type="presOf" srcId="{880BE1CB-0EFD-4432-9A63-8E2EC8D7D7AA}" destId="{DC16FF54-46A3-4B1D-BE55-99C28534F75F}" srcOrd="0" destOrd="0" presId="urn:microsoft.com/office/officeart/2005/8/layout/vProcess5"/>
    <dgm:cxn modelId="{A1856B85-4C7B-4934-9506-B24BEB9B160F}" type="presOf" srcId="{880BE1CB-0EFD-4432-9A63-8E2EC8D7D7AA}" destId="{8A8E171D-EC05-4408-8303-85E0984C6545}" srcOrd="1" destOrd="0" presId="urn:microsoft.com/office/officeart/2005/8/layout/vProcess5"/>
    <dgm:cxn modelId="{702405A7-CF15-44E9-BB76-032923350D98}" type="presOf" srcId="{6768C3A8-C0DA-4702-B63E-124BD9547D15}" destId="{9D674ABE-F299-4D24-BA43-88E54CA203F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C58649C5-88B8-4452-8D36-29CDE026A64E}" srcId="{A139241D-3EF1-431C-9069-146D7C1D15AD}" destId="{6768C3A8-C0DA-4702-B63E-124BD9547D15}" srcOrd="1" destOrd="0" parTransId="{47384092-4F71-4582-A2E4-3C626365F099}" sibTransId="{040A8A1E-B63D-4CE2-A0D2-B593D4E1C696}"/>
    <dgm:cxn modelId="{D43AD6C6-CFBC-44AF-8404-FDC1EAD1810D}" type="presOf" srcId="{C1E78F81-7485-405F-AEBC-4D374C1470E6}" destId="{243A52A8-3726-4492-A2AA-B7B125D4265A}" srcOrd="0" destOrd="0" presId="urn:microsoft.com/office/officeart/2005/8/layout/vProcess5"/>
    <dgm:cxn modelId="{EFED30D4-58DC-48B4-949B-E8E981E02CB9}" type="presOf" srcId="{A2EA08CA-45C2-4416-BCB0-4B5E5B124884}" destId="{C86DFD42-9847-42CF-866F-2F932AB1535A}" srcOrd="0" destOrd="0" presId="urn:microsoft.com/office/officeart/2005/8/layout/vProcess5"/>
    <dgm:cxn modelId="{A3229BD4-FDA7-40A0-8C31-D26DFB8CDA03}" type="presOf" srcId="{0D4269A7-DA2F-45C2-8F69-2B5DFFDCCD03}" destId="{6C4AE150-0C3E-4B31-BF45-FEED5C4C134C}" srcOrd="0" destOrd="0" presId="urn:microsoft.com/office/officeart/2005/8/layout/vProcess5"/>
    <dgm:cxn modelId="{5AC906F8-3130-4047-9906-02A2EEBF70DA}" type="presOf" srcId="{8F26DD49-D698-4A9E-AAE9-D67717A89F04}" destId="{F59CED5D-8D6C-46B0-BB53-79A65D735A26}" srcOrd="0" destOrd="0" presId="urn:microsoft.com/office/officeart/2005/8/layout/vProcess5"/>
    <dgm:cxn modelId="{199777FC-6845-4566-A01D-168FC9492354}" type="presOf" srcId="{6768C3A8-C0DA-4702-B63E-124BD9547D15}" destId="{8A790E62-618B-4259-A9A7-B57F7680122B}" srcOrd="0" destOrd="0" presId="urn:microsoft.com/office/officeart/2005/8/layout/vProcess5"/>
    <dgm:cxn modelId="{9701DBFC-EB42-4C8F-9A5F-0895A116A25E}" type="presOf" srcId="{040A8A1E-B63D-4CE2-A0D2-B593D4E1C696}" destId="{84D17276-225F-4A38-AEF2-F070DF48457A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0C34F886-60C2-43CF-BC9E-3C2767C432AD}" type="presParOf" srcId="{8E23CBB2-34B1-4E66-9001-DA766AE9F435}" destId="{F59CED5D-8D6C-46B0-BB53-79A65D735A26}" srcOrd="1" destOrd="0" presId="urn:microsoft.com/office/officeart/2005/8/layout/vProcess5"/>
    <dgm:cxn modelId="{D9A5F3DA-CF0C-4E24-AD7A-9C2EA55789CC}" type="presParOf" srcId="{8E23CBB2-34B1-4E66-9001-DA766AE9F435}" destId="{8A790E62-618B-4259-A9A7-B57F7680122B}" srcOrd="2" destOrd="0" presId="urn:microsoft.com/office/officeart/2005/8/layout/vProcess5"/>
    <dgm:cxn modelId="{A0BB4800-181A-480F-B903-44BFF799F0C5}" type="presParOf" srcId="{8E23CBB2-34B1-4E66-9001-DA766AE9F435}" destId="{243A52A8-3726-4492-A2AA-B7B125D4265A}" srcOrd="3" destOrd="0" presId="urn:microsoft.com/office/officeart/2005/8/layout/vProcess5"/>
    <dgm:cxn modelId="{9C827396-EC62-440E-9910-A1E5033D942C}" type="presParOf" srcId="{8E23CBB2-34B1-4E66-9001-DA766AE9F435}" destId="{DC16FF54-46A3-4B1D-BE55-99C28534F75F}" srcOrd="4" destOrd="0" presId="urn:microsoft.com/office/officeart/2005/8/layout/vProcess5"/>
    <dgm:cxn modelId="{A96CD3B4-F463-4051-9B26-91F6364F4B34}" type="presParOf" srcId="{8E23CBB2-34B1-4E66-9001-DA766AE9F435}" destId="{C86DFD42-9847-42CF-866F-2F932AB1535A}" srcOrd="5" destOrd="0" presId="urn:microsoft.com/office/officeart/2005/8/layout/vProcess5"/>
    <dgm:cxn modelId="{EFB88F90-19D8-44B7-9748-92710BA27FD2}" type="presParOf" srcId="{8E23CBB2-34B1-4E66-9001-DA766AE9F435}" destId="{84D17276-225F-4A38-AEF2-F070DF48457A}" srcOrd="6" destOrd="0" presId="urn:microsoft.com/office/officeart/2005/8/layout/vProcess5"/>
    <dgm:cxn modelId="{3CE6BC0E-CFA4-4C15-83C1-E7988C987DA1}" type="presParOf" srcId="{8E23CBB2-34B1-4E66-9001-DA766AE9F435}" destId="{6C4AE150-0C3E-4B31-BF45-FEED5C4C134C}" srcOrd="7" destOrd="0" presId="urn:microsoft.com/office/officeart/2005/8/layout/vProcess5"/>
    <dgm:cxn modelId="{235BD2EE-7EB6-4B39-B362-1209276E2BA7}" type="presParOf" srcId="{8E23CBB2-34B1-4E66-9001-DA766AE9F435}" destId="{F45EBF40-41DB-4DB9-A847-5F6B5054B86C}" srcOrd="8" destOrd="0" presId="urn:microsoft.com/office/officeart/2005/8/layout/vProcess5"/>
    <dgm:cxn modelId="{27539076-89D7-4DC2-9EB9-58D89EA7ED8A}" type="presParOf" srcId="{8E23CBB2-34B1-4E66-9001-DA766AE9F435}" destId="{9D674ABE-F299-4D24-BA43-88E54CA203FA}" srcOrd="9" destOrd="0" presId="urn:microsoft.com/office/officeart/2005/8/layout/vProcess5"/>
    <dgm:cxn modelId="{0F24845C-AC81-4725-AD86-D901DDE83E18}" type="presParOf" srcId="{8E23CBB2-34B1-4E66-9001-DA766AE9F435}" destId="{CB8089FF-6C29-4081-A332-A4F2176434D7}" srcOrd="10" destOrd="0" presId="urn:microsoft.com/office/officeart/2005/8/layout/vProcess5"/>
    <dgm:cxn modelId="{EB1E90C6-210A-4800-8E85-2C8276621502}" type="presParOf" srcId="{8E23CBB2-34B1-4E66-9001-DA766AE9F435}" destId="{8A8E171D-EC05-4408-8303-85E0984C65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5FE6D-6113-4257-B1A9-FD5757D2B8AB}">
      <dsp:nvSpPr>
        <dsp:cNvPr id="0" name=""/>
        <dsp:cNvSpPr/>
      </dsp:nvSpPr>
      <dsp:spPr>
        <a:xfrm>
          <a:off x="8770472" y="759316"/>
          <a:ext cx="2011453" cy="2011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6D0F1C-42AB-4FE2-8E7C-5B1328D6ED10}">
      <dsp:nvSpPr>
        <dsp:cNvPr id="0" name=""/>
        <dsp:cNvSpPr/>
      </dsp:nvSpPr>
      <dsp:spPr>
        <a:xfrm>
          <a:off x="8836842" y="826387"/>
          <a:ext cx="1877641" cy="1877639"/>
        </a:xfrm>
        <a:prstGeom prst="ellipse">
          <a:avLst/>
        </a:prstGeom>
        <a:gradFill rotWithShape="0">
          <a:gsLst>
            <a:gs pos="0">
              <a:schemeClr val="accent5">
                <a:hueOff val="258616"/>
                <a:satOff val="862"/>
                <a:lumOff val="98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58616"/>
                <a:satOff val="862"/>
                <a:lumOff val="98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Lacks social skills</a:t>
          </a:r>
          <a:endParaRPr lang="en-US" sz="1900" kern="1200"/>
        </a:p>
      </dsp:txBody>
      <dsp:txXfrm>
        <a:off x="9105535" y="1094672"/>
        <a:ext cx="1341325" cy="1341070"/>
      </dsp:txXfrm>
    </dsp:sp>
    <dsp:sp modelId="{3EE1F938-CE30-4C71-9A16-31EFE8956B84}">
      <dsp:nvSpPr>
        <dsp:cNvPr id="0" name=""/>
        <dsp:cNvSpPr/>
      </dsp:nvSpPr>
      <dsp:spPr>
        <a:xfrm rot="2700000">
          <a:off x="6690623" y="759420"/>
          <a:ext cx="2011220" cy="20112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517232"/>
                <a:satOff val="1723"/>
                <a:lumOff val="196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17232"/>
                <a:satOff val="1723"/>
                <a:lumOff val="196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32986-58C9-4980-9372-340B917B5F5A}">
      <dsp:nvSpPr>
        <dsp:cNvPr id="0" name=""/>
        <dsp:cNvSpPr/>
      </dsp:nvSpPr>
      <dsp:spPr>
        <a:xfrm>
          <a:off x="6759019" y="826387"/>
          <a:ext cx="1877641" cy="1877639"/>
        </a:xfrm>
        <a:prstGeom prst="ellipse">
          <a:avLst/>
        </a:prstGeom>
        <a:gradFill rotWithShape="0">
          <a:gsLst>
            <a:gs pos="0">
              <a:schemeClr val="accent5">
                <a:hueOff val="775848"/>
                <a:satOff val="2585"/>
                <a:lumOff val="2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775848"/>
                <a:satOff val="2585"/>
                <a:lumOff val="2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Quick decision making skills</a:t>
          </a:r>
          <a:endParaRPr lang="en-US" sz="1900" kern="1200"/>
        </a:p>
      </dsp:txBody>
      <dsp:txXfrm>
        <a:off x="7026641" y="1094672"/>
        <a:ext cx="1341325" cy="1341070"/>
      </dsp:txXfrm>
    </dsp:sp>
    <dsp:sp modelId="{E0D17D21-411B-41C8-AEAC-67697C943DCB}">
      <dsp:nvSpPr>
        <dsp:cNvPr id="0" name=""/>
        <dsp:cNvSpPr/>
      </dsp:nvSpPr>
      <dsp:spPr>
        <a:xfrm rot="2700000">
          <a:off x="4612800" y="759420"/>
          <a:ext cx="2011220" cy="20112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1034465"/>
                <a:satOff val="3447"/>
                <a:lumOff val="392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034465"/>
                <a:satOff val="3447"/>
                <a:lumOff val="392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3ABA6-77D0-43FC-BC7D-6C43EE4DD349}">
      <dsp:nvSpPr>
        <dsp:cNvPr id="0" name=""/>
        <dsp:cNvSpPr/>
      </dsp:nvSpPr>
      <dsp:spPr>
        <a:xfrm>
          <a:off x="4680124" y="826387"/>
          <a:ext cx="1877641" cy="1877639"/>
        </a:xfrm>
        <a:prstGeom prst="ellipse">
          <a:avLst/>
        </a:prstGeom>
        <a:gradFill rotWithShape="0">
          <a:gsLst>
            <a:gs pos="0">
              <a:schemeClr val="accent5">
                <a:hueOff val="1293081"/>
                <a:satOff val="4308"/>
                <a:lumOff val="490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293081"/>
                <a:satOff val="4308"/>
                <a:lumOff val="490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Dedicated</a:t>
          </a:r>
          <a:endParaRPr lang="en-US" sz="1900" kern="1200"/>
        </a:p>
      </dsp:txBody>
      <dsp:txXfrm>
        <a:off x="4947747" y="1094672"/>
        <a:ext cx="1341325" cy="1341070"/>
      </dsp:txXfrm>
    </dsp:sp>
    <dsp:sp modelId="{365C04D1-D4C1-468C-BABD-CF2AE60D2A7F}">
      <dsp:nvSpPr>
        <dsp:cNvPr id="0" name=""/>
        <dsp:cNvSpPr/>
      </dsp:nvSpPr>
      <dsp:spPr>
        <a:xfrm rot="2700000">
          <a:off x="2533906" y="759420"/>
          <a:ext cx="2011220" cy="20112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1551697"/>
                <a:satOff val="5170"/>
                <a:lumOff val="5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551697"/>
                <a:satOff val="5170"/>
                <a:lumOff val="5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18319-E7B8-4E49-BB06-9EDA7358F1E5}">
      <dsp:nvSpPr>
        <dsp:cNvPr id="0" name=""/>
        <dsp:cNvSpPr/>
      </dsp:nvSpPr>
      <dsp:spPr>
        <a:xfrm>
          <a:off x="2601230" y="826387"/>
          <a:ext cx="1877641" cy="1877639"/>
        </a:xfrm>
        <a:prstGeom prst="ellipse">
          <a:avLst/>
        </a:prstGeom>
        <a:gradFill rotWithShape="0">
          <a:gsLst>
            <a:gs pos="0">
              <a:schemeClr val="accent5">
                <a:hueOff val="1810313"/>
                <a:satOff val="6032"/>
                <a:lumOff val="686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10313"/>
                <a:satOff val="6032"/>
                <a:lumOff val="686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Tech-savvy</a:t>
          </a:r>
          <a:endParaRPr lang="en-US" sz="1900" kern="1200"/>
        </a:p>
      </dsp:txBody>
      <dsp:txXfrm>
        <a:off x="2869924" y="1094672"/>
        <a:ext cx="1341325" cy="1341070"/>
      </dsp:txXfrm>
    </dsp:sp>
    <dsp:sp modelId="{A1BE379E-8511-437D-9AA3-113BB40CE5E8}">
      <dsp:nvSpPr>
        <dsp:cNvPr id="0" name=""/>
        <dsp:cNvSpPr/>
      </dsp:nvSpPr>
      <dsp:spPr>
        <a:xfrm rot="2700000">
          <a:off x="455012" y="759420"/>
          <a:ext cx="2011220" cy="20112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2068929"/>
                <a:satOff val="6893"/>
                <a:lumOff val="784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068929"/>
                <a:satOff val="6893"/>
                <a:lumOff val="784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524E6-5F3B-47C9-B80B-78C4DF162F30}">
      <dsp:nvSpPr>
        <dsp:cNvPr id="0" name=""/>
        <dsp:cNvSpPr/>
      </dsp:nvSpPr>
      <dsp:spPr>
        <a:xfrm>
          <a:off x="522336" y="826387"/>
          <a:ext cx="1877641" cy="1877639"/>
        </a:xfrm>
        <a:prstGeom prst="ellips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Top gamer</a:t>
          </a:r>
          <a:endParaRPr lang="en-US" sz="1900" kern="1200"/>
        </a:p>
      </dsp:txBody>
      <dsp:txXfrm>
        <a:off x="791030" y="1094672"/>
        <a:ext cx="1341325" cy="134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a busy professional woman. </a:t>
          </a:r>
          <a:endParaRPr lang="en-US" sz="1500" kern="1200" dirty="0"/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intelligent, detail and family-orientated.</a:t>
          </a:r>
          <a:endParaRPr lang="en-US" sz="1500" kern="1200" dirty="0"/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has expertise in office communication.</a:t>
          </a:r>
          <a:endParaRPr lang="en-US" sz="1500" kern="1200" dirty="0"/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experienced reading complex and detailed material.</a:t>
          </a:r>
          <a:endParaRPr lang="en-US" sz="1500" kern="1200" dirty="0"/>
        </a:p>
      </dsp:txBody>
      <dsp:txXfrm>
        <a:off x="3226162" y="2632128"/>
        <a:ext cx="1734535" cy="173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ED5D-8D6C-46B0-BB53-79A65D735A2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important information to be laid out clearly and concisely.</a:t>
          </a:r>
        </a:p>
      </dsp:txBody>
      <dsp:txXfrm>
        <a:off x="22054" y="22054"/>
        <a:ext cx="6824144" cy="708882"/>
      </dsp:txXfrm>
    </dsp:sp>
    <dsp:sp modelId="{8A790E62-618B-4259-A9A7-B57F7680122B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access to important resources outside the site.</a:t>
          </a:r>
        </a:p>
      </dsp:txBody>
      <dsp:txXfrm>
        <a:off x="666954" y="911951"/>
        <a:ext cx="6521854" cy="708882"/>
      </dsp:txXfrm>
    </dsp:sp>
    <dsp:sp modelId="{243A52A8-3726-4492-A2AA-B7B125D4265A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DC16FF54-46A3-4B1D-BE55-99C28534F75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C86DFD42-9847-42CF-866F-2F932AB1535A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84D17276-225F-4A38-AEF2-F070DF48457A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C4AE150-0C3E-4B31-BF45-FEED5C4C134C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A601-C4DE-4D25-82E3-2E4E5270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DD23-B4F3-40F8-BC2E-6F92EFF1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to pursue a career in professional gaming, but does not know what steps to take</a:t>
            </a:r>
          </a:p>
          <a:p>
            <a:r>
              <a:rPr lang="en-US" dirty="0"/>
              <a:t>Would like to show to eSport organizations that he has the skills to join a professional team</a:t>
            </a:r>
          </a:p>
          <a:p>
            <a:r>
              <a:rPr lang="en-US" dirty="0"/>
              <a:t>Lacks the connections to get in contact with someone in the industry</a:t>
            </a:r>
          </a:p>
          <a:p>
            <a:r>
              <a:rPr lang="en-US" dirty="0"/>
              <a:t>Has to decide soon if he will go to college or pursue a career in eSports</a:t>
            </a:r>
          </a:p>
          <a:p>
            <a:r>
              <a:rPr lang="en-US"/>
              <a:t>Parents </a:t>
            </a:r>
            <a:r>
              <a:rPr lang="en-US" dirty="0"/>
              <a:t>would disagree with him pursuing a career in video games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6EAB5-5E51-44AA-A19C-532B624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/>
              <a:t>Goals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23315C-504D-4416-985F-BE23128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understand the benefits and drawbacks to an eSports career</a:t>
            </a:r>
          </a:p>
          <a:p>
            <a:endParaRPr lang="en-US" sz="2000" dirty="0"/>
          </a:p>
          <a:p>
            <a:r>
              <a:rPr lang="en-US" sz="2000" dirty="0"/>
              <a:t>To decide if he should pursue a career in eSports</a:t>
            </a:r>
          </a:p>
          <a:p>
            <a:endParaRPr lang="en-US" sz="2000" dirty="0"/>
          </a:p>
          <a:p>
            <a:r>
              <a:rPr lang="en-US" sz="2000" dirty="0"/>
              <a:t>Persuade his parents to let him go into professional gaming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96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0D83D-0634-48F2-9198-791865F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dirty="0"/>
              <a:t>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D0ED-9470-4500-8EE6-38CDD10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/>
              <a:t>Guidance on how to pursue an eSports career</a:t>
            </a:r>
          </a:p>
          <a:p>
            <a:r>
              <a:rPr lang="en-US" sz="2000"/>
              <a:t>A way to connect with someone in the industry</a:t>
            </a:r>
          </a:p>
          <a:p>
            <a:r>
              <a:rPr lang="en-US" sz="2000"/>
              <a:t>Information explaining why a career in eSports is viable to his parents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7554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7BCD-74A9-465C-AF25-02D8F5C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7E85-0E1B-48CA-BDFB-82CAABF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6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C7766-2EA1-457A-9C11-D97C1E4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5893-E63C-4380-B7B2-938FE63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Parent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227E5-3209-47AF-9794-36DD80CB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096" y="514181"/>
            <a:ext cx="5904068" cy="5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86141-FD11-45AF-B9CD-89219FA7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5973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F471FB-F542-4019-A89F-2866C14FC963}"/>
              </a:ext>
            </a:extLst>
          </p:cNvPr>
          <p:cNvSpPr txBox="1"/>
          <p:nvPr/>
        </p:nvSpPr>
        <p:spPr>
          <a:xfrm>
            <a:off x="7345680" y="3044279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658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91AD-A763-4F39-8FC3-820239B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CF1-F68F-49C9-B1C6-42AB0F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goals are to advise and help navigate her son’s fledgling e-gaming career.</a:t>
            </a:r>
          </a:p>
          <a:p>
            <a:r>
              <a:rPr lang="en-US" dirty="0"/>
              <a:t>To create a meaning dialogue with her child, so that a channel for clear and honest communication is available to deal with any potential issues.</a:t>
            </a:r>
          </a:p>
          <a:p>
            <a:r>
              <a:rPr lang="en-US" dirty="0"/>
              <a:t>To provide helpful legal advice so her son can protect himself and advance in his chosen career.</a:t>
            </a:r>
          </a:p>
          <a:p>
            <a:r>
              <a:rPr lang="en-US" dirty="0"/>
              <a:t>To provide a resource for her son when challenges arise that are outside his career.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19E-581F-4599-9C1F-DDC54C2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Needs: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E76668-871F-4324-B42D-BBD308F1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152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1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23173"/>
            <a:ext cx="3977639" cy="1600200"/>
          </a:xfrm>
        </p:spPr>
        <p:txBody>
          <a:bodyPr anchor="b">
            <a:normAutofit/>
          </a:bodyPr>
          <a:lstStyle/>
          <a:p>
            <a:r>
              <a:rPr lang="en-CA" sz="4800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56" y="3003888"/>
            <a:ext cx="3977639" cy="3854112"/>
          </a:xfrm>
        </p:spPr>
        <p:txBody>
          <a:bodyPr>
            <a:normAutofit/>
          </a:bodyPr>
          <a:lstStyle/>
          <a:p>
            <a:pPr algn="r"/>
            <a:r>
              <a:rPr lang="en-CA" sz="2000" dirty="0"/>
              <a:t>E-sports Player manger</a:t>
            </a:r>
          </a:p>
          <a:p>
            <a:endParaRPr lang="en-CA" sz="160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C46-CE78-456B-B5C0-ACC02733D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Problem-rapid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23F1-1C58-470A-A113-C4D33260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157D-371D-4ED0-B6A3-ED7B92E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22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934-CCA7-4CF1-9EB0-65C7318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5F5B-7FCF-48CB-A914-1316218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4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sz="2800" dirty="0"/>
              <a:t>Problem-rapid-growth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Why is rapid growth a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experienced professionals in business and legal.</a:t>
            </a:r>
          </a:p>
          <a:p>
            <a:pPr lvl="1"/>
            <a:r>
              <a:rPr lang="en-US" dirty="0"/>
              <a:t>Leading to mismanaged teams</a:t>
            </a:r>
          </a:p>
          <a:p>
            <a:pPr lvl="1"/>
            <a:r>
              <a:rPr lang="en-US" dirty="0"/>
              <a:t>Poor player lifestyle.</a:t>
            </a:r>
          </a:p>
          <a:p>
            <a:pPr lvl="1"/>
            <a:r>
              <a:rPr lang="en-US" dirty="0"/>
              <a:t> Players taken advantage of. Bad contracts, unreasonable hours, short professional career</a:t>
            </a:r>
          </a:p>
          <a:p>
            <a:pPr lvl="1"/>
            <a:r>
              <a:rPr lang="en-US" dirty="0"/>
              <a:t>General lack of support regarding the business side of esports.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Problem-lack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</a:t>
            </a:r>
          </a:p>
          <a:p>
            <a:pPr lvl="1"/>
            <a:r>
              <a:rPr lang="en-CA" dirty="0"/>
              <a:t>A new type of career, one which is based around something that is traditionally treated as a leisure.</a:t>
            </a:r>
          </a:p>
          <a:p>
            <a:pPr lvl="1"/>
            <a:r>
              <a:rPr lang="en-CA" dirty="0"/>
              <a:t>Historically, videogames have been seen as a waste of time.</a:t>
            </a:r>
          </a:p>
          <a:p>
            <a:pPr lvl="1"/>
            <a:r>
              <a:rPr lang="en-CA" dirty="0"/>
              <a:t>Has only “really” become huge in the last decade.</a:t>
            </a:r>
          </a:p>
          <a:p>
            <a:pPr lvl="1"/>
            <a:r>
              <a:rPr lang="en-CA" dirty="0"/>
              <a:t>A lot of players are young adults.</a:t>
            </a:r>
          </a:p>
          <a:p>
            <a:pPr lvl="1"/>
            <a:r>
              <a:rPr lang="en-CA" dirty="0"/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Problem-young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Problem-young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 Really?</a:t>
            </a:r>
          </a:p>
          <a:p>
            <a:pPr lvl="1"/>
            <a:r>
              <a:rPr lang="en-CA" dirty="0"/>
              <a:t>A majority of aspiring e-sports players are young adults that just graduated high school or in their early to mid twenties.</a:t>
            </a:r>
          </a:p>
          <a:p>
            <a:pPr lvl="1"/>
            <a:r>
              <a:rPr lang="en-CA" dirty="0"/>
              <a:t>They lack the maturity and knowledge to make sound business decisions.</a:t>
            </a:r>
          </a:p>
          <a:p>
            <a:pPr lvl="1"/>
            <a:r>
              <a:rPr lang="en-CA" dirty="0"/>
              <a:t>They get locked into terrible contracts.</a:t>
            </a:r>
          </a:p>
          <a:p>
            <a:pPr lvl="1"/>
            <a:r>
              <a:rPr lang="en-CA" dirty="0"/>
              <a:t>Undergo tremendous amounts of stress (sometimes playing for 10 hours or more a day of practice).</a:t>
            </a:r>
          </a:p>
          <a:p>
            <a:pPr lvl="1"/>
            <a:r>
              <a:rPr lang="en-CA" dirty="0"/>
              <a:t>On average the career of a professional in e-sports is around two years.</a:t>
            </a:r>
          </a:p>
          <a:p>
            <a:pPr lvl="1"/>
            <a:r>
              <a:rPr lang="en-CA" dirty="0"/>
              <a:t>What are they left with after that?</a:t>
            </a: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A30CE-5E55-4E3D-85B9-7CBE39F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800" dirty="0"/>
              <a:t>Target</a:t>
            </a:r>
            <a:br>
              <a:rPr lang="en-CA" sz="3600" dirty="0"/>
            </a:br>
            <a:r>
              <a:rPr lang="en-CA" sz="2800" dirty="0"/>
              <a:t>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92CDE-F9B0-452F-9F4C-6CF5A08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4816" y="1172150"/>
            <a:ext cx="6918114" cy="4614958"/>
          </a:xfrm>
        </p:spPr>
      </p:pic>
    </p:spTree>
    <p:extLst>
      <p:ext uri="{BB962C8B-B14F-4D97-AF65-F5344CB8AC3E}">
        <p14:creationId xmlns:p14="http://schemas.microsoft.com/office/powerpoint/2010/main" val="32548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1AB7-24EA-4839-A99B-71AF37C7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CF6D0-334D-4A95-88F3-E3864D82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3789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680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E-sports</vt:lpstr>
      <vt:lpstr>Problem-rapid growth</vt:lpstr>
      <vt:lpstr>Problem-rapid-growth</vt:lpstr>
      <vt:lpstr>Problem-lack of understanding</vt:lpstr>
      <vt:lpstr>Lack of understanding</vt:lpstr>
      <vt:lpstr>Problem-young people?</vt:lpstr>
      <vt:lpstr>Problem-young people</vt:lpstr>
      <vt:lpstr>Target student</vt:lpstr>
      <vt:lpstr>Characteristics</vt:lpstr>
      <vt:lpstr>Frustrations</vt:lpstr>
      <vt:lpstr>Goals</vt:lpstr>
      <vt:lpstr>Needs</vt:lpstr>
      <vt:lpstr>PowerPoint Presentation</vt:lpstr>
      <vt:lpstr>Target</vt:lpstr>
      <vt:lpstr>PowerPoint Presentation</vt:lpstr>
      <vt:lpstr>Goals</vt:lpstr>
      <vt:lpstr>Needs:</vt:lpstr>
      <vt:lpstr>Target</vt:lpstr>
      <vt:lpstr>Talk to your user</vt:lpstr>
      <vt:lpstr>Solution 1</vt:lpstr>
      <vt:lpstr>Solutions 2</vt:lpstr>
      <vt:lpstr>Solutions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Vincent Liang</dc:creator>
  <cp:lastModifiedBy>Vincent Liang</cp:lastModifiedBy>
  <cp:revision>1</cp:revision>
  <dcterms:created xsi:type="dcterms:W3CDTF">2018-10-04T19:52:17Z</dcterms:created>
  <dcterms:modified xsi:type="dcterms:W3CDTF">2018-10-04T19:53:11Z</dcterms:modified>
</cp:coreProperties>
</file>