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58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2126" y="-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95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1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0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519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52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7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5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1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23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A758-3CA8-4886-8D60-1A34E14D9217}" type="datetimeFigureOut">
              <a:rPr lang="it-IT" smtClean="0"/>
              <a:t>24/06/2018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7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8644-D486-48D1-9F1B-BB5F1686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Relazionale	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1E989-5AAA-472E-A7D8-D29D055E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710186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Pubblicazione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</a:t>
            </a:r>
            <a:r>
              <a:rPr lang="it-IT" dirty="0" err="1"/>
              <a:t>isbn</a:t>
            </a:r>
            <a:r>
              <a:rPr lang="it-IT" dirty="0"/>
              <a:t>, titolo, editore)</a:t>
            </a:r>
          </a:p>
          <a:p>
            <a:r>
              <a:rPr lang="it-IT" b="1" dirty="0"/>
              <a:t>Capitolo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numero</a:t>
            </a:r>
            <a:r>
              <a:rPr lang="it-IT" dirty="0"/>
              <a:t>, titolo)</a:t>
            </a:r>
          </a:p>
          <a:p>
            <a:r>
              <a:rPr lang="it-IT" b="1" dirty="0"/>
              <a:t>Autore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nome, cognome)</a:t>
            </a:r>
          </a:p>
          <a:p>
            <a:r>
              <a:rPr lang="it-IT" b="1" dirty="0"/>
              <a:t>Sorgente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id_pubblicazione, uri, tipo, formato, descrizione)</a:t>
            </a:r>
          </a:p>
          <a:p>
            <a:r>
              <a:rPr lang="it-IT" b="1" dirty="0"/>
              <a:t>InfoPubblicazione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dirty="0" err="1"/>
              <a:t>anno_pubblicazione</a:t>
            </a:r>
            <a:r>
              <a:rPr lang="it-IT" dirty="0"/>
              <a:t>, numero_pagine, edizione, lingua)</a:t>
            </a:r>
          </a:p>
          <a:p>
            <a:r>
              <a:rPr lang="it-IT" b="1" dirty="0"/>
              <a:t>Ristampa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numero</a:t>
            </a:r>
            <a:r>
              <a:rPr lang="it-IT" dirty="0"/>
              <a:t>, </a:t>
            </a:r>
            <a:r>
              <a:rPr lang="it-IT" dirty="0" err="1"/>
              <a:t>anno_ristampa</a:t>
            </a:r>
            <a:r>
              <a:rPr lang="it-IT" dirty="0"/>
              <a:t>)</a:t>
            </a:r>
          </a:p>
          <a:p>
            <a:r>
              <a:rPr lang="it-IT" b="1" dirty="0"/>
              <a:t>Parola chiave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parola)</a:t>
            </a:r>
          </a:p>
          <a:p>
            <a:r>
              <a:rPr lang="it-IT" b="1" dirty="0"/>
              <a:t>Tag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id_parola</a:t>
            </a:r>
            <a:r>
              <a:rPr lang="it-IT" dirty="0"/>
              <a:t>)</a:t>
            </a:r>
          </a:p>
          <a:p>
            <a:r>
              <a:rPr lang="it-IT" b="1" dirty="0"/>
              <a:t>Scrittura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id_autore</a:t>
            </a:r>
            <a:r>
              <a:rPr lang="it-IT" dirty="0"/>
              <a:t>)</a:t>
            </a:r>
          </a:p>
          <a:p>
            <a:r>
              <a:rPr lang="it-IT" b="1" dirty="0"/>
              <a:t>Recensione</a:t>
            </a:r>
            <a:r>
              <a:rPr lang="it-IT" dirty="0"/>
              <a:t>(</a:t>
            </a:r>
            <a:r>
              <a:rPr lang="it-IT" u="sng" dirty="0"/>
              <a:t>id_utente</a:t>
            </a:r>
            <a:r>
              <a:rPr lang="it-IT" dirty="0"/>
              <a:t>, </a:t>
            </a:r>
            <a:r>
              <a:rPr lang="it-IT" u="sng" dirty="0"/>
              <a:t>id_pubblicazione</a:t>
            </a:r>
            <a:r>
              <a:rPr lang="it-IT" dirty="0"/>
              <a:t>, testo, </a:t>
            </a:r>
            <a:r>
              <a:rPr lang="it-IT" dirty="0" err="1"/>
              <a:t>data_ora</a:t>
            </a:r>
            <a:r>
              <a:rPr lang="it-IT" dirty="0"/>
              <a:t>, moderata)</a:t>
            </a:r>
          </a:p>
          <a:p>
            <a:r>
              <a:rPr lang="it-IT" b="1" dirty="0"/>
              <a:t>Utente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email, password_utente, nome, cognome, tipo)</a:t>
            </a:r>
          </a:p>
          <a:p>
            <a:r>
              <a:rPr lang="it-IT" b="1" dirty="0"/>
              <a:t>Likes</a:t>
            </a:r>
            <a:r>
              <a:rPr lang="it-IT" dirty="0"/>
              <a:t>(</a:t>
            </a:r>
            <a:r>
              <a:rPr lang="it-IT" u="sng" dirty="0"/>
              <a:t>id_utente</a:t>
            </a:r>
            <a:r>
              <a:rPr lang="it-IT" dirty="0"/>
              <a:t>, 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dirty="0" err="1"/>
              <a:t>data_ora</a:t>
            </a:r>
            <a:r>
              <a:rPr lang="it-IT" dirty="0"/>
              <a:t>)</a:t>
            </a:r>
          </a:p>
          <a:p>
            <a:r>
              <a:rPr lang="it-IT" b="1" dirty="0"/>
              <a:t>Modifica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id_utente, id_pubblicazione, </a:t>
            </a:r>
            <a:r>
              <a:rPr lang="it-IT" dirty="0" err="1"/>
              <a:t>data_ora</a:t>
            </a:r>
            <a:r>
              <a:rPr lang="it-IT" dirty="0"/>
              <a:t>, descrizione, tipo)</a:t>
            </a:r>
          </a:p>
        </p:txBody>
      </p:sp>
    </p:spTree>
    <p:extLst>
      <p:ext uri="{BB962C8B-B14F-4D97-AF65-F5344CB8AC3E}">
        <p14:creationId xmlns:p14="http://schemas.microsoft.com/office/powerpoint/2010/main" val="301732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CB2F1-BE0A-4004-A3B4-BA6B375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8CBC1-A0B2-45F4-8E25-1490FCE5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773686"/>
          </a:xfrm>
        </p:spPr>
        <p:txBody>
          <a:bodyPr>
            <a:normAutofit/>
          </a:bodyPr>
          <a:lstStyle/>
          <a:p>
            <a:r>
              <a:rPr lang="it-IT" dirty="0"/>
              <a:t>Pubblicazione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Isbn: unique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Titolo: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Editore: not null</a:t>
            </a:r>
          </a:p>
          <a:p>
            <a:r>
              <a:rPr lang="it-IT" dirty="0"/>
              <a:t>Capitolo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CharTitolo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Numero: chiave primaria</a:t>
            </a:r>
          </a:p>
          <a:p>
            <a:r>
              <a:rPr lang="it-IT" dirty="0"/>
              <a:t>Autore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Nome: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Cognome: not null</a:t>
            </a:r>
          </a:p>
          <a:p>
            <a:r>
              <a:rPr lang="it-IT" dirty="0"/>
              <a:t>Sorgente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Uri: unique,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Tipo: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Formato: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Descrizione: not null</a:t>
            </a:r>
          </a:p>
        </p:txBody>
      </p:sp>
    </p:spTree>
    <p:extLst>
      <p:ext uri="{BB962C8B-B14F-4D97-AF65-F5344CB8AC3E}">
        <p14:creationId xmlns:p14="http://schemas.microsoft.com/office/powerpoint/2010/main" val="320015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8F937-B0E0-4EDE-B262-8915E725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67E3EC-B7CE-4917-976C-69EE56BF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Info_pubblicazione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Numero_pagine: not null</a:t>
            </a:r>
          </a:p>
          <a:p>
            <a:pPr lvl="1"/>
            <a:r>
              <a:rPr lang="it-IT" dirty="0"/>
              <a:t>Date Data_pubblicazione: not null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Edizione: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Lingua: not null</a:t>
            </a:r>
          </a:p>
          <a:p>
            <a:r>
              <a:rPr lang="it-IT" dirty="0"/>
              <a:t>Ristampa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Numero: chiave primaria</a:t>
            </a:r>
          </a:p>
          <a:p>
            <a:pPr lvl="1"/>
            <a:r>
              <a:rPr lang="it-IT" dirty="0"/>
              <a:t>Date Data: not null</a:t>
            </a:r>
          </a:p>
          <a:p>
            <a:r>
              <a:rPr lang="it-IT" dirty="0"/>
              <a:t>Parola chiave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Parola: unique not null</a:t>
            </a:r>
          </a:p>
          <a:p>
            <a:r>
              <a:rPr lang="it-IT" dirty="0"/>
              <a:t>Tag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Id_parola: chiave primaria</a:t>
            </a:r>
          </a:p>
          <a:p>
            <a:r>
              <a:rPr lang="it-IT" dirty="0"/>
              <a:t>Scrittura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Id_autore</a:t>
            </a:r>
            <a:r>
              <a:rPr lang="it-IT" dirty="0"/>
              <a:t>: chiave primaria</a:t>
            </a:r>
          </a:p>
        </p:txBody>
      </p:sp>
    </p:spTree>
    <p:extLst>
      <p:ext uri="{BB962C8B-B14F-4D97-AF65-F5344CB8AC3E}">
        <p14:creationId xmlns:p14="http://schemas.microsoft.com/office/powerpoint/2010/main" val="11797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919FE-0C2E-4B72-A9A8-27994D8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88342-DA18-4AFE-AD32-3B2B4CD2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Recensione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Id_utente: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Testo: not null</a:t>
            </a:r>
          </a:p>
          <a:p>
            <a:pPr lvl="1"/>
            <a:r>
              <a:rPr lang="it-IT" dirty="0"/>
              <a:t>Date Data_recensione: </a:t>
            </a:r>
            <a:r>
              <a:rPr lang="it-IT" dirty="0" err="1"/>
              <a:t>not_null</a:t>
            </a:r>
            <a:endParaRPr lang="it-IT" dirty="0"/>
          </a:p>
          <a:p>
            <a:pPr lvl="1"/>
            <a:r>
              <a:rPr lang="it-IT" dirty="0"/>
              <a:t>Time Ora: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Moderata: not null default ‘No’</a:t>
            </a:r>
          </a:p>
          <a:p>
            <a:r>
              <a:rPr lang="it-IT" dirty="0"/>
              <a:t>Utente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Email: unique not null</a:t>
            </a:r>
          </a:p>
          <a:p>
            <a:pPr lvl="1"/>
            <a:r>
              <a:rPr lang="it-IT" dirty="0" err="1"/>
              <a:t>CharPassword</a:t>
            </a:r>
            <a:r>
              <a:rPr lang="it-IT" dirty="0"/>
              <a:t>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Nome: not null 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Cognome: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tipo: not null default ‘Passivo’</a:t>
            </a:r>
          </a:p>
          <a:p>
            <a:r>
              <a:rPr lang="it-IT" dirty="0"/>
              <a:t>Likes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Id_utente: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/>
              <a:t>Date Data_like: not null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5CC64-1EE7-4CA9-BC1D-2DB78EF1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</a:t>
            </a:r>
            <a:r>
              <a:rPr lang="it-IT" dirty="0" err="1"/>
              <a:t>intrarelazionali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0977C3-2F37-4F2A-9F1F-4F7E9F07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Modifica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Id_utente: not null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not null</a:t>
            </a:r>
          </a:p>
          <a:p>
            <a:pPr lvl="1"/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Timestamp</a:t>
            </a:r>
            <a:r>
              <a:rPr lang="it-IT" dirty="0"/>
              <a:t>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Descrizione: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Tipo: not null</a:t>
            </a:r>
          </a:p>
          <a:p>
            <a:pPr marL="3429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7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20B39-1A8F-4DE2-AA29-2ED0EC5A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extrarelazionali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A412A-F8A8-4CEA-9635-416C7FE9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6386512" cy="7116586"/>
          </a:xfrm>
        </p:spPr>
        <p:txBody>
          <a:bodyPr>
            <a:normAutofit/>
          </a:bodyPr>
          <a:lstStyle/>
          <a:p>
            <a:r>
              <a:rPr lang="it-IT" b="1" dirty="0"/>
              <a:t>Pubblicazione</a:t>
            </a:r>
            <a:r>
              <a:rPr lang="it-IT" dirty="0"/>
              <a:t>: id    </a:t>
            </a:r>
            <a:r>
              <a:rPr lang="it-IT" dirty="0">
                <a:sym typeface="Wingdings" panose="05000000000000000000" pitchFamily="2" charset="2"/>
              </a:rPr>
              <a:t> 	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Capitolo</a:t>
            </a:r>
            <a:r>
              <a:rPr lang="it-IT" dirty="0">
                <a:sym typeface="Wingdings" panose="05000000000000000000" pitchFamily="2" charset="2"/>
              </a:rPr>
              <a:t>: id_pubblicazione, 					</a:t>
            </a:r>
            <a:r>
              <a:rPr lang="it-IT" b="1" dirty="0">
                <a:sym typeface="Wingdings" panose="05000000000000000000" pitchFamily="2" charset="2"/>
              </a:rPr>
              <a:t>Sorgente</a:t>
            </a:r>
            <a:r>
              <a:rPr lang="it-IT" dirty="0">
                <a:sym typeface="Wingdings" panose="05000000000000000000" pitchFamily="2" charset="2"/>
              </a:rPr>
              <a:t> : id_pubblicazione,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InfoPubblicazione</a:t>
            </a:r>
            <a:r>
              <a:rPr lang="it-IT" dirty="0">
                <a:sym typeface="Wingdings" panose="05000000000000000000" pitchFamily="2" charset="2"/>
              </a:rPr>
              <a:t> : id_pubblicazione,				</a:t>
            </a:r>
            <a:r>
              <a:rPr lang="it-IT" b="1" dirty="0">
                <a:sym typeface="Wingdings" panose="05000000000000000000" pitchFamily="2" charset="2"/>
              </a:rPr>
              <a:t>Ristampa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Tag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Scrittura</a:t>
            </a:r>
            <a:r>
              <a:rPr lang="it-IT" dirty="0">
                <a:sym typeface="Wingdings" panose="05000000000000000000" pitchFamily="2" charset="2"/>
              </a:rPr>
              <a:t> : id_pubblicazione,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Recensione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Like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Modifica</a:t>
            </a:r>
            <a:r>
              <a:rPr lang="it-IT" dirty="0">
                <a:sym typeface="Wingdings" panose="05000000000000000000" pitchFamily="2" charset="2"/>
              </a:rPr>
              <a:t> : </a:t>
            </a:r>
            <a:r>
              <a:rPr lang="it-IT" dirty="0" err="1">
                <a:sym typeface="Wingdings" panose="05000000000000000000" pitchFamily="2" charset="2"/>
              </a:rPr>
              <a:t>id_pubblicazione</a:t>
            </a:r>
            <a:endParaRPr lang="it-IT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Autore</a:t>
            </a:r>
            <a:r>
              <a:rPr lang="it-IT" dirty="0">
                <a:sym typeface="Wingdings" panose="05000000000000000000" pitchFamily="2" charset="2"/>
              </a:rPr>
              <a:t>: id	 	</a:t>
            </a:r>
            <a:r>
              <a:rPr lang="it-IT" b="1" dirty="0">
                <a:sym typeface="Wingdings" panose="05000000000000000000" pitchFamily="2" charset="2"/>
              </a:rPr>
              <a:t>Scrittura</a:t>
            </a:r>
            <a:r>
              <a:rPr lang="it-IT" dirty="0">
                <a:sym typeface="Wingdings" panose="05000000000000000000" pitchFamily="2" charset="2"/>
              </a:rPr>
              <a:t>: id_autore,</a:t>
            </a: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Parola</a:t>
            </a:r>
            <a:r>
              <a:rPr lang="it-IT" dirty="0">
                <a:sym typeface="Wingdings" panose="05000000000000000000" pitchFamily="2" charset="2"/>
              </a:rPr>
              <a:t>: id		</a:t>
            </a:r>
            <a:r>
              <a:rPr lang="it-IT" b="1" dirty="0">
                <a:sym typeface="Wingdings" panose="05000000000000000000" pitchFamily="2" charset="2"/>
              </a:rPr>
              <a:t>Tag</a:t>
            </a:r>
            <a:r>
              <a:rPr lang="it-IT" dirty="0">
                <a:sym typeface="Wingdings" panose="05000000000000000000" pitchFamily="2" charset="2"/>
              </a:rPr>
              <a:t>: id_parola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9530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0222A-176A-4843-993C-1E476980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extrarelazionali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2E078-09B0-44D4-942E-69DCBDFF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Utente</a:t>
            </a:r>
            <a:r>
              <a:rPr lang="it-IT" dirty="0"/>
              <a:t>: id 	  </a:t>
            </a:r>
            <a:r>
              <a:rPr lang="it-IT" dirty="0">
                <a:sym typeface="Wingdings" panose="05000000000000000000" pitchFamily="2" charset="2"/>
              </a:rPr>
              <a:t>	</a:t>
            </a:r>
            <a:r>
              <a:rPr lang="it-IT" b="1" dirty="0">
                <a:sym typeface="Wingdings" panose="05000000000000000000" pitchFamily="2" charset="2"/>
              </a:rPr>
              <a:t>Recensione</a:t>
            </a:r>
            <a:r>
              <a:rPr lang="it-IT" dirty="0">
                <a:sym typeface="Wingdings" panose="05000000000000000000" pitchFamily="2" charset="2"/>
              </a:rPr>
              <a:t>: id_utente,</a:t>
            </a:r>
          </a:p>
          <a:p>
            <a:pPr marL="0" indent="0">
              <a:buNone/>
            </a:pPr>
            <a:r>
              <a:rPr lang="it-IT" b="1" dirty="0">
                <a:sym typeface="Wingdings" panose="05000000000000000000" pitchFamily="2" charset="2"/>
              </a:rPr>
              <a:t>			Like</a:t>
            </a:r>
            <a:r>
              <a:rPr lang="it-IT" dirty="0">
                <a:sym typeface="Wingdings" panose="05000000000000000000" pitchFamily="2" charset="2"/>
              </a:rPr>
              <a:t>: id_utente,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Modifica</a:t>
            </a:r>
            <a:r>
              <a:rPr lang="it-IT" dirty="0">
                <a:sym typeface="Wingdings" panose="05000000000000000000" pitchFamily="2" charset="2"/>
              </a:rPr>
              <a:t>: id_utente 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735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511</Words>
  <Application>Microsoft Office PowerPoint</Application>
  <PresentationFormat>A4 (21x29,7 cm)</PresentationFormat>
  <Paragraphs>102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di Office</vt:lpstr>
      <vt:lpstr>Modello Relazionale   </vt:lpstr>
      <vt:lpstr>Vincoli d’integrità intrarelazionali</vt:lpstr>
      <vt:lpstr>Vincoli d’integrità intrarelazionali</vt:lpstr>
      <vt:lpstr>Vincoli d’integrità intrarelazionali</vt:lpstr>
      <vt:lpstr>Vincoli d’integrità intrarelazionali</vt:lpstr>
      <vt:lpstr>Vincoli d’integrità extrarelazionali</vt:lpstr>
      <vt:lpstr>Vincoli d’integrità extrarelazionali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De Petris</dc:creator>
  <cp:lastModifiedBy>Vincenzo De Petris</cp:lastModifiedBy>
  <cp:revision>20</cp:revision>
  <dcterms:created xsi:type="dcterms:W3CDTF">2018-05-25T15:05:39Z</dcterms:created>
  <dcterms:modified xsi:type="dcterms:W3CDTF">2018-06-24T17:47:03Z</dcterms:modified>
</cp:coreProperties>
</file>