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63" r:id="rId5"/>
    <p:sldId id="264" r:id="rId6"/>
    <p:sldId id="258" r:id="rId7"/>
    <p:sldId id="260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27/06/2018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95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27/06/2018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27/06/2018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816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27/06/2018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108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27/06/2018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27/06/2018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519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27/06/2018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528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27/06/2018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973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27/06/2018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051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27/06/2018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819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27/06/2018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235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FA758-3CA8-4886-8D60-1A34E14D9217}" type="datetimeFigureOut">
              <a:rPr lang="it-IT" smtClean="0"/>
              <a:t>27/06/2018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072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98644-D486-48D1-9F1B-BB5F1686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Relazionale		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1E989-5AAA-472E-A7D8-D29D055E6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637014"/>
            <a:ext cx="5915025" cy="6710186"/>
          </a:xfrm>
        </p:spPr>
        <p:txBody>
          <a:bodyPr>
            <a:normAutofit lnSpcReduction="10000"/>
          </a:bodyPr>
          <a:lstStyle/>
          <a:p>
            <a:r>
              <a:rPr lang="it-IT" b="1" dirty="0"/>
              <a:t>Pubblicazione</a:t>
            </a:r>
            <a:r>
              <a:rPr lang="it-IT" dirty="0"/>
              <a:t>(</a:t>
            </a:r>
            <a:r>
              <a:rPr lang="it-IT" u="sng" dirty="0"/>
              <a:t>id</a:t>
            </a:r>
            <a:r>
              <a:rPr lang="it-IT" dirty="0"/>
              <a:t>, </a:t>
            </a:r>
            <a:r>
              <a:rPr lang="it-IT" dirty="0" err="1"/>
              <a:t>isbn</a:t>
            </a:r>
            <a:r>
              <a:rPr lang="it-IT" dirty="0"/>
              <a:t>, titolo, editore)</a:t>
            </a:r>
          </a:p>
          <a:p>
            <a:r>
              <a:rPr lang="it-IT" b="1" dirty="0"/>
              <a:t>Capitolo</a:t>
            </a:r>
            <a:r>
              <a:rPr lang="it-IT" dirty="0"/>
              <a:t>(</a:t>
            </a:r>
            <a:r>
              <a:rPr lang="it-IT" u="sng" dirty="0"/>
              <a:t>id_pubblicazione</a:t>
            </a:r>
            <a:r>
              <a:rPr lang="it-IT" dirty="0"/>
              <a:t>, </a:t>
            </a:r>
            <a:r>
              <a:rPr lang="it-IT" u="sng" dirty="0"/>
              <a:t>numero</a:t>
            </a:r>
            <a:r>
              <a:rPr lang="it-IT" dirty="0"/>
              <a:t>, titolo)</a:t>
            </a:r>
          </a:p>
          <a:p>
            <a:r>
              <a:rPr lang="it-IT" b="1" dirty="0"/>
              <a:t>Autore</a:t>
            </a:r>
            <a:r>
              <a:rPr lang="it-IT" dirty="0"/>
              <a:t>(</a:t>
            </a:r>
            <a:r>
              <a:rPr lang="it-IT" u="sng" dirty="0"/>
              <a:t>id</a:t>
            </a:r>
            <a:r>
              <a:rPr lang="it-IT" dirty="0"/>
              <a:t>, nome, cognome)</a:t>
            </a:r>
          </a:p>
          <a:p>
            <a:r>
              <a:rPr lang="it-IT" b="1" dirty="0"/>
              <a:t>Sorgente</a:t>
            </a:r>
            <a:r>
              <a:rPr lang="it-IT" dirty="0"/>
              <a:t>(</a:t>
            </a:r>
            <a:r>
              <a:rPr lang="it-IT" u="sng" dirty="0"/>
              <a:t>id</a:t>
            </a:r>
            <a:r>
              <a:rPr lang="it-IT" dirty="0"/>
              <a:t>, id_pubblicazione, uri, tipo, formato, descrizione)</a:t>
            </a:r>
          </a:p>
          <a:p>
            <a:r>
              <a:rPr lang="it-IT" b="1" dirty="0"/>
              <a:t>InfoPubblicazione</a:t>
            </a:r>
            <a:r>
              <a:rPr lang="it-IT" dirty="0"/>
              <a:t>(</a:t>
            </a:r>
            <a:r>
              <a:rPr lang="it-IT" u="sng" dirty="0"/>
              <a:t>id_pubblicazione</a:t>
            </a:r>
            <a:r>
              <a:rPr lang="it-IT" dirty="0"/>
              <a:t>, </a:t>
            </a:r>
            <a:r>
              <a:rPr lang="it-IT" dirty="0" err="1"/>
              <a:t>anno_pubblicazione</a:t>
            </a:r>
            <a:r>
              <a:rPr lang="it-IT" dirty="0"/>
              <a:t>, numero_pagine, edizione, lingua)</a:t>
            </a:r>
          </a:p>
          <a:p>
            <a:r>
              <a:rPr lang="it-IT" b="1" dirty="0"/>
              <a:t>Ristampa</a:t>
            </a:r>
            <a:r>
              <a:rPr lang="it-IT" dirty="0"/>
              <a:t>(</a:t>
            </a:r>
            <a:r>
              <a:rPr lang="it-IT" u="sng" dirty="0"/>
              <a:t>id_pubblicazione</a:t>
            </a:r>
            <a:r>
              <a:rPr lang="it-IT" dirty="0"/>
              <a:t>, </a:t>
            </a:r>
            <a:r>
              <a:rPr lang="it-IT" u="sng" dirty="0"/>
              <a:t>numero</a:t>
            </a:r>
            <a:r>
              <a:rPr lang="it-IT" dirty="0"/>
              <a:t>, </a:t>
            </a:r>
            <a:r>
              <a:rPr lang="it-IT" dirty="0" err="1"/>
              <a:t>anno_ristampa</a:t>
            </a:r>
            <a:r>
              <a:rPr lang="it-IT" dirty="0"/>
              <a:t>)</a:t>
            </a:r>
          </a:p>
          <a:p>
            <a:r>
              <a:rPr lang="it-IT" b="1" dirty="0"/>
              <a:t>Parola chiave</a:t>
            </a:r>
            <a:r>
              <a:rPr lang="it-IT" dirty="0"/>
              <a:t>(</a:t>
            </a:r>
            <a:r>
              <a:rPr lang="it-IT" u="sng" dirty="0"/>
              <a:t>id</a:t>
            </a:r>
            <a:r>
              <a:rPr lang="it-IT" dirty="0"/>
              <a:t>, parola)</a:t>
            </a:r>
          </a:p>
          <a:p>
            <a:r>
              <a:rPr lang="it-IT" b="1" dirty="0"/>
              <a:t>Tag</a:t>
            </a:r>
            <a:r>
              <a:rPr lang="it-IT" dirty="0"/>
              <a:t>(</a:t>
            </a:r>
            <a:r>
              <a:rPr lang="it-IT" u="sng" dirty="0"/>
              <a:t>id_pubblicazione</a:t>
            </a:r>
            <a:r>
              <a:rPr lang="it-IT" dirty="0"/>
              <a:t>, </a:t>
            </a:r>
            <a:r>
              <a:rPr lang="it-IT" u="sng" dirty="0"/>
              <a:t>id_parola</a:t>
            </a:r>
            <a:r>
              <a:rPr lang="it-IT" dirty="0"/>
              <a:t>)</a:t>
            </a:r>
          </a:p>
          <a:p>
            <a:r>
              <a:rPr lang="it-IT" b="1" dirty="0"/>
              <a:t>Scrittura</a:t>
            </a:r>
            <a:r>
              <a:rPr lang="it-IT" dirty="0"/>
              <a:t>(</a:t>
            </a:r>
            <a:r>
              <a:rPr lang="it-IT" u="sng" dirty="0"/>
              <a:t>id_pubblicazione</a:t>
            </a:r>
            <a:r>
              <a:rPr lang="it-IT" dirty="0"/>
              <a:t>, </a:t>
            </a:r>
            <a:r>
              <a:rPr lang="it-IT" u="sng" dirty="0"/>
              <a:t>id_autore</a:t>
            </a:r>
            <a:r>
              <a:rPr lang="it-IT" dirty="0"/>
              <a:t>)</a:t>
            </a:r>
          </a:p>
          <a:p>
            <a:r>
              <a:rPr lang="it-IT" b="1" dirty="0"/>
              <a:t>Recensione</a:t>
            </a:r>
            <a:r>
              <a:rPr lang="it-IT" dirty="0"/>
              <a:t>(</a:t>
            </a:r>
            <a:r>
              <a:rPr lang="it-IT" u="sng" dirty="0"/>
              <a:t>id_utente</a:t>
            </a:r>
            <a:r>
              <a:rPr lang="it-IT" dirty="0"/>
              <a:t>, </a:t>
            </a:r>
            <a:r>
              <a:rPr lang="it-IT" u="sng" dirty="0"/>
              <a:t>id_pubblicazione</a:t>
            </a:r>
            <a:r>
              <a:rPr lang="it-IT" dirty="0"/>
              <a:t>, testo, </a:t>
            </a:r>
            <a:r>
              <a:rPr lang="it-IT" dirty="0" err="1"/>
              <a:t>data_ora</a:t>
            </a:r>
            <a:r>
              <a:rPr lang="it-IT" dirty="0"/>
              <a:t>, moderata)</a:t>
            </a:r>
          </a:p>
          <a:p>
            <a:r>
              <a:rPr lang="it-IT" b="1" dirty="0"/>
              <a:t>Utente</a:t>
            </a:r>
            <a:r>
              <a:rPr lang="it-IT" dirty="0"/>
              <a:t>(</a:t>
            </a:r>
            <a:r>
              <a:rPr lang="it-IT" u="sng" dirty="0"/>
              <a:t>id</a:t>
            </a:r>
            <a:r>
              <a:rPr lang="it-IT" dirty="0"/>
              <a:t>, email, password_utente, nome, cognome, tipo)</a:t>
            </a:r>
          </a:p>
          <a:p>
            <a:r>
              <a:rPr lang="it-IT" b="1" dirty="0"/>
              <a:t>Likes</a:t>
            </a:r>
            <a:r>
              <a:rPr lang="it-IT" dirty="0"/>
              <a:t>(</a:t>
            </a:r>
            <a:r>
              <a:rPr lang="it-IT" u="sng" dirty="0"/>
              <a:t>id_utente</a:t>
            </a:r>
            <a:r>
              <a:rPr lang="it-IT" dirty="0"/>
              <a:t>, </a:t>
            </a:r>
            <a:r>
              <a:rPr lang="it-IT" u="sng" dirty="0"/>
              <a:t>id_pubblicazione</a:t>
            </a:r>
            <a:r>
              <a:rPr lang="it-IT" dirty="0"/>
              <a:t>, </a:t>
            </a:r>
            <a:r>
              <a:rPr lang="it-IT" dirty="0" err="1"/>
              <a:t>data_ora</a:t>
            </a:r>
            <a:r>
              <a:rPr lang="it-IT" dirty="0"/>
              <a:t>)</a:t>
            </a:r>
          </a:p>
          <a:p>
            <a:r>
              <a:rPr lang="it-IT" b="1" dirty="0"/>
              <a:t>Modifica</a:t>
            </a:r>
            <a:r>
              <a:rPr lang="it-IT" dirty="0"/>
              <a:t>(</a:t>
            </a:r>
            <a:r>
              <a:rPr lang="it-IT" u="sng" dirty="0"/>
              <a:t>id</a:t>
            </a:r>
            <a:r>
              <a:rPr lang="it-IT" dirty="0"/>
              <a:t>, id_utente, id_pubblicazione, </a:t>
            </a:r>
            <a:r>
              <a:rPr lang="it-IT" dirty="0" err="1"/>
              <a:t>data_ora</a:t>
            </a:r>
            <a:r>
              <a:rPr lang="it-IT" dirty="0"/>
              <a:t>, descrizione, tipo)</a:t>
            </a:r>
          </a:p>
        </p:txBody>
      </p:sp>
    </p:spTree>
    <p:extLst>
      <p:ext uri="{BB962C8B-B14F-4D97-AF65-F5344CB8AC3E}">
        <p14:creationId xmlns:p14="http://schemas.microsoft.com/office/powerpoint/2010/main" val="301732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CB2F1-BE0A-4004-A3B4-BA6B3757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Vincoli d’integrità intrarelazionali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98CBC1-A0B2-45F4-8E25-1490FCE5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637014"/>
            <a:ext cx="5915025" cy="6773686"/>
          </a:xfrm>
        </p:spPr>
        <p:txBody>
          <a:bodyPr>
            <a:normAutofit/>
          </a:bodyPr>
          <a:lstStyle/>
          <a:p>
            <a:r>
              <a:rPr lang="it-IT" dirty="0"/>
              <a:t>Pubblicazione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unsigned</a:t>
            </a:r>
            <a:r>
              <a:rPr lang="it-IT" dirty="0"/>
              <a:t> id: chiave primaria</a:t>
            </a:r>
          </a:p>
          <a:p>
            <a:pPr lvl="1"/>
            <a:r>
              <a:rPr lang="it-IT" dirty="0" err="1"/>
              <a:t>varchar</a:t>
            </a:r>
            <a:r>
              <a:rPr lang="it-IT" dirty="0"/>
              <a:t>() </a:t>
            </a:r>
            <a:r>
              <a:rPr lang="it-IT" dirty="0" err="1"/>
              <a:t>isbn</a:t>
            </a:r>
            <a:r>
              <a:rPr lang="it-IT" dirty="0"/>
              <a:t>: </a:t>
            </a:r>
            <a:r>
              <a:rPr lang="it-IT" dirty="0" err="1"/>
              <a:t>unique</a:t>
            </a:r>
            <a:endParaRPr lang="it-IT" dirty="0"/>
          </a:p>
          <a:p>
            <a:pPr lvl="1"/>
            <a:r>
              <a:rPr lang="it-IT" dirty="0" err="1"/>
              <a:t>varchar</a:t>
            </a:r>
            <a:r>
              <a:rPr lang="it-IT" dirty="0"/>
              <a:t>() titolo: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it-IT" dirty="0" err="1"/>
              <a:t>varchar</a:t>
            </a:r>
            <a:r>
              <a:rPr lang="it-IT" dirty="0"/>
              <a:t>() editore: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r>
              <a:rPr lang="it-IT" dirty="0"/>
              <a:t>Capitolo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unisgned</a:t>
            </a:r>
            <a:r>
              <a:rPr lang="it-IT" dirty="0"/>
              <a:t> </a:t>
            </a:r>
            <a:r>
              <a:rPr lang="it-IT" dirty="0" err="1"/>
              <a:t>id_pubblicazione</a:t>
            </a:r>
            <a:r>
              <a:rPr lang="it-IT" dirty="0"/>
              <a:t>: chiave primaria</a:t>
            </a:r>
          </a:p>
          <a:p>
            <a:pPr lvl="1"/>
            <a:r>
              <a:rPr lang="it-IT" dirty="0" err="1"/>
              <a:t>varchar</a:t>
            </a:r>
            <a:r>
              <a:rPr lang="it-IT" dirty="0"/>
              <a:t>() titolo: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numero: chiave primaria</a:t>
            </a:r>
          </a:p>
          <a:p>
            <a:r>
              <a:rPr lang="it-IT" dirty="0"/>
              <a:t>Autore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id: chiave primaria</a:t>
            </a:r>
          </a:p>
          <a:p>
            <a:pPr lvl="1"/>
            <a:r>
              <a:rPr lang="it-IT" dirty="0" err="1"/>
              <a:t>varchar</a:t>
            </a:r>
            <a:r>
              <a:rPr lang="it-IT" dirty="0"/>
              <a:t>()</a:t>
            </a:r>
            <a:r>
              <a:rPr lang="it-IT" dirty="0" err="1"/>
              <a:t>char</a:t>
            </a:r>
            <a:r>
              <a:rPr lang="it-IT" dirty="0"/>
              <a:t> nome: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it-IT" dirty="0" err="1"/>
              <a:t>varchar</a:t>
            </a:r>
            <a:r>
              <a:rPr lang="it-IT" dirty="0"/>
              <a:t>() cognome: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r>
              <a:rPr lang="it-IT" dirty="0"/>
              <a:t>Sorgente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id_pubblicazione</a:t>
            </a:r>
            <a:r>
              <a:rPr lang="it-IT" dirty="0"/>
              <a:t>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it-IT" dirty="0" err="1"/>
              <a:t>varchar</a:t>
            </a:r>
            <a:r>
              <a:rPr lang="it-IT" dirty="0"/>
              <a:t>() uri: </a:t>
            </a:r>
            <a:r>
              <a:rPr lang="it-IT" dirty="0" err="1"/>
              <a:t>unique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it-IT" dirty="0" err="1"/>
              <a:t>enum</a:t>
            </a:r>
            <a:r>
              <a:rPr lang="it-IT" dirty="0"/>
              <a:t>() tipo: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it-IT" dirty="0" err="1"/>
              <a:t>varchar</a:t>
            </a:r>
            <a:r>
              <a:rPr lang="it-IT" dirty="0"/>
              <a:t>() formato: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it-IT" dirty="0" err="1"/>
              <a:t>varchar</a:t>
            </a:r>
            <a:r>
              <a:rPr lang="it-IT" dirty="0"/>
              <a:t>() descrizione: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015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88F937-B0E0-4EDE-B262-8915E725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Vincoli d’integrità intrarelazionali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67E3EC-B7CE-4917-976C-69EE56BF1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Info_pubblicazione</a:t>
            </a:r>
            <a:endParaRPr lang="it-IT" dirty="0"/>
          </a:p>
          <a:p>
            <a:pPr lvl="1"/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unsigned</a:t>
            </a:r>
            <a:r>
              <a:rPr lang="it-IT" dirty="0"/>
              <a:t> </a:t>
            </a:r>
            <a:r>
              <a:rPr lang="it-IT" dirty="0" err="1"/>
              <a:t>id_pubblicazione</a:t>
            </a:r>
            <a:r>
              <a:rPr lang="it-IT" dirty="0"/>
              <a:t>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numero_pagine</a:t>
            </a:r>
            <a:r>
              <a:rPr lang="it-IT" dirty="0"/>
              <a:t>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it-IT" dirty="0" err="1"/>
              <a:t>year</a:t>
            </a:r>
            <a:r>
              <a:rPr lang="it-IT" dirty="0"/>
              <a:t> </a:t>
            </a:r>
            <a:r>
              <a:rPr lang="it-IT" dirty="0" err="1"/>
              <a:t>anno_pubblicazione</a:t>
            </a:r>
            <a:r>
              <a:rPr lang="it-IT" dirty="0"/>
              <a:t>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it-IT" dirty="0" err="1"/>
              <a:t>int</a:t>
            </a:r>
            <a:r>
              <a:rPr lang="it-IT" dirty="0"/>
              <a:t> edizione: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it-IT" dirty="0" err="1"/>
              <a:t>varchar</a:t>
            </a:r>
            <a:r>
              <a:rPr lang="it-IT" dirty="0"/>
              <a:t>() lingua: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r>
              <a:rPr lang="it-IT" dirty="0"/>
              <a:t>Ristampa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unsigned</a:t>
            </a:r>
            <a:r>
              <a:rPr lang="it-IT" dirty="0"/>
              <a:t> </a:t>
            </a:r>
            <a:r>
              <a:rPr lang="it-IT" dirty="0" err="1"/>
              <a:t>id_pubblicazione</a:t>
            </a:r>
            <a:r>
              <a:rPr lang="it-IT" dirty="0"/>
              <a:t>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numero: chiave primaria</a:t>
            </a:r>
          </a:p>
          <a:p>
            <a:pPr lvl="1"/>
            <a:r>
              <a:rPr lang="it-IT" dirty="0" err="1"/>
              <a:t>year</a:t>
            </a:r>
            <a:r>
              <a:rPr lang="it-IT" dirty="0"/>
              <a:t> </a:t>
            </a:r>
            <a:r>
              <a:rPr lang="it-IT" dirty="0" err="1"/>
              <a:t>anno_ristampa</a:t>
            </a:r>
            <a:r>
              <a:rPr lang="it-IT" dirty="0"/>
              <a:t>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r>
              <a:rPr lang="it-IT" dirty="0"/>
              <a:t>Parola chiave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 </a:t>
            </a:r>
            <a:r>
              <a:rPr lang="it-IT" dirty="0" err="1"/>
              <a:t>unsigned</a:t>
            </a:r>
            <a:r>
              <a:rPr lang="it-IT" dirty="0"/>
              <a:t> id: chiave primaria</a:t>
            </a:r>
          </a:p>
          <a:p>
            <a:pPr lvl="1"/>
            <a:r>
              <a:rPr lang="it-IT" dirty="0" err="1"/>
              <a:t>varchar</a:t>
            </a:r>
            <a:r>
              <a:rPr lang="it-IT" dirty="0"/>
              <a:t>() parola: </a:t>
            </a:r>
            <a:r>
              <a:rPr lang="it-IT" dirty="0" err="1"/>
              <a:t>unique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r>
              <a:rPr lang="it-IT" dirty="0"/>
              <a:t>Tag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unsigned</a:t>
            </a:r>
            <a:r>
              <a:rPr lang="it-IT" dirty="0"/>
              <a:t> </a:t>
            </a:r>
            <a:r>
              <a:rPr lang="it-IT" dirty="0" err="1"/>
              <a:t>id_pubblicazione</a:t>
            </a:r>
            <a:r>
              <a:rPr lang="it-IT" dirty="0"/>
              <a:t>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unsigned</a:t>
            </a:r>
            <a:r>
              <a:rPr lang="it-IT" dirty="0"/>
              <a:t> </a:t>
            </a:r>
            <a:r>
              <a:rPr lang="it-IT" dirty="0" err="1"/>
              <a:t>id_parola</a:t>
            </a:r>
            <a:r>
              <a:rPr lang="it-IT" dirty="0"/>
              <a:t>: chiave primaria</a:t>
            </a:r>
          </a:p>
          <a:p>
            <a:r>
              <a:rPr lang="it-IT" dirty="0"/>
              <a:t>Scrittura</a:t>
            </a:r>
          </a:p>
          <a:p>
            <a:pPr lvl="1"/>
            <a:r>
              <a:rPr lang="it-IT" dirty="0"/>
              <a:t>nt </a:t>
            </a:r>
            <a:r>
              <a:rPr lang="it-IT" dirty="0" err="1"/>
              <a:t>unsigned</a:t>
            </a:r>
            <a:r>
              <a:rPr lang="it-IT" dirty="0"/>
              <a:t> </a:t>
            </a:r>
            <a:r>
              <a:rPr lang="it-IT" dirty="0" err="1"/>
              <a:t>id_pubblicazione</a:t>
            </a:r>
            <a:r>
              <a:rPr lang="it-IT" dirty="0"/>
              <a:t>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unsigned</a:t>
            </a:r>
            <a:r>
              <a:rPr lang="it-IT" dirty="0"/>
              <a:t> </a:t>
            </a:r>
            <a:r>
              <a:rPr lang="it-IT" dirty="0" err="1"/>
              <a:t>id_autore</a:t>
            </a:r>
            <a:r>
              <a:rPr lang="it-IT" dirty="0"/>
              <a:t>: chiave primaria</a:t>
            </a:r>
          </a:p>
        </p:txBody>
      </p:sp>
    </p:spTree>
    <p:extLst>
      <p:ext uri="{BB962C8B-B14F-4D97-AF65-F5344CB8AC3E}">
        <p14:creationId xmlns:p14="http://schemas.microsoft.com/office/powerpoint/2010/main" val="117974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4919FE-0C2E-4B72-A9A8-27994D81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Vincoli d’integrità intrarelazionali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688342-DA18-4AFE-AD32-3B2B4CD2F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Recensione</a:t>
            </a:r>
          </a:p>
          <a:p>
            <a:pPr lvl="1"/>
            <a:r>
              <a:rPr lang="it-IT" dirty="0"/>
              <a:t>in </a:t>
            </a:r>
            <a:r>
              <a:rPr lang="it-IT" dirty="0" err="1"/>
              <a:t>unsignedt</a:t>
            </a:r>
            <a:r>
              <a:rPr lang="it-IT" dirty="0"/>
              <a:t> </a:t>
            </a:r>
            <a:r>
              <a:rPr lang="it-IT" dirty="0" err="1"/>
              <a:t>id_utente</a:t>
            </a:r>
            <a:r>
              <a:rPr lang="it-IT" dirty="0"/>
              <a:t>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unsigned</a:t>
            </a:r>
            <a:r>
              <a:rPr lang="it-IT" dirty="0"/>
              <a:t> </a:t>
            </a:r>
            <a:r>
              <a:rPr lang="it-IT" dirty="0" err="1"/>
              <a:t>id_pubblicazione</a:t>
            </a:r>
            <a:r>
              <a:rPr lang="it-IT" dirty="0"/>
              <a:t>: chiave primaria</a:t>
            </a:r>
          </a:p>
          <a:p>
            <a:pPr lvl="1"/>
            <a:r>
              <a:rPr lang="it-IT" dirty="0" err="1"/>
              <a:t>varchar</a:t>
            </a:r>
            <a:r>
              <a:rPr lang="it-IT" dirty="0"/>
              <a:t>() testo: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it-IT" dirty="0"/>
              <a:t>date </a:t>
            </a:r>
            <a:r>
              <a:rPr lang="it-IT" dirty="0" err="1"/>
              <a:t>data_ora</a:t>
            </a:r>
            <a:r>
              <a:rPr lang="it-IT" dirty="0"/>
              <a:t>: </a:t>
            </a:r>
            <a:r>
              <a:rPr lang="it-IT" dirty="0" err="1"/>
              <a:t>not_null</a:t>
            </a:r>
            <a:endParaRPr lang="it-IT" dirty="0"/>
          </a:p>
          <a:p>
            <a:pPr lvl="1"/>
            <a:r>
              <a:rPr lang="it-IT" dirty="0" err="1"/>
              <a:t>enum</a:t>
            </a:r>
            <a:r>
              <a:rPr lang="it-IT" dirty="0"/>
              <a:t>() moderata: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r>
              <a:rPr lang="it-IT" dirty="0"/>
              <a:t>Utente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unsigned</a:t>
            </a:r>
            <a:r>
              <a:rPr lang="it-IT" dirty="0"/>
              <a:t> id: chiave primaria</a:t>
            </a:r>
          </a:p>
          <a:p>
            <a:pPr lvl="1"/>
            <a:r>
              <a:rPr lang="it-IT" dirty="0" err="1"/>
              <a:t>varchar</a:t>
            </a:r>
            <a:r>
              <a:rPr lang="it-IT" dirty="0"/>
              <a:t>() email: </a:t>
            </a:r>
            <a:r>
              <a:rPr lang="it-IT" dirty="0" err="1"/>
              <a:t>unique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it-IT" dirty="0" err="1"/>
              <a:t>varchar</a:t>
            </a:r>
            <a:r>
              <a:rPr lang="it-IT" dirty="0"/>
              <a:t>() password: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it-IT" dirty="0" err="1"/>
              <a:t>varchar</a:t>
            </a:r>
            <a:r>
              <a:rPr lang="it-IT" dirty="0"/>
              <a:t>() nome: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r>
              <a:rPr lang="it-IT" dirty="0"/>
              <a:t> </a:t>
            </a:r>
          </a:p>
          <a:p>
            <a:pPr lvl="1"/>
            <a:r>
              <a:rPr lang="it-IT" dirty="0" err="1"/>
              <a:t>varchar</a:t>
            </a:r>
            <a:r>
              <a:rPr lang="it-IT" dirty="0"/>
              <a:t>() cognome: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it-IT" dirty="0" err="1"/>
              <a:t>enum</a:t>
            </a:r>
            <a:r>
              <a:rPr lang="it-IT" dirty="0"/>
              <a:t>() tipo: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r>
              <a:rPr lang="it-IT" dirty="0"/>
              <a:t> default</a:t>
            </a:r>
          </a:p>
          <a:p>
            <a:r>
              <a:rPr lang="it-IT" dirty="0" err="1"/>
              <a:t>Likes</a:t>
            </a:r>
            <a:endParaRPr lang="it-IT" dirty="0"/>
          </a:p>
          <a:p>
            <a:pPr lvl="1"/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unsigned</a:t>
            </a:r>
            <a:r>
              <a:rPr lang="it-IT" dirty="0"/>
              <a:t> </a:t>
            </a:r>
            <a:r>
              <a:rPr lang="it-IT" dirty="0" err="1"/>
              <a:t>id_utente</a:t>
            </a:r>
            <a:r>
              <a:rPr lang="it-IT" dirty="0"/>
              <a:t>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unsigned</a:t>
            </a:r>
            <a:r>
              <a:rPr lang="it-IT" dirty="0"/>
              <a:t> </a:t>
            </a:r>
            <a:r>
              <a:rPr lang="it-IT" dirty="0" err="1"/>
              <a:t>id_pubblicazione</a:t>
            </a:r>
            <a:r>
              <a:rPr lang="it-IT" dirty="0"/>
              <a:t>: chiave primaria</a:t>
            </a:r>
          </a:p>
          <a:p>
            <a:pPr lvl="1"/>
            <a:r>
              <a:rPr lang="it-IT" dirty="0"/>
              <a:t>date </a:t>
            </a:r>
            <a:r>
              <a:rPr lang="it-IT" dirty="0" err="1"/>
              <a:t>data_ora</a:t>
            </a:r>
            <a:r>
              <a:rPr lang="it-IT" dirty="0"/>
              <a:t>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4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75CC64-1EE7-4CA9-BC1D-2DB78EF1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Vincoli d’integrità </a:t>
            </a:r>
            <a:r>
              <a:rPr lang="it-IT" dirty="0" err="1"/>
              <a:t>intrarelazionali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0977C3-2F37-4F2A-9F1F-4F7E9F07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Modifica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unsigned</a:t>
            </a:r>
            <a:r>
              <a:rPr lang="it-IT" dirty="0"/>
              <a:t> id: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unsigned</a:t>
            </a:r>
            <a:r>
              <a:rPr lang="it-IT" dirty="0"/>
              <a:t> </a:t>
            </a:r>
            <a:r>
              <a:rPr lang="it-IT" dirty="0" err="1"/>
              <a:t>id_utente</a:t>
            </a:r>
            <a:r>
              <a:rPr lang="it-IT" dirty="0"/>
              <a:t>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unsigned</a:t>
            </a:r>
            <a:r>
              <a:rPr lang="it-IT" dirty="0"/>
              <a:t> </a:t>
            </a:r>
            <a:r>
              <a:rPr lang="it-IT" dirty="0" err="1"/>
              <a:t>id_pubblicazione</a:t>
            </a:r>
            <a:r>
              <a:rPr lang="it-IT" dirty="0"/>
              <a:t>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it-IT" dirty="0"/>
              <a:t>date </a:t>
            </a:r>
            <a:r>
              <a:rPr lang="it-IT" dirty="0" err="1"/>
              <a:t>data_ora</a:t>
            </a:r>
            <a:r>
              <a:rPr lang="it-IT" dirty="0"/>
              <a:t>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it-IT" dirty="0" err="1"/>
              <a:t>varchar</a:t>
            </a:r>
            <a:r>
              <a:rPr lang="it-IT" dirty="0"/>
              <a:t>() descrizione: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pPr lvl="1"/>
            <a:r>
              <a:rPr lang="it-IT" dirty="0" err="1"/>
              <a:t>enum</a:t>
            </a:r>
            <a:r>
              <a:rPr lang="it-IT" dirty="0"/>
              <a:t>() tipo: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endParaRPr lang="it-IT" dirty="0"/>
          </a:p>
          <a:p>
            <a:pPr marL="342900" lvl="1" indent="0">
              <a:buNone/>
            </a:pP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076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120B39-1A8F-4DE2-AA29-2ED0EC5A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Foreign</a:t>
            </a:r>
            <a:r>
              <a:rPr lang="it-IT" dirty="0"/>
              <a:t> </a:t>
            </a:r>
            <a:r>
              <a:rPr lang="it-IT" dirty="0" err="1"/>
              <a:t>keys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9A412A-F8A8-4CEA-9635-416C7FE9F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637014"/>
            <a:ext cx="6386512" cy="7116586"/>
          </a:xfrm>
        </p:spPr>
        <p:txBody>
          <a:bodyPr>
            <a:normAutofit/>
          </a:bodyPr>
          <a:lstStyle/>
          <a:p>
            <a:r>
              <a:rPr lang="it-IT" b="1" dirty="0"/>
              <a:t>Pubblicazione</a:t>
            </a:r>
            <a:r>
              <a:rPr lang="it-IT" dirty="0"/>
              <a:t>: id    </a:t>
            </a:r>
            <a:r>
              <a:rPr lang="it-IT" dirty="0">
                <a:sym typeface="Wingdings" panose="05000000000000000000" pitchFamily="2" charset="2"/>
              </a:rPr>
              <a:t> 	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Capitolo</a:t>
            </a:r>
            <a:r>
              <a:rPr lang="it-IT" dirty="0">
                <a:sym typeface="Wingdings" panose="05000000000000000000" pitchFamily="2" charset="2"/>
              </a:rPr>
              <a:t>: id_pubblicazione, 					</a:t>
            </a:r>
            <a:r>
              <a:rPr lang="it-IT" b="1" dirty="0">
                <a:sym typeface="Wingdings" panose="05000000000000000000" pitchFamily="2" charset="2"/>
              </a:rPr>
              <a:t>Sorgente</a:t>
            </a:r>
            <a:r>
              <a:rPr lang="it-IT" dirty="0">
                <a:sym typeface="Wingdings" panose="05000000000000000000" pitchFamily="2" charset="2"/>
              </a:rPr>
              <a:t> : id_pubblicazione,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InfoPubblicazione</a:t>
            </a:r>
            <a:r>
              <a:rPr lang="it-IT" dirty="0">
                <a:sym typeface="Wingdings" panose="05000000000000000000" pitchFamily="2" charset="2"/>
              </a:rPr>
              <a:t> : id_pubblicazione,				</a:t>
            </a:r>
            <a:r>
              <a:rPr lang="it-IT" b="1" dirty="0">
                <a:sym typeface="Wingdings" panose="05000000000000000000" pitchFamily="2" charset="2"/>
              </a:rPr>
              <a:t>Ristampa</a:t>
            </a:r>
            <a:r>
              <a:rPr lang="it-IT" dirty="0">
                <a:sym typeface="Wingdings" panose="05000000000000000000" pitchFamily="2" charset="2"/>
              </a:rPr>
              <a:t> : id_pubblicazione, 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Tag</a:t>
            </a:r>
            <a:r>
              <a:rPr lang="it-IT" dirty="0">
                <a:sym typeface="Wingdings" panose="05000000000000000000" pitchFamily="2" charset="2"/>
              </a:rPr>
              <a:t> : id_pubblicazione, 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Scrittura</a:t>
            </a:r>
            <a:r>
              <a:rPr lang="it-IT" dirty="0">
                <a:sym typeface="Wingdings" panose="05000000000000000000" pitchFamily="2" charset="2"/>
              </a:rPr>
              <a:t> : id_pubblicazione,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Recensione</a:t>
            </a:r>
            <a:r>
              <a:rPr lang="it-IT" dirty="0">
                <a:sym typeface="Wingdings" panose="05000000000000000000" pitchFamily="2" charset="2"/>
              </a:rPr>
              <a:t> : id_pubblicazione, 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Like</a:t>
            </a:r>
            <a:r>
              <a:rPr lang="it-IT" dirty="0">
                <a:sym typeface="Wingdings" panose="05000000000000000000" pitchFamily="2" charset="2"/>
              </a:rPr>
              <a:t> : id_pubblicazione, 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Modifica</a:t>
            </a:r>
            <a:r>
              <a:rPr lang="it-IT" dirty="0">
                <a:sym typeface="Wingdings" panose="05000000000000000000" pitchFamily="2" charset="2"/>
              </a:rPr>
              <a:t> : </a:t>
            </a:r>
            <a:r>
              <a:rPr lang="it-IT" dirty="0" err="1">
                <a:sym typeface="Wingdings" panose="05000000000000000000" pitchFamily="2" charset="2"/>
              </a:rPr>
              <a:t>id_pubblicazione</a:t>
            </a:r>
            <a:endParaRPr lang="it-IT" dirty="0">
              <a:sym typeface="Wingdings" panose="05000000000000000000" pitchFamily="2" charset="2"/>
            </a:endParaRPr>
          </a:p>
          <a:p>
            <a:endParaRPr lang="it-IT" b="1" dirty="0">
              <a:sym typeface="Wingdings" panose="05000000000000000000" pitchFamily="2" charset="2"/>
            </a:endParaRPr>
          </a:p>
          <a:p>
            <a:endParaRPr lang="it-IT" b="1" dirty="0">
              <a:sym typeface="Wingdings" panose="05000000000000000000" pitchFamily="2" charset="2"/>
            </a:endParaRPr>
          </a:p>
          <a:p>
            <a:r>
              <a:rPr lang="it-IT" b="1" dirty="0">
                <a:sym typeface="Wingdings" panose="05000000000000000000" pitchFamily="2" charset="2"/>
              </a:rPr>
              <a:t>Autore</a:t>
            </a:r>
            <a:r>
              <a:rPr lang="it-IT" dirty="0">
                <a:sym typeface="Wingdings" panose="05000000000000000000" pitchFamily="2" charset="2"/>
              </a:rPr>
              <a:t>: id	 	</a:t>
            </a:r>
            <a:r>
              <a:rPr lang="it-IT" b="1" dirty="0">
                <a:sym typeface="Wingdings" panose="05000000000000000000" pitchFamily="2" charset="2"/>
              </a:rPr>
              <a:t>Scrittura</a:t>
            </a:r>
            <a:r>
              <a:rPr lang="it-IT" dirty="0">
                <a:sym typeface="Wingdings" panose="05000000000000000000" pitchFamily="2" charset="2"/>
              </a:rPr>
              <a:t>: id_autore,</a:t>
            </a:r>
          </a:p>
          <a:p>
            <a:pPr marL="0" indent="0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>
              <a:sym typeface="Wingdings" panose="05000000000000000000" pitchFamily="2" charset="2"/>
            </a:endParaRPr>
          </a:p>
          <a:p>
            <a:r>
              <a:rPr lang="it-IT" b="1" dirty="0">
                <a:sym typeface="Wingdings" panose="05000000000000000000" pitchFamily="2" charset="2"/>
              </a:rPr>
              <a:t>Parola</a:t>
            </a:r>
            <a:r>
              <a:rPr lang="it-IT" dirty="0">
                <a:sym typeface="Wingdings" panose="05000000000000000000" pitchFamily="2" charset="2"/>
              </a:rPr>
              <a:t>: id		</a:t>
            </a:r>
            <a:r>
              <a:rPr lang="it-IT" b="1" dirty="0">
                <a:sym typeface="Wingdings" panose="05000000000000000000" pitchFamily="2" charset="2"/>
              </a:rPr>
              <a:t>Tag</a:t>
            </a:r>
            <a:r>
              <a:rPr lang="it-IT" dirty="0">
                <a:sym typeface="Wingdings" panose="05000000000000000000" pitchFamily="2" charset="2"/>
              </a:rPr>
              <a:t>: id_parola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9530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F0222A-176A-4843-993C-1E476980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Foreign</a:t>
            </a:r>
            <a:r>
              <a:rPr lang="it-IT" dirty="0"/>
              <a:t> </a:t>
            </a:r>
            <a:r>
              <a:rPr lang="it-IT" dirty="0" err="1"/>
              <a:t>keys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32E078-09B0-44D4-942E-69DCBDFF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Utente</a:t>
            </a:r>
            <a:r>
              <a:rPr lang="it-IT" dirty="0"/>
              <a:t>: id 	  </a:t>
            </a:r>
            <a:r>
              <a:rPr lang="it-IT" dirty="0">
                <a:sym typeface="Wingdings" panose="05000000000000000000" pitchFamily="2" charset="2"/>
              </a:rPr>
              <a:t>	</a:t>
            </a:r>
            <a:r>
              <a:rPr lang="it-IT" b="1" dirty="0">
                <a:sym typeface="Wingdings" panose="05000000000000000000" pitchFamily="2" charset="2"/>
              </a:rPr>
              <a:t>Recensione</a:t>
            </a:r>
            <a:r>
              <a:rPr lang="it-IT" dirty="0">
                <a:sym typeface="Wingdings" panose="05000000000000000000" pitchFamily="2" charset="2"/>
              </a:rPr>
              <a:t>: id_utente,</a:t>
            </a:r>
          </a:p>
          <a:p>
            <a:pPr marL="0" indent="0">
              <a:buNone/>
            </a:pPr>
            <a:r>
              <a:rPr lang="it-IT" b="1" dirty="0">
                <a:sym typeface="Wingdings" panose="05000000000000000000" pitchFamily="2" charset="2"/>
              </a:rPr>
              <a:t>			Like</a:t>
            </a:r>
            <a:r>
              <a:rPr lang="it-IT" dirty="0">
                <a:sym typeface="Wingdings" panose="05000000000000000000" pitchFamily="2" charset="2"/>
              </a:rPr>
              <a:t>: id_utente, 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Modifica</a:t>
            </a:r>
            <a:r>
              <a:rPr lang="it-IT" dirty="0">
                <a:sym typeface="Wingdings" panose="05000000000000000000" pitchFamily="2" charset="2"/>
              </a:rPr>
              <a:t>: id_utente 	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8735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1649</TotalTime>
  <Words>542</Words>
  <Application>Microsoft Office PowerPoint</Application>
  <PresentationFormat>A4 (21x29,7 cm)</PresentationFormat>
  <Paragraphs>101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di Office</vt:lpstr>
      <vt:lpstr>Modello Relazionale   </vt:lpstr>
      <vt:lpstr>Vincoli d’integrità intrarelazionali</vt:lpstr>
      <vt:lpstr>Vincoli d’integrità intrarelazionali</vt:lpstr>
      <vt:lpstr>Vincoli d’integrità intrarelazionali</vt:lpstr>
      <vt:lpstr>Vincoli d’integrità intrarelazionali</vt:lpstr>
      <vt:lpstr>Foreign keys</vt:lpstr>
      <vt:lpstr>Foreign keys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De Petris</dc:creator>
  <cp:lastModifiedBy>Vincenzo De Petris</cp:lastModifiedBy>
  <cp:revision>22</cp:revision>
  <dcterms:created xsi:type="dcterms:W3CDTF">2018-05-25T15:05:39Z</dcterms:created>
  <dcterms:modified xsi:type="dcterms:W3CDTF">2018-06-27T13:29:01Z</dcterms:modified>
</cp:coreProperties>
</file>