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26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03A51A-DCDE-4456-AD54-E8C301F7DF83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EE9896-4823-47C0-845B-B3F9F6150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8639" y="971593"/>
          <a:ext cx="6480720" cy="770485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94976"/>
                <a:gridCol w="2114555"/>
                <a:gridCol w="2271189"/>
              </a:tblGrid>
              <a:tr h="272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굴림체"/>
                        </a:rPr>
                        <a:t>과목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단위  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원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굴림체"/>
                        </a:rPr>
                        <a:t>운영수입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1,808,356,255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1. 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기부금 수입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1,384,158,884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굴림체"/>
                        </a:rPr>
                        <a:t>개인후원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781,932,615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굴림체"/>
                        </a:rPr>
                        <a:t>교회후원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135,424,039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이사후원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272,150,000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굴림체"/>
                        </a:rPr>
                        <a:t>장학후원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103,158,200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후원의밤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91,494,030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2. 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목적사업 수입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421,953,143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북한이탈주민지원재단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97,830,000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두산타워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15,480,000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삼성꿈장학재단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13,000,000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State Street Bank</a:t>
                      </a:r>
                      <a:endParaRPr 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35,292,505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외환은행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50,000,000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수출입은행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15,000,000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트리베카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7,979,398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한국타이어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5,000,000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교보생명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100,000,000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안전행정부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30,000,000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교육청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latin typeface="굴림체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서울시위탁중학교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latin typeface="굴림체"/>
                        </a:rPr>
                        <a:t>)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52,371,240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3. </a:t>
                      </a: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기부금 외 수입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2,244,228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굴림체"/>
                        </a:rPr>
                        <a:t>운영비용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1,596,411,994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1. 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사업비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1,594,212,503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굴림체"/>
                        </a:rPr>
                        <a:t>학교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굴림체"/>
                        </a:rPr>
                        <a:t>전출금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778,952,620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사업 운영비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706,437,406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굴림체"/>
                        </a:rPr>
                        <a:t>여명의 날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54,636,470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2. </a:t>
                      </a: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사업 외 비용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2,199,491</a:t>
                      </a:r>
                      <a:endParaRPr 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26146" marR="26146" marT="12851" marB="128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60648" y="323528"/>
            <a:ext cx="47516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2013</a:t>
            </a:r>
            <a:r>
              <a:rPr kumimoji="1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년 </a:t>
            </a:r>
            <a:r>
              <a:rPr kumimoji="1" lang="ko-KR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모금액</a:t>
            </a:r>
            <a:r>
              <a:rPr kumimoji="1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및  운영실적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85</Words>
  <Application>Microsoft Office PowerPoint</Application>
  <PresentationFormat>화면 슬라이드 쇼(4:3)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광장</vt:lpstr>
      <vt:lpstr>슬라이드 1</vt:lpstr>
    </vt:vector>
  </TitlesOfParts>
  <Company>사단법인 여명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Han Hye Jin</dc:creator>
  <cp:lastModifiedBy>Han Hye Jin</cp:lastModifiedBy>
  <cp:revision>6</cp:revision>
  <dcterms:created xsi:type="dcterms:W3CDTF">2014-08-28T07:44:47Z</dcterms:created>
  <dcterms:modified xsi:type="dcterms:W3CDTF">2014-08-28T08:36:20Z</dcterms:modified>
</cp:coreProperties>
</file>