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25" r:id="rId2"/>
    <p:sldMasterId id="2147483737" r:id="rId3"/>
  </p:sldMasterIdLst>
  <p:notesMasterIdLst>
    <p:notesMasterId r:id="rId34"/>
  </p:notesMasterIdLst>
  <p:handoutMasterIdLst>
    <p:handoutMasterId r:id="rId35"/>
  </p:handoutMasterIdLst>
  <p:sldIdLst>
    <p:sldId id="259" r:id="rId4"/>
    <p:sldId id="272" r:id="rId5"/>
    <p:sldId id="274" r:id="rId6"/>
    <p:sldId id="299" r:id="rId7"/>
    <p:sldId id="307" r:id="rId8"/>
    <p:sldId id="300" r:id="rId9"/>
    <p:sldId id="280" r:id="rId10"/>
    <p:sldId id="278" r:id="rId11"/>
    <p:sldId id="285" r:id="rId12"/>
    <p:sldId id="301" r:id="rId13"/>
    <p:sldId id="275" r:id="rId14"/>
    <p:sldId id="287" r:id="rId15"/>
    <p:sldId id="293" r:id="rId16"/>
    <p:sldId id="289" r:id="rId17"/>
    <p:sldId id="290" r:id="rId18"/>
    <p:sldId id="291" r:id="rId19"/>
    <p:sldId id="295" r:id="rId20"/>
    <p:sldId id="296" r:id="rId21"/>
    <p:sldId id="297" r:id="rId22"/>
    <p:sldId id="298" r:id="rId23"/>
    <p:sldId id="306" r:id="rId24"/>
    <p:sldId id="311" r:id="rId25"/>
    <p:sldId id="302" r:id="rId26"/>
    <p:sldId id="304" r:id="rId27"/>
    <p:sldId id="303" r:id="rId28"/>
    <p:sldId id="305" r:id="rId29"/>
    <p:sldId id="273" r:id="rId30"/>
    <p:sldId id="310" r:id="rId31"/>
    <p:sldId id="309" r:id="rId32"/>
    <p:sldId id="279"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9E5CB1D-8FCE-4118-B1A4-893A269B5050}">
          <p14:sldIdLst>
            <p14:sldId id="259"/>
            <p14:sldId id="272"/>
            <p14:sldId id="274"/>
            <p14:sldId id="299"/>
            <p14:sldId id="307"/>
            <p14:sldId id="300"/>
            <p14:sldId id="280"/>
            <p14:sldId id="278"/>
            <p14:sldId id="285"/>
            <p14:sldId id="301"/>
            <p14:sldId id="275"/>
            <p14:sldId id="287"/>
            <p14:sldId id="293"/>
            <p14:sldId id="289"/>
            <p14:sldId id="290"/>
            <p14:sldId id="291"/>
            <p14:sldId id="295"/>
            <p14:sldId id="296"/>
            <p14:sldId id="297"/>
            <p14:sldId id="298"/>
            <p14:sldId id="306"/>
            <p14:sldId id="311"/>
            <p14:sldId id="302"/>
            <p14:sldId id="304"/>
            <p14:sldId id="303"/>
            <p14:sldId id="305"/>
            <p14:sldId id="273"/>
            <p14:sldId id="310"/>
            <p14:sldId id="309"/>
          </p14:sldIdLst>
        </p14:section>
        <p14:section name="ZZZ" id="{726D338D-E09C-4535-AB5D-E803ADD7A80E}">
          <p14:sldIdLst>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E78"/>
    <a:srgbClr val="F5ADA0"/>
    <a:srgbClr val="BE89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E8DFB-DBE9-4B5E-B84C-C3CFBBAB689A}" v="37" dt="2022-03-15T05:17:45.7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3873" autoAdjust="0"/>
  </p:normalViewPr>
  <p:slideViewPr>
    <p:cSldViewPr snapToGrid="0">
      <p:cViewPr varScale="1">
        <p:scale>
          <a:sx n="99" d="100"/>
          <a:sy n="99" d="100"/>
        </p:scale>
        <p:origin x="1374" y="72"/>
      </p:cViewPr>
      <p:guideLst>
        <p:guide orient="horz" pos="2160"/>
        <p:guide pos="3840"/>
      </p:guideLst>
    </p:cSldViewPr>
  </p:slideViewPr>
  <p:outlineViewPr>
    <p:cViewPr>
      <p:scale>
        <a:sx n="33" d="100"/>
        <a:sy n="33" d="100"/>
      </p:scale>
      <p:origin x="0" y="-43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ARESE" userId="9d620ac185dc3dbd" providerId="LiveId" clId="{995E8DFB-DBE9-4B5E-B84C-C3CFBBAB689A}"/>
    <pc:docChg chg="custSel delSld modSld modSection">
      <pc:chgData name="Vincent ARESE" userId="9d620ac185dc3dbd" providerId="LiveId" clId="{995E8DFB-DBE9-4B5E-B84C-C3CFBBAB689A}" dt="2022-03-15T05:18:28.377" v="172" actId="1076"/>
      <pc:docMkLst>
        <pc:docMk/>
      </pc:docMkLst>
      <pc:sldChg chg="del">
        <pc:chgData name="Vincent ARESE" userId="9d620ac185dc3dbd" providerId="LiveId" clId="{995E8DFB-DBE9-4B5E-B84C-C3CFBBAB689A}" dt="2022-03-15T05:10:07.805" v="1" actId="47"/>
        <pc:sldMkLst>
          <pc:docMk/>
          <pc:sldMk cId="886952971" sldId="281"/>
        </pc:sldMkLst>
      </pc:sldChg>
      <pc:sldChg chg="addSp delSp modSp mod">
        <pc:chgData name="Vincent ARESE" userId="9d620ac185dc3dbd" providerId="LiveId" clId="{995E8DFB-DBE9-4B5E-B84C-C3CFBBAB689A}" dt="2022-03-15T05:18:28.377" v="172" actId="1076"/>
        <pc:sldMkLst>
          <pc:docMk/>
          <pc:sldMk cId="638267851" sldId="299"/>
        </pc:sldMkLst>
        <pc:spChg chg="mod">
          <ac:chgData name="Vincent ARESE" userId="9d620ac185dc3dbd" providerId="LiveId" clId="{995E8DFB-DBE9-4B5E-B84C-C3CFBBAB689A}" dt="2022-03-15T05:18:12.305" v="165" actId="1076"/>
          <ac:spMkLst>
            <pc:docMk/>
            <pc:sldMk cId="638267851" sldId="299"/>
            <ac:spMk id="10" creationId="{28687E54-BD01-40EE-8E21-0A080B9682A1}"/>
          </ac:spMkLst>
        </pc:spChg>
        <pc:spChg chg="add del mod">
          <ac:chgData name="Vincent ARESE" userId="9d620ac185dc3dbd" providerId="LiveId" clId="{995E8DFB-DBE9-4B5E-B84C-C3CFBBAB689A}" dt="2022-03-15T05:14:49.425" v="112" actId="478"/>
          <ac:spMkLst>
            <pc:docMk/>
            <pc:sldMk cId="638267851" sldId="299"/>
            <ac:spMk id="17" creationId="{F6CE6D51-350D-4A08-8B90-415E81E861B0}"/>
          </ac:spMkLst>
        </pc:spChg>
        <pc:spChg chg="add mod">
          <ac:chgData name="Vincent ARESE" userId="9d620ac185dc3dbd" providerId="LiveId" clId="{995E8DFB-DBE9-4B5E-B84C-C3CFBBAB689A}" dt="2022-03-15T05:18:22.153" v="169" actId="1076"/>
          <ac:spMkLst>
            <pc:docMk/>
            <pc:sldMk cId="638267851" sldId="299"/>
            <ac:spMk id="23" creationId="{49F809D7-E329-4000-A136-8A74DDF70401}"/>
          </ac:spMkLst>
        </pc:spChg>
        <pc:spChg chg="add mod">
          <ac:chgData name="Vincent ARESE" userId="9d620ac185dc3dbd" providerId="LiveId" clId="{995E8DFB-DBE9-4B5E-B84C-C3CFBBAB689A}" dt="2022-03-15T05:18:27.146" v="171" actId="1076"/>
          <ac:spMkLst>
            <pc:docMk/>
            <pc:sldMk cId="638267851" sldId="299"/>
            <ac:spMk id="25" creationId="{DE63290D-904F-4D5B-944E-2923E78090DB}"/>
          </ac:spMkLst>
        </pc:spChg>
        <pc:graphicFrameChg chg="add del mod">
          <ac:chgData name="Vincent ARESE" userId="9d620ac185dc3dbd" providerId="LiveId" clId="{995E8DFB-DBE9-4B5E-B84C-C3CFBBAB689A}" dt="2022-03-15T05:16:14.724" v="134"/>
          <ac:graphicFrameMkLst>
            <pc:docMk/>
            <pc:sldMk cId="638267851" sldId="299"/>
            <ac:graphicFrameMk id="3" creationId="{008DD004-D11C-4D61-A6B9-F5903A07D773}"/>
          </ac:graphicFrameMkLst>
        </pc:graphicFrameChg>
        <pc:graphicFrameChg chg="del mod">
          <ac:chgData name="Vincent ARESE" userId="9d620ac185dc3dbd" providerId="LiveId" clId="{995E8DFB-DBE9-4B5E-B84C-C3CFBBAB689A}" dt="2022-03-15T05:15:53.391" v="132" actId="478"/>
          <ac:graphicFrameMkLst>
            <pc:docMk/>
            <pc:sldMk cId="638267851" sldId="299"/>
            <ac:graphicFrameMk id="9" creationId="{40B6608E-BB70-4BE1-B91F-0954209EF604}"/>
          </ac:graphicFrameMkLst>
        </pc:graphicFrameChg>
        <pc:graphicFrameChg chg="add mod">
          <ac:chgData name="Vincent ARESE" userId="9d620ac185dc3dbd" providerId="LiveId" clId="{995E8DFB-DBE9-4B5E-B84C-C3CFBBAB689A}" dt="2022-03-15T05:18:28.377" v="172" actId="1076"/>
          <ac:graphicFrameMkLst>
            <pc:docMk/>
            <pc:sldMk cId="638267851" sldId="299"/>
            <ac:graphicFrameMk id="29" creationId="{A3A858FC-77F7-444F-9782-DAAC38EE9CB9}"/>
          </ac:graphicFrameMkLst>
        </pc:graphicFrameChg>
        <pc:picChg chg="mod modCrop">
          <ac:chgData name="Vincent ARESE" userId="9d620ac185dc3dbd" providerId="LiveId" clId="{995E8DFB-DBE9-4B5E-B84C-C3CFBBAB689A}" dt="2022-03-15T05:18:06.874" v="164" actId="1076"/>
          <ac:picMkLst>
            <pc:docMk/>
            <pc:sldMk cId="638267851" sldId="299"/>
            <ac:picMk id="4" creationId="{2FDB100F-5C80-46F1-9684-9560F6E50F0B}"/>
          </ac:picMkLst>
        </pc:picChg>
        <pc:picChg chg="add mod">
          <ac:chgData name="Vincent ARESE" userId="9d620ac185dc3dbd" providerId="LiveId" clId="{995E8DFB-DBE9-4B5E-B84C-C3CFBBAB689A}" dt="2022-03-15T05:18:18.698" v="168" actId="1076"/>
          <ac:picMkLst>
            <pc:docMk/>
            <pc:sldMk cId="638267851" sldId="299"/>
            <ac:picMk id="19" creationId="{BBCC90DE-DE75-4B20-AD1D-E17E6270F251}"/>
          </ac:picMkLst>
        </pc:picChg>
      </pc:sldChg>
      <pc:sldChg chg="del">
        <pc:chgData name="Vincent ARESE" userId="9d620ac185dc3dbd" providerId="LiveId" clId="{995E8DFB-DBE9-4B5E-B84C-C3CFBBAB689A}" dt="2022-03-15T05:10:06.423" v="0" actId="47"/>
        <pc:sldMkLst>
          <pc:docMk/>
          <pc:sldMk cId="432000264" sldId="308"/>
        </pc:sldMkLst>
      </pc:sldChg>
    </pc:docChg>
  </pc:docChgLst>
  <pc:docChgLst>
    <pc:chgData name="Vincent ARESE" userId="9d620ac185dc3dbd" providerId="LiveId" clId="{5F118EF6-436C-4BE6-837A-2B2C2AD6B972}"/>
    <pc:docChg chg="undo custSel addSld delSld modSld sldOrd modMainMaster modSection">
      <pc:chgData name="Vincent ARESE" userId="9d620ac185dc3dbd" providerId="LiveId" clId="{5F118EF6-436C-4BE6-837A-2B2C2AD6B972}" dt="2022-03-14T18:32:02.891" v="7839" actId="20577"/>
      <pc:docMkLst>
        <pc:docMk/>
      </pc:docMkLst>
      <pc:sldChg chg="del">
        <pc:chgData name="Vincent ARESE" userId="9d620ac185dc3dbd" providerId="LiveId" clId="{5F118EF6-436C-4BE6-837A-2B2C2AD6B972}" dt="2022-02-25T06:46:16.757" v="6332" actId="47"/>
        <pc:sldMkLst>
          <pc:docMk/>
          <pc:sldMk cId="3036966398" sldId="256"/>
        </pc:sldMkLst>
      </pc:sldChg>
      <pc:sldChg chg="del">
        <pc:chgData name="Vincent ARESE" userId="9d620ac185dc3dbd" providerId="LiveId" clId="{5F118EF6-436C-4BE6-837A-2B2C2AD6B972}" dt="2022-02-25T06:46:10.709" v="6331" actId="47"/>
        <pc:sldMkLst>
          <pc:docMk/>
          <pc:sldMk cId="1407366195" sldId="257"/>
        </pc:sldMkLst>
      </pc:sldChg>
      <pc:sldChg chg="del">
        <pc:chgData name="Vincent ARESE" userId="9d620ac185dc3dbd" providerId="LiveId" clId="{5F118EF6-436C-4BE6-837A-2B2C2AD6B972}" dt="2022-02-25T06:46:10.709" v="6331" actId="47"/>
        <pc:sldMkLst>
          <pc:docMk/>
          <pc:sldMk cId="2003564797" sldId="258"/>
        </pc:sldMkLst>
      </pc:sldChg>
      <pc:sldChg chg="modSp">
        <pc:chgData name="Vincent ARESE" userId="9d620ac185dc3dbd" providerId="LiveId" clId="{5F118EF6-436C-4BE6-837A-2B2C2AD6B972}" dt="2022-02-26T12:26:06.838" v="7282" actId="20577"/>
        <pc:sldMkLst>
          <pc:docMk/>
          <pc:sldMk cId="387609205" sldId="259"/>
        </pc:sldMkLst>
        <pc:spChg chg="mod">
          <ac:chgData name="Vincent ARESE" userId="9d620ac185dc3dbd" providerId="LiveId" clId="{5F118EF6-436C-4BE6-837A-2B2C2AD6B972}" dt="2022-02-26T12:26:06.838" v="7282" actId="20577"/>
          <ac:spMkLst>
            <pc:docMk/>
            <pc:sldMk cId="387609205" sldId="259"/>
            <ac:spMk id="3" creationId="{679E288B-F05A-4261-801C-A6515E29E3A6}"/>
          </ac:spMkLst>
        </pc:spChg>
        <pc:spChg chg="mod">
          <ac:chgData name="Vincent ARESE" userId="9d620ac185dc3dbd" providerId="LiveId" clId="{5F118EF6-436C-4BE6-837A-2B2C2AD6B972}" dt="2022-02-26T12:25:53.289" v="7274" actId="1076"/>
          <ac:spMkLst>
            <pc:docMk/>
            <pc:sldMk cId="387609205" sldId="259"/>
            <ac:spMk id="6" creationId="{C375D19F-30AC-4A47-85E1-B283CF27F070}"/>
          </ac:spMkLst>
        </pc:spChg>
      </pc:sldChg>
      <pc:sldChg chg="del">
        <pc:chgData name="Vincent ARESE" userId="9d620ac185dc3dbd" providerId="LiveId" clId="{5F118EF6-436C-4BE6-837A-2B2C2AD6B972}" dt="2022-02-25T06:46:10.709" v="6331" actId="47"/>
        <pc:sldMkLst>
          <pc:docMk/>
          <pc:sldMk cId="2402260062" sldId="260"/>
        </pc:sldMkLst>
      </pc:sldChg>
      <pc:sldChg chg="del">
        <pc:chgData name="Vincent ARESE" userId="9d620ac185dc3dbd" providerId="LiveId" clId="{5F118EF6-436C-4BE6-837A-2B2C2AD6B972}" dt="2022-02-25T06:46:10.709" v="6331" actId="47"/>
        <pc:sldMkLst>
          <pc:docMk/>
          <pc:sldMk cId="2723999711" sldId="261"/>
        </pc:sldMkLst>
      </pc:sldChg>
      <pc:sldChg chg="del">
        <pc:chgData name="Vincent ARESE" userId="9d620ac185dc3dbd" providerId="LiveId" clId="{5F118EF6-436C-4BE6-837A-2B2C2AD6B972}" dt="2022-02-25T06:46:10.709" v="6331" actId="47"/>
        <pc:sldMkLst>
          <pc:docMk/>
          <pc:sldMk cId="1357935780" sldId="263"/>
        </pc:sldMkLst>
      </pc:sldChg>
      <pc:sldChg chg="del">
        <pc:chgData name="Vincent ARESE" userId="9d620ac185dc3dbd" providerId="LiveId" clId="{5F118EF6-436C-4BE6-837A-2B2C2AD6B972}" dt="2022-02-25T06:46:37.654" v="6338" actId="47"/>
        <pc:sldMkLst>
          <pc:docMk/>
          <pc:sldMk cId="3351125867" sldId="264"/>
        </pc:sldMkLst>
      </pc:sldChg>
      <pc:sldChg chg="del">
        <pc:chgData name="Vincent ARESE" userId="9d620ac185dc3dbd" providerId="LiveId" clId="{5F118EF6-436C-4BE6-837A-2B2C2AD6B972}" dt="2022-02-25T06:46:10.709" v="6331" actId="47"/>
        <pc:sldMkLst>
          <pc:docMk/>
          <pc:sldMk cId="2468676067" sldId="265"/>
        </pc:sldMkLst>
      </pc:sldChg>
      <pc:sldChg chg="del">
        <pc:chgData name="Vincent ARESE" userId="9d620ac185dc3dbd" providerId="LiveId" clId="{5F118EF6-436C-4BE6-837A-2B2C2AD6B972}" dt="2022-02-25T06:46:16.757" v="6332" actId="47"/>
        <pc:sldMkLst>
          <pc:docMk/>
          <pc:sldMk cId="2823786049" sldId="266"/>
        </pc:sldMkLst>
      </pc:sldChg>
      <pc:sldChg chg="del">
        <pc:chgData name="Vincent ARESE" userId="9d620ac185dc3dbd" providerId="LiveId" clId="{5F118EF6-436C-4BE6-837A-2B2C2AD6B972}" dt="2022-02-25T06:46:10.709" v="6331" actId="47"/>
        <pc:sldMkLst>
          <pc:docMk/>
          <pc:sldMk cId="1646515466" sldId="267"/>
        </pc:sldMkLst>
      </pc:sldChg>
      <pc:sldChg chg="del">
        <pc:chgData name="Vincent ARESE" userId="9d620ac185dc3dbd" providerId="LiveId" clId="{5F118EF6-436C-4BE6-837A-2B2C2AD6B972}" dt="2022-02-25T06:46:10.709" v="6331" actId="47"/>
        <pc:sldMkLst>
          <pc:docMk/>
          <pc:sldMk cId="764965382" sldId="268"/>
        </pc:sldMkLst>
      </pc:sldChg>
      <pc:sldChg chg="del">
        <pc:chgData name="Vincent ARESE" userId="9d620ac185dc3dbd" providerId="LiveId" clId="{5F118EF6-436C-4BE6-837A-2B2C2AD6B972}" dt="2022-02-25T06:46:16.757" v="6332" actId="47"/>
        <pc:sldMkLst>
          <pc:docMk/>
          <pc:sldMk cId="3778665714" sldId="269"/>
        </pc:sldMkLst>
      </pc:sldChg>
      <pc:sldChg chg="modSp del mod ord">
        <pc:chgData name="Vincent ARESE" userId="9d620ac185dc3dbd" providerId="LiveId" clId="{5F118EF6-436C-4BE6-837A-2B2C2AD6B972}" dt="2022-02-26T12:20:18.549" v="7128" actId="2696"/>
        <pc:sldMkLst>
          <pc:docMk/>
          <pc:sldMk cId="3797295987" sldId="270"/>
        </pc:sldMkLst>
        <pc:spChg chg="mod">
          <ac:chgData name="Vincent ARESE" userId="9d620ac185dc3dbd" providerId="LiveId" clId="{5F118EF6-436C-4BE6-837A-2B2C2AD6B972}" dt="2022-02-25T06:33:57.631" v="6234" actId="6549"/>
          <ac:spMkLst>
            <pc:docMk/>
            <pc:sldMk cId="3797295987" sldId="270"/>
            <ac:spMk id="16" creationId="{A36B8217-D547-41AB-AF56-28E7A0234557}"/>
          </ac:spMkLst>
        </pc:spChg>
        <pc:spChg chg="mod">
          <ac:chgData name="Vincent ARESE" userId="9d620ac185dc3dbd" providerId="LiveId" clId="{5F118EF6-436C-4BE6-837A-2B2C2AD6B972}" dt="2022-02-24T06:15:18.229" v="3643" actId="20577"/>
          <ac:spMkLst>
            <pc:docMk/>
            <pc:sldMk cId="3797295987" sldId="270"/>
            <ac:spMk id="39" creationId="{A8EAA36C-C679-46F9-B19A-A6B12D7624A5}"/>
          </ac:spMkLst>
        </pc:spChg>
      </pc:sldChg>
      <pc:sldChg chg="modSp del">
        <pc:chgData name="Vincent ARESE" userId="9d620ac185dc3dbd" providerId="LiveId" clId="{5F118EF6-436C-4BE6-837A-2B2C2AD6B972}" dt="2022-02-25T06:46:36.426" v="6337" actId="47"/>
        <pc:sldMkLst>
          <pc:docMk/>
          <pc:sldMk cId="2647319736" sldId="271"/>
        </pc:sldMkLst>
        <pc:graphicFrameChg chg="mod">
          <ac:chgData name="Vincent ARESE" userId="9d620ac185dc3dbd" providerId="LiveId" clId="{5F118EF6-436C-4BE6-837A-2B2C2AD6B972}" dt="2022-02-18T08:40:58.807" v="0"/>
          <ac:graphicFrameMkLst>
            <pc:docMk/>
            <pc:sldMk cId="2647319736" sldId="271"/>
            <ac:graphicFrameMk id="10" creationId="{20BA02CA-A273-477B-B34A-3A5935C09C98}"/>
          </ac:graphicFrameMkLst>
        </pc:graphicFrameChg>
      </pc:sldChg>
      <pc:sldChg chg="addSp modSp mod">
        <pc:chgData name="Vincent ARESE" userId="9d620ac185dc3dbd" providerId="LiveId" clId="{5F118EF6-436C-4BE6-837A-2B2C2AD6B972}" dt="2022-02-24T06:56:51.991" v="3758" actId="1076"/>
        <pc:sldMkLst>
          <pc:docMk/>
          <pc:sldMk cId="2608954397" sldId="272"/>
        </pc:sldMkLst>
        <pc:spChg chg="add mod">
          <ac:chgData name="Vincent ARESE" userId="9d620ac185dc3dbd" providerId="LiveId" clId="{5F118EF6-436C-4BE6-837A-2B2C2AD6B972}" dt="2022-02-24T06:56:51.991" v="3758" actId="1076"/>
          <ac:spMkLst>
            <pc:docMk/>
            <pc:sldMk cId="2608954397" sldId="272"/>
            <ac:spMk id="2" creationId="{8E5D87DB-2F5D-477E-A196-759699B4F693}"/>
          </ac:spMkLst>
        </pc:spChg>
      </pc:sldChg>
      <pc:sldChg chg="modSp mod">
        <pc:chgData name="Vincent ARESE" userId="9d620ac185dc3dbd" providerId="LiveId" clId="{5F118EF6-436C-4BE6-837A-2B2C2AD6B972}" dt="2022-02-22T00:56:12.709" v="18" actId="20577"/>
        <pc:sldMkLst>
          <pc:docMk/>
          <pc:sldMk cId="3913147436" sldId="273"/>
        </pc:sldMkLst>
        <pc:spChg chg="mod">
          <ac:chgData name="Vincent ARESE" userId="9d620ac185dc3dbd" providerId="LiveId" clId="{5F118EF6-436C-4BE6-837A-2B2C2AD6B972}" dt="2022-02-22T00:56:12.709" v="18" actId="20577"/>
          <ac:spMkLst>
            <pc:docMk/>
            <pc:sldMk cId="3913147436" sldId="273"/>
            <ac:spMk id="16" creationId="{A36B8217-D547-41AB-AF56-28E7A0234557}"/>
          </ac:spMkLst>
        </pc:spChg>
      </pc:sldChg>
      <pc:sldChg chg="addSp delSp modSp mod ord">
        <pc:chgData name="Vincent ARESE" userId="9d620ac185dc3dbd" providerId="LiveId" clId="{5F118EF6-436C-4BE6-837A-2B2C2AD6B972}" dt="2022-02-26T12:43:01.763" v="7697" actId="478"/>
        <pc:sldMkLst>
          <pc:docMk/>
          <pc:sldMk cId="1696235465" sldId="274"/>
        </pc:sldMkLst>
        <pc:spChg chg="mod">
          <ac:chgData name="Vincent ARESE" userId="9d620ac185dc3dbd" providerId="LiveId" clId="{5F118EF6-436C-4BE6-837A-2B2C2AD6B972}" dt="2022-02-26T11:45:27.010" v="7051" actId="20577"/>
          <ac:spMkLst>
            <pc:docMk/>
            <pc:sldMk cId="1696235465" sldId="274"/>
            <ac:spMk id="13" creationId="{26A987BE-E0F7-45A4-8134-9A9F42FCB988}"/>
          </ac:spMkLst>
        </pc:spChg>
        <pc:spChg chg="mod">
          <ac:chgData name="Vincent ARESE" userId="9d620ac185dc3dbd" providerId="LiveId" clId="{5F118EF6-436C-4BE6-837A-2B2C2AD6B972}" dt="2022-02-26T12:27:54.650" v="7327" actId="6549"/>
          <ac:spMkLst>
            <pc:docMk/>
            <pc:sldMk cId="1696235465" sldId="274"/>
            <ac:spMk id="16" creationId="{A36B8217-D547-41AB-AF56-28E7A0234557}"/>
          </ac:spMkLst>
        </pc:spChg>
        <pc:grpChg chg="mod">
          <ac:chgData name="Vincent ARESE" userId="9d620ac185dc3dbd" providerId="LiveId" clId="{5F118EF6-436C-4BE6-837A-2B2C2AD6B972}" dt="2022-02-26T12:28:50.024" v="7334" actId="1076"/>
          <ac:grpSpMkLst>
            <pc:docMk/>
            <pc:sldMk cId="1696235465" sldId="274"/>
            <ac:grpSpMk id="9" creationId="{B9207A49-CA32-4D43-B677-FFE2F1064F4C}"/>
          </ac:grpSpMkLst>
        </pc:grpChg>
        <pc:grpChg chg="add del mod">
          <ac:chgData name="Vincent ARESE" userId="9d620ac185dc3dbd" providerId="LiveId" clId="{5F118EF6-436C-4BE6-837A-2B2C2AD6B972}" dt="2022-02-26T12:42:25.468" v="7694" actId="21"/>
          <ac:grpSpMkLst>
            <pc:docMk/>
            <pc:sldMk cId="1696235465" sldId="274"/>
            <ac:grpSpMk id="20" creationId="{A03B88C6-9B1E-4707-987D-2649C59A619F}"/>
          </ac:grpSpMkLst>
        </pc:grpChg>
        <pc:picChg chg="add del mod">
          <ac:chgData name="Vincent ARESE" userId="9d620ac185dc3dbd" providerId="LiveId" clId="{5F118EF6-436C-4BE6-837A-2B2C2AD6B972}" dt="2022-02-26T12:28:30.371" v="7328" actId="478"/>
          <ac:picMkLst>
            <pc:docMk/>
            <pc:sldMk cId="1696235465" sldId="274"/>
            <ac:picMk id="14" creationId="{F82F5027-9784-40E1-86E0-24D6EA04D4C6}"/>
          </ac:picMkLst>
        </pc:picChg>
        <pc:picChg chg="add del mod">
          <ac:chgData name="Vincent ARESE" userId="9d620ac185dc3dbd" providerId="LiveId" clId="{5F118EF6-436C-4BE6-837A-2B2C2AD6B972}" dt="2022-02-25T06:31:25.264" v="6153" actId="478"/>
          <ac:picMkLst>
            <pc:docMk/>
            <pc:sldMk cId="1696235465" sldId="274"/>
            <ac:picMk id="15" creationId="{745D01F5-328D-4F5D-9089-A84BACF04D44}"/>
          </ac:picMkLst>
        </pc:picChg>
        <pc:picChg chg="add del mod">
          <ac:chgData name="Vincent ARESE" userId="9d620ac185dc3dbd" providerId="LiveId" clId="{5F118EF6-436C-4BE6-837A-2B2C2AD6B972}" dt="2022-02-26T12:23:10.126" v="7171" actId="478"/>
          <ac:picMkLst>
            <pc:docMk/>
            <pc:sldMk cId="1696235465" sldId="274"/>
            <ac:picMk id="17" creationId="{4039E600-60E2-4CEB-AA95-953FAB931D8C}"/>
          </ac:picMkLst>
        </pc:picChg>
        <pc:picChg chg="add del mod">
          <ac:chgData name="Vincent ARESE" userId="9d620ac185dc3dbd" providerId="LiveId" clId="{5F118EF6-436C-4BE6-837A-2B2C2AD6B972}" dt="2022-02-26T12:42:25.468" v="7694" actId="21"/>
          <ac:picMkLst>
            <pc:docMk/>
            <pc:sldMk cId="1696235465" sldId="274"/>
            <ac:picMk id="18" creationId="{574625EA-DDC0-4F90-9CAC-6F822D4768C3}"/>
          </ac:picMkLst>
        </pc:picChg>
        <pc:picChg chg="add del mod">
          <ac:chgData name="Vincent ARESE" userId="9d620ac185dc3dbd" providerId="LiveId" clId="{5F118EF6-436C-4BE6-837A-2B2C2AD6B972}" dt="2022-02-26T12:28:32.803" v="7329" actId="478"/>
          <ac:picMkLst>
            <pc:docMk/>
            <pc:sldMk cId="1696235465" sldId="274"/>
            <ac:picMk id="19" creationId="{40DA6B92-D177-4DAD-9C16-9D1F845AB4B6}"/>
          </ac:picMkLst>
        </pc:picChg>
        <pc:picChg chg="mod">
          <ac:chgData name="Vincent ARESE" userId="9d620ac185dc3dbd" providerId="LiveId" clId="{5F118EF6-436C-4BE6-837A-2B2C2AD6B972}" dt="2022-02-25T06:30:58.324" v="6138"/>
          <ac:picMkLst>
            <pc:docMk/>
            <pc:sldMk cId="1696235465" sldId="274"/>
            <ac:picMk id="21" creationId="{BCA4D523-1539-4A46-A0E2-713712140AE9}"/>
          </ac:picMkLst>
        </pc:picChg>
        <pc:picChg chg="mod">
          <ac:chgData name="Vincent ARESE" userId="9d620ac185dc3dbd" providerId="LiveId" clId="{5F118EF6-436C-4BE6-837A-2B2C2AD6B972}" dt="2022-02-25T06:30:58.324" v="6138"/>
          <ac:picMkLst>
            <pc:docMk/>
            <pc:sldMk cId="1696235465" sldId="274"/>
            <ac:picMk id="22" creationId="{E265E3C9-04A0-47C5-B0FD-F148E6DEAA72}"/>
          </ac:picMkLst>
        </pc:picChg>
        <pc:picChg chg="del mod">
          <ac:chgData name="Vincent ARESE" userId="9d620ac185dc3dbd" providerId="LiveId" clId="{5F118EF6-436C-4BE6-837A-2B2C2AD6B972}" dt="2022-02-25T07:01:54.772" v="6681" actId="478"/>
          <ac:picMkLst>
            <pc:docMk/>
            <pc:sldMk cId="1696235465" sldId="274"/>
            <ac:picMk id="23" creationId="{7373881E-501B-4941-AF4A-4C7F2372E743}"/>
          </ac:picMkLst>
        </pc:picChg>
        <pc:picChg chg="add del mod">
          <ac:chgData name="Vincent ARESE" userId="9d620ac185dc3dbd" providerId="LiveId" clId="{5F118EF6-436C-4BE6-837A-2B2C2AD6B972}" dt="2022-02-26T12:29:27.435" v="7336" actId="478"/>
          <ac:picMkLst>
            <pc:docMk/>
            <pc:sldMk cId="1696235465" sldId="274"/>
            <ac:picMk id="24" creationId="{948A77FF-7068-4666-969B-F6741DD3E95F}"/>
          </ac:picMkLst>
        </pc:picChg>
        <pc:picChg chg="add mod">
          <ac:chgData name="Vincent ARESE" userId="9d620ac185dc3dbd" providerId="LiveId" clId="{5F118EF6-436C-4BE6-837A-2B2C2AD6B972}" dt="2022-02-26T12:28:52.703" v="7335" actId="1076"/>
          <ac:picMkLst>
            <pc:docMk/>
            <pc:sldMk cId="1696235465" sldId="274"/>
            <ac:picMk id="26" creationId="{D33C2B7B-C100-436A-A20F-643BFD4F1603}"/>
          </ac:picMkLst>
        </pc:picChg>
        <pc:picChg chg="add del mod">
          <ac:chgData name="Vincent ARESE" userId="9d620ac185dc3dbd" providerId="LiveId" clId="{5F118EF6-436C-4BE6-837A-2B2C2AD6B972}" dt="2022-02-26T12:42:25.468" v="7694" actId="21"/>
          <ac:picMkLst>
            <pc:docMk/>
            <pc:sldMk cId="1696235465" sldId="274"/>
            <ac:picMk id="28" creationId="{10065E33-98F5-47D6-B30D-63B508EFEEBE}"/>
          </ac:picMkLst>
        </pc:picChg>
        <pc:picChg chg="mod">
          <ac:chgData name="Vincent ARESE" userId="9d620ac185dc3dbd" providerId="LiveId" clId="{5F118EF6-436C-4BE6-837A-2B2C2AD6B972}" dt="2022-02-26T12:23:58.858" v="7213" actId="1076"/>
          <ac:picMkLst>
            <pc:docMk/>
            <pc:sldMk cId="1696235465" sldId="274"/>
            <ac:picMk id="29" creationId="{143E7A57-7247-44DA-91CA-A43DB66BE772}"/>
          </ac:picMkLst>
        </pc:picChg>
        <pc:picChg chg="add del mod">
          <ac:chgData name="Vincent ARESE" userId="9d620ac185dc3dbd" providerId="LiveId" clId="{5F118EF6-436C-4BE6-837A-2B2C2AD6B972}" dt="2022-02-25T06:53:22.396" v="6451"/>
          <ac:picMkLst>
            <pc:docMk/>
            <pc:sldMk cId="1696235465" sldId="274"/>
            <ac:picMk id="30" creationId="{A79309F4-318D-4D96-BCED-DB2942D17663}"/>
          </ac:picMkLst>
        </pc:picChg>
        <pc:picChg chg="del mod">
          <ac:chgData name="Vincent ARESE" userId="9d620ac185dc3dbd" providerId="LiveId" clId="{5F118EF6-436C-4BE6-837A-2B2C2AD6B972}" dt="2022-02-26T12:43:01.763" v="7697" actId="478"/>
          <ac:picMkLst>
            <pc:docMk/>
            <pc:sldMk cId="1696235465" sldId="274"/>
            <ac:picMk id="31" creationId="{705485AB-6BCB-4240-86DE-EBD68171FBAC}"/>
          </ac:picMkLst>
        </pc:picChg>
        <pc:picChg chg="add mod">
          <ac:chgData name="Vincent ARESE" userId="9d620ac185dc3dbd" providerId="LiveId" clId="{5F118EF6-436C-4BE6-837A-2B2C2AD6B972}" dt="2022-02-26T12:28:48.713" v="7333" actId="1076"/>
          <ac:picMkLst>
            <pc:docMk/>
            <pc:sldMk cId="1696235465" sldId="274"/>
            <ac:picMk id="32" creationId="{1D970A60-D93B-432E-B9DB-54EE6C408C11}"/>
          </ac:picMkLst>
        </pc:picChg>
        <pc:picChg chg="add mod">
          <ac:chgData name="Vincent ARESE" userId="9d620ac185dc3dbd" providerId="LiveId" clId="{5F118EF6-436C-4BE6-837A-2B2C2AD6B972}" dt="2022-02-25T07:00:52.241" v="6662" actId="1076"/>
          <ac:picMkLst>
            <pc:docMk/>
            <pc:sldMk cId="1696235465" sldId="274"/>
            <ac:picMk id="33" creationId="{4AC5591E-2157-49A1-802C-BB1AAA2DB519}"/>
          </ac:picMkLst>
        </pc:picChg>
        <pc:picChg chg="add del mod">
          <ac:chgData name="Vincent ARESE" userId="9d620ac185dc3dbd" providerId="LiveId" clId="{5F118EF6-436C-4BE6-837A-2B2C2AD6B972}" dt="2022-02-26T12:42:25.468" v="7694" actId="21"/>
          <ac:picMkLst>
            <pc:docMk/>
            <pc:sldMk cId="1696235465" sldId="274"/>
            <ac:picMk id="34" creationId="{C14CA721-382E-43EA-A79D-901B01C87B2F}"/>
          </ac:picMkLst>
        </pc:picChg>
        <pc:picChg chg="add del mod">
          <ac:chgData name="Vincent ARESE" userId="9d620ac185dc3dbd" providerId="LiveId" clId="{5F118EF6-436C-4BE6-837A-2B2C2AD6B972}" dt="2022-02-26T12:42:25.468" v="7694" actId="21"/>
          <ac:picMkLst>
            <pc:docMk/>
            <pc:sldMk cId="1696235465" sldId="274"/>
            <ac:picMk id="35" creationId="{6CE7D143-A9C9-4A5C-8BE6-8D181F1A06BF}"/>
          </ac:picMkLst>
        </pc:picChg>
        <pc:picChg chg="add del mod">
          <ac:chgData name="Vincent ARESE" userId="9d620ac185dc3dbd" providerId="LiveId" clId="{5F118EF6-436C-4BE6-837A-2B2C2AD6B972}" dt="2022-02-26T12:42:25.468" v="7694" actId="21"/>
          <ac:picMkLst>
            <pc:docMk/>
            <pc:sldMk cId="1696235465" sldId="274"/>
            <ac:picMk id="36" creationId="{A30B3F33-768E-4377-8C76-926BA57773C0}"/>
          </ac:picMkLst>
        </pc:picChg>
        <pc:picChg chg="del mod">
          <ac:chgData name="Vincent ARESE" userId="9d620ac185dc3dbd" providerId="LiveId" clId="{5F118EF6-436C-4BE6-837A-2B2C2AD6B972}" dt="2022-02-25T06:31:26.284" v="6154" actId="478"/>
          <ac:picMkLst>
            <pc:docMk/>
            <pc:sldMk cId="1696235465" sldId="274"/>
            <ac:picMk id="16386" creationId="{BF9676F4-8AB4-4E59-BC4F-8EF0F2628660}"/>
          </ac:picMkLst>
        </pc:picChg>
      </pc:sldChg>
      <pc:sldChg chg="modSp mod">
        <pc:chgData name="Vincent ARESE" userId="9d620ac185dc3dbd" providerId="LiveId" clId="{5F118EF6-436C-4BE6-837A-2B2C2AD6B972}" dt="2022-02-26T12:48:00.754" v="7713" actId="207"/>
        <pc:sldMkLst>
          <pc:docMk/>
          <pc:sldMk cId="1538747914" sldId="275"/>
        </pc:sldMkLst>
        <pc:spChg chg="mod">
          <ac:chgData name="Vincent ARESE" userId="9d620ac185dc3dbd" providerId="LiveId" clId="{5F118EF6-436C-4BE6-837A-2B2C2AD6B972}" dt="2022-02-26T12:48:00.754" v="7713" actId="207"/>
          <ac:spMkLst>
            <pc:docMk/>
            <pc:sldMk cId="1538747914" sldId="275"/>
            <ac:spMk id="16" creationId="{A36B8217-D547-41AB-AF56-28E7A0234557}"/>
          </ac:spMkLst>
        </pc:spChg>
      </pc:sldChg>
      <pc:sldChg chg="modSp del mod ord">
        <pc:chgData name="Vincent ARESE" userId="9d620ac185dc3dbd" providerId="LiveId" clId="{5F118EF6-436C-4BE6-837A-2B2C2AD6B972}" dt="2022-02-25T06:46:25.865" v="6333" actId="47"/>
        <pc:sldMkLst>
          <pc:docMk/>
          <pc:sldMk cId="2029822340" sldId="276"/>
        </pc:sldMkLst>
        <pc:spChg chg="mod">
          <ac:chgData name="Vincent ARESE" userId="9d620ac185dc3dbd" providerId="LiveId" clId="{5F118EF6-436C-4BE6-837A-2B2C2AD6B972}" dt="2022-02-22T00:52:38.215" v="17" actId="20577"/>
          <ac:spMkLst>
            <pc:docMk/>
            <pc:sldMk cId="2029822340" sldId="276"/>
            <ac:spMk id="16" creationId="{A36B8217-D547-41AB-AF56-28E7A0234557}"/>
          </ac:spMkLst>
        </pc:spChg>
      </pc:sldChg>
      <pc:sldChg chg="del">
        <pc:chgData name="Vincent ARESE" userId="9d620ac185dc3dbd" providerId="LiveId" clId="{5F118EF6-436C-4BE6-837A-2B2C2AD6B972}" dt="2022-02-25T06:46:38.588" v="6339" actId="47"/>
        <pc:sldMkLst>
          <pc:docMk/>
          <pc:sldMk cId="190951870" sldId="277"/>
        </pc:sldMkLst>
      </pc:sldChg>
      <pc:sldChg chg="addSp delSp modSp mod">
        <pc:chgData name="Vincent ARESE" userId="9d620ac185dc3dbd" providerId="LiveId" clId="{5F118EF6-436C-4BE6-837A-2B2C2AD6B972}" dt="2022-02-24T06:25:02.422" v="3757" actId="313"/>
        <pc:sldMkLst>
          <pc:docMk/>
          <pc:sldMk cId="3648907088" sldId="278"/>
        </pc:sldMkLst>
        <pc:spChg chg="mod">
          <ac:chgData name="Vincent ARESE" userId="9d620ac185dc3dbd" providerId="LiveId" clId="{5F118EF6-436C-4BE6-837A-2B2C2AD6B972}" dt="2022-02-24T06:25:02.422" v="3757" actId="313"/>
          <ac:spMkLst>
            <pc:docMk/>
            <pc:sldMk cId="3648907088" sldId="278"/>
            <ac:spMk id="16" creationId="{A36B8217-D547-41AB-AF56-28E7A0234557}"/>
          </ac:spMkLst>
        </pc:spChg>
        <pc:spChg chg="mod">
          <ac:chgData name="Vincent ARESE" userId="9d620ac185dc3dbd" providerId="LiveId" clId="{5F118EF6-436C-4BE6-837A-2B2C2AD6B972}" dt="2022-02-22T04:30:11.697" v="1606" actId="1076"/>
          <ac:spMkLst>
            <pc:docMk/>
            <pc:sldMk cId="3648907088" sldId="278"/>
            <ac:spMk id="30" creationId="{85138913-7020-465B-A49D-1CB3796FA553}"/>
          </ac:spMkLst>
        </pc:spChg>
        <pc:picChg chg="add del">
          <ac:chgData name="Vincent ARESE" userId="9d620ac185dc3dbd" providerId="LiveId" clId="{5F118EF6-436C-4BE6-837A-2B2C2AD6B972}" dt="2022-02-24T05:42:43.794" v="3586" actId="478"/>
          <ac:picMkLst>
            <pc:docMk/>
            <pc:sldMk cId="3648907088" sldId="278"/>
            <ac:picMk id="3" creationId="{CB871A74-9293-48D0-9283-10A95951351C}"/>
          </ac:picMkLst>
        </pc:picChg>
        <pc:picChg chg="mod">
          <ac:chgData name="Vincent ARESE" userId="9d620ac185dc3dbd" providerId="LiveId" clId="{5F118EF6-436C-4BE6-837A-2B2C2AD6B972}" dt="2022-02-22T04:30:14.800" v="1607" actId="1076"/>
          <ac:picMkLst>
            <pc:docMk/>
            <pc:sldMk cId="3648907088" sldId="278"/>
            <ac:picMk id="29" creationId="{E0F8D970-70CC-44C0-A875-F6BE8D4A122F}"/>
          </ac:picMkLst>
        </pc:picChg>
        <pc:picChg chg="mod">
          <ac:chgData name="Vincent ARESE" userId="9d620ac185dc3dbd" providerId="LiveId" clId="{5F118EF6-436C-4BE6-837A-2B2C2AD6B972}" dt="2022-02-22T04:20:18.836" v="1128" actId="1076"/>
          <ac:picMkLst>
            <pc:docMk/>
            <pc:sldMk cId="3648907088" sldId="278"/>
            <ac:picMk id="37" creationId="{98E81EE0-0635-4DC6-B290-462D159052DA}"/>
          </ac:picMkLst>
        </pc:picChg>
      </pc:sldChg>
      <pc:sldChg chg="addSp delSp modSp mod">
        <pc:chgData name="Vincent ARESE" userId="9d620ac185dc3dbd" providerId="LiveId" clId="{5F118EF6-436C-4BE6-837A-2B2C2AD6B972}" dt="2022-02-27T09:08:36.141" v="7790" actId="1076"/>
        <pc:sldMkLst>
          <pc:docMk/>
          <pc:sldMk cId="2432562927" sldId="280"/>
        </pc:sldMkLst>
        <pc:spChg chg="mod">
          <ac:chgData name="Vincent ARESE" userId="9d620ac185dc3dbd" providerId="LiveId" clId="{5F118EF6-436C-4BE6-837A-2B2C2AD6B972}" dt="2022-02-22T04:35:12.198" v="1633" actId="1076"/>
          <ac:spMkLst>
            <pc:docMk/>
            <pc:sldMk cId="2432562927" sldId="280"/>
            <ac:spMk id="30" creationId="{85138913-7020-465B-A49D-1CB3796FA553}"/>
          </ac:spMkLst>
        </pc:spChg>
        <pc:picChg chg="add mod">
          <ac:chgData name="Vincent ARESE" userId="9d620ac185dc3dbd" providerId="LiveId" clId="{5F118EF6-436C-4BE6-837A-2B2C2AD6B972}" dt="2022-02-27T09:08:36.141" v="7790" actId="1076"/>
          <ac:picMkLst>
            <pc:docMk/>
            <pc:sldMk cId="2432562927" sldId="280"/>
            <ac:picMk id="17" creationId="{F97FD010-8D72-40A8-8BB6-F6ED3B89BE3D}"/>
          </ac:picMkLst>
        </pc:picChg>
        <pc:picChg chg="del">
          <ac:chgData name="Vincent ARESE" userId="9d620ac185dc3dbd" providerId="LiveId" clId="{5F118EF6-436C-4BE6-837A-2B2C2AD6B972}" dt="2022-02-27T09:08:31.160" v="7788" actId="478"/>
          <ac:picMkLst>
            <pc:docMk/>
            <pc:sldMk cId="2432562927" sldId="280"/>
            <ac:picMk id="16386" creationId="{BF9676F4-8AB4-4E59-BC4F-8EF0F2628660}"/>
          </ac:picMkLst>
        </pc:picChg>
      </pc:sldChg>
      <pc:sldChg chg="addSp delSp modSp mod modClrScheme delDesignElem modShow chgLayout">
        <pc:chgData name="Vincent ARESE" userId="9d620ac185dc3dbd" providerId="LiveId" clId="{5F118EF6-436C-4BE6-837A-2B2C2AD6B972}" dt="2022-02-26T12:32:08.431" v="7346" actId="729"/>
        <pc:sldMkLst>
          <pc:docMk/>
          <pc:sldMk cId="886952971" sldId="281"/>
        </pc:sldMkLst>
        <pc:spChg chg="add mod ord">
          <ac:chgData name="Vincent ARESE" userId="9d620ac185dc3dbd" providerId="LiveId" clId="{5F118EF6-436C-4BE6-837A-2B2C2AD6B972}" dt="2022-02-25T03:40:52.512" v="3862" actId="700"/>
          <ac:spMkLst>
            <pc:docMk/>
            <pc:sldMk cId="886952971" sldId="281"/>
            <ac:spMk id="2" creationId="{4A6FE319-C8CE-411A-9A96-6B3EC40EBC35}"/>
          </ac:spMkLst>
        </pc:spChg>
        <pc:spChg chg="add del mod ord">
          <ac:chgData name="Vincent ARESE" userId="9d620ac185dc3dbd" providerId="LiveId" clId="{5F118EF6-436C-4BE6-837A-2B2C2AD6B972}" dt="2022-02-25T03:40:58.786" v="3863" actId="478"/>
          <ac:spMkLst>
            <pc:docMk/>
            <pc:sldMk cId="886952971" sldId="281"/>
            <ac:spMk id="3" creationId="{92B69449-7206-4A98-B02A-0CA77280E76D}"/>
          </ac:spMkLst>
        </pc:spChg>
        <pc:spChg chg="del">
          <ac:chgData name="Vincent ARESE" userId="9d620ac185dc3dbd" providerId="LiveId" clId="{5F118EF6-436C-4BE6-837A-2B2C2AD6B972}" dt="2022-02-25T03:40:15.993" v="3857" actId="478"/>
          <ac:spMkLst>
            <pc:docMk/>
            <pc:sldMk cId="886952971" sldId="281"/>
            <ac:spMk id="17" creationId="{827BB954-796F-4153-A7EF-12DFA208D09B}"/>
          </ac:spMkLst>
        </pc:spChg>
        <pc:spChg chg="del">
          <ac:chgData name="Vincent ARESE" userId="9d620ac185dc3dbd" providerId="LiveId" clId="{5F118EF6-436C-4BE6-837A-2B2C2AD6B972}" dt="2022-02-25T03:40:52.512" v="3862" actId="700"/>
          <ac:spMkLst>
            <pc:docMk/>
            <pc:sldMk cId="886952971" sldId="281"/>
            <ac:spMk id="18" creationId="{663302B0-7A41-480B-921B-7D395B4E24C8}"/>
          </ac:spMkLst>
        </pc:spChg>
        <pc:spChg chg="del">
          <ac:chgData name="Vincent ARESE" userId="9d620ac185dc3dbd" providerId="LiveId" clId="{5F118EF6-436C-4BE6-837A-2B2C2AD6B972}" dt="2022-02-25T03:40:52.512" v="3862" actId="700"/>
          <ac:spMkLst>
            <pc:docMk/>
            <pc:sldMk cId="886952971" sldId="281"/>
            <ac:spMk id="20" creationId="{4E94261F-1ED3-4E90-88E6-13479144005B}"/>
          </ac:spMkLst>
        </pc:spChg>
        <pc:spChg chg="del">
          <ac:chgData name="Vincent ARESE" userId="9d620ac185dc3dbd" providerId="LiveId" clId="{5F118EF6-436C-4BE6-837A-2B2C2AD6B972}" dt="2022-02-25T03:40:52.512" v="3862" actId="700"/>
          <ac:spMkLst>
            <pc:docMk/>
            <pc:sldMk cId="886952971" sldId="281"/>
            <ac:spMk id="22" creationId="{C5CB530E-515E-412C-9DF1-5F8FFBD6F383}"/>
          </ac:spMkLst>
        </pc:spChg>
        <pc:spChg chg="del">
          <ac:chgData name="Vincent ARESE" userId="9d620ac185dc3dbd" providerId="LiveId" clId="{5F118EF6-436C-4BE6-837A-2B2C2AD6B972}" dt="2022-02-25T03:40:52.512" v="3862" actId="700"/>
          <ac:spMkLst>
            <pc:docMk/>
            <pc:sldMk cId="886952971" sldId="281"/>
            <ac:spMk id="24" creationId="{712D4376-A578-4FF1-94FC-245E7A6A489F}"/>
          </ac:spMkLst>
        </pc:spChg>
        <pc:spChg chg="del">
          <ac:chgData name="Vincent ARESE" userId="9d620ac185dc3dbd" providerId="LiveId" clId="{5F118EF6-436C-4BE6-837A-2B2C2AD6B972}" dt="2022-02-25T03:40:52.512" v="3862" actId="700"/>
          <ac:spMkLst>
            <pc:docMk/>
            <pc:sldMk cId="886952971" sldId="281"/>
            <ac:spMk id="26" creationId="{AEA7509D-F04F-40CB-A0B3-EEF16499CC9F}"/>
          </ac:spMkLst>
        </pc:spChg>
        <pc:cxnChg chg="del">
          <ac:chgData name="Vincent ARESE" userId="9d620ac185dc3dbd" providerId="LiveId" clId="{5F118EF6-436C-4BE6-837A-2B2C2AD6B972}" dt="2022-02-25T03:40:52.512" v="3862" actId="700"/>
          <ac:cxnSpMkLst>
            <pc:docMk/>
            <pc:sldMk cId="886952971" sldId="281"/>
            <ac:cxnSpMk id="28" creationId="{56020367-4FD5-4596-8E10-C5F095CD8DBF}"/>
          </ac:cxnSpMkLst>
        </pc:cxnChg>
      </pc:sldChg>
      <pc:sldChg chg="del mod ord modShow">
        <pc:chgData name="Vincent ARESE" userId="9d620ac185dc3dbd" providerId="LiveId" clId="{5F118EF6-436C-4BE6-837A-2B2C2AD6B972}" dt="2022-02-25T06:46:27.307" v="6334" actId="47"/>
        <pc:sldMkLst>
          <pc:docMk/>
          <pc:sldMk cId="2244297756" sldId="282"/>
        </pc:sldMkLst>
      </pc:sldChg>
      <pc:sldChg chg="addSp delSp modSp add del mod ord modShow">
        <pc:chgData name="Vincent ARESE" userId="9d620ac185dc3dbd" providerId="LiveId" clId="{5F118EF6-436C-4BE6-837A-2B2C2AD6B972}" dt="2022-02-25T06:46:29.695" v="6336" actId="47"/>
        <pc:sldMkLst>
          <pc:docMk/>
          <pc:sldMk cId="77554304" sldId="283"/>
        </pc:sldMkLst>
        <pc:spChg chg="mod">
          <ac:chgData name="Vincent ARESE" userId="9d620ac185dc3dbd" providerId="LiveId" clId="{5F118EF6-436C-4BE6-837A-2B2C2AD6B972}" dt="2022-02-22T04:06:44.099" v="767" actId="20577"/>
          <ac:spMkLst>
            <pc:docMk/>
            <pc:sldMk cId="77554304" sldId="283"/>
            <ac:spMk id="16" creationId="{A36B8217-D547-41AB-AF56-28E7A0234557}"/>
          </ac:spMkLst>
        </pc:spChg>
        <pc:picChg chg="add mod">
          <ac:chgData name="Vincent ARESE" userId="9d620ac185dc3dbd" providerId="LiveId" clId="{5F118EF6-436C-4BE6-837A-2B2C2AD6B972}" dt="2022-02-22T04:11:14.607" v="878" actId="1076"/>
          <ac:picMkLst>
            <pc:docMk/>
            <pc:sldMk cId="77554304" sldId="283"/>
            <ac:picMk id="11" creationId="{C463EE0A-AD1F-4FF2-AAF8-2E7CB486328E}"/>
          </ac:picMkLst>
        </pc:picChg>
        <pc:picChg chg="add mod modCrop">
          <ac:chgData name="Vincent ARESE" userId="9d620ac185dc3dbd" providerId="LiveId" clId="{5F118EF6-436C-4BE6-837A-2B2C2AD6B972}" dt="2022-02-22T04:10:37.507" v="871" actId="1036"/>
          <ac:picMkLst>
            <pc:docMk/>
            <pc:sldMk cId="77554304" sldId="283"/>
            <ac:picMk id="12" creationId="{EC709090-1969-46DD-8E08-96B7161416BB}"/>
          </ac:picMkLst>
        </pc:picChg>
        <pc:picChg chg="add mod modCrop">
          <ac:chgData name="Vincent ARESE" userId="9d620ac185dc3dbd" providerId="LiveId" clId="{5F118EF6-436C-4BE6-837A-2B2C2AD6B972}" dt="2022-02-22T04:10:37.507" v="871" actId="1036"/>
          <ac:picMkLst>
            <pc:docMk/>
            <pc:sldMk cId="77554304" sldId="283"/>
            <ac:picMk id="13" creationId="{1C38D604-EF17-429E-9DB9-168C1600E0DD}"/>
          </ac:picMkLst>
        </pc:picChg>
        <pc:picChg chg="del">
          <ac:chgData name="Vincent ARESE" userId="9d620ac185dc3dbd" providerId="LiveId" clId="{5F118EF6-436C-4BE6-837A-2B2C2AD6B972}" dt="2022-02-22T04:08:38.739" v="770" actId="478"/>
          <ac:picMkLst>
            <pc:docMk/>
            <pc:sldMk cId="77554304" sldId="283"/>
            <ac:picMk id="37" creationId="{98E81EE0-0635-4DC6-B290-462D159052DA}"/>
          </ac:picMkLst>
        </pc:picChg>
      </pc:sldChg>
      <pc:sldChg chg="addSp delSp modSp add del mod ord modShow">
        <pc:chgData name="Vincent ARESE" userId="9d620ac185dc3dbd" providerId="LiveId" clId="{5F118EF6-436C-4BE6-837A-2B2C2AD6B972}" dt="2022-02-25T06:46:28.625" v="6335" actId="47"/>
        <pc:sldMkLst>
          <pc:docMk/>
          <pc:sldMk cId="1100448913" sldId="284"/>
        </pc:sldMkLst>
        <pc:spChg chg="mod">
          <ac:chgData name="Vincent ARESE" userId="9d620ac185dc3dbd" providerId="LiveId" clId="{5F118EF6-436C-4BE6-837A-2B2C2AD6B972}" dt="2022-02-22T01:10:29.765" v="137" actId="6549"/>
          <ac:spMkLst>
            <pc:docMk/>
            <pc:sldMk cId="1100448913" sldId="284"/>
            <ac:spMk id="16" creationId="{A36B8217-D547-41AB-AF56-28E7A0234557}"/>
          </ac:spMkLst>
        </pc:spChg>
        <pc:spChg chg="add del">
          <ac:chgData name="Vincent ARESE" userId="9d620ac185dc3dbd" providerId="LiveId" clId="{5F118EF6-436C-4BE6-837A-2B2C2AD6B972}" dt="2022-02-22T02:58:55.389" v="307" actId="22"/>
          <ac:spMkLst>
            <pc:docMk/>
            <pc:sldMk cId="1100448913" sldId="284"/>
            <ac:spMk id="28" creationId="{B3E0D1BF-0FC0-4893-8753-D59EA17409C1}"/>
          </ac:spMkLst>
        </pc:spChg>
        <pc:picChg chg="add del mod modCrop">
          <ac:chgData name="Vincent ARESE" userId="9d620ac185dc3dbd" providerId="LiveId" clId="{5F118EF6-436C-4BE6-837A-2B2C2AD6B972}" dt="2022-02-22T01:15:55.093" v="166" actId="478"/>
          <ac:picMkLst>
            <pc:docMk/>
            <pc:sldMk cId="1100448913" sldId="284"/>
            <ac:picMk id="3" creationId="{E36EEB7A-22B3-40FD-B2B4-0E6F7B0CA154}"/>
          </ac:picMkLst>
        </pc:picChg>
        <pc:picChg chg="add mod modCrop">
          <ac:chgData name="Vincent ARESE" userId="9d620ac185dc3dbd" providerId="LiveId" clId="{5F118EF6-436C-4BE6-837A-2B2C2AD6B972}" dt="2022-02-22T02:59:41.063" v="323" actId="1076"/>
          <ac:picMkLst>
            <pc:docMk/>
            <pc:sldMk cId="1100448913" sldId="284"/>
            <ac:picMk id="5" creationId="{8C9BEBAF-92A6-4591-BCDD-5FBF081206AA}"/>
          </ac:picMkLst>
        </pc:picChg>
        <pc:picChg chg="add mod modCrop">
          <ac:chgData name="Vincent ARESE" userId="9d620ac185dc3dbd" providerId="LiveId" clId="{5F118EF6-436C-4BE6-837A-2B2C2AD6B972}" dt="2022-02-22T02:59:41.983" v="324" actId="1076"/>
          <ac:picMkLst>
            <pc:docMk/>
            <pc:sldMk cId="1100448913" sldId="284"/>
            <ac:picMk id="8" creationId="{A982AB32-8C07-45FD-9421-F8AB6DAA6529}"/>
          </ac:picMkLst>
        </pc:picChg>
        <pc:picChg chg="add del mod modCrop">
          <ac:chgData name="Vincent ARESE" userId="9d620ac185dc3dbd" providerId="LiveId" clId="{5F118EF6-436C-4BE6-837A-2B2C2AD6B972}" dt="2022-02-22T01:55:40.424" v="193" actId="478"/>
          <ac:picMkLst>
            <pc:docMk/>
            <pc:sldMk cId="1100448913" sldId="284"/>
            <ac:picMk id="10" creationId="{0FAACA22-7FA3-41CB-B9DC-18247E5B7A4B}"/>
          </ac:picMkLst>
        </pc:picChg>
        <pc:picChg chg="add del mod">
          <ac:chgData name="Vincent ARESE" userId="9d620ac185dc3dbd" providerId="LiveId" clId="{5F118EF6-436C-4BE6-837A-2B2C2AD6B972}" dt="2022-02-22T01:33:15.487" v="174" actId="478"/>
          <ac:picMkLst>
            <pc:docMk/>
            <pc:sldMk cId="1100448913" sldId="284"/>
            <ac:picMk id="12" creationId="{A1E2E1D4-46BE-4948-A2BF-A06582EE42BB}"/>
          </ac:picMkLst>
        </pc:picChg>
        <pc:picChg chg="add mod">
          <ac:chgData name="Vincent ARESE" userId="9d620ac185dc3dbd" providerId="LiveId" clId="{5F118EF6-436C-4BE6-837A-2B2C2AD6B972}" dt="2022-02-22T01:34:17.651" v="180" actId="1076"/>
          <ac:picMkLst>
            <pc:docMk/>
            <pc:sldMk cId="1100448913" sldId="284"/>
            <ac:picMk id="14" creationId="{30472FA2-7E18-4F95-A1DA-976E7E32D6A3}"/>
          </ac:picMkLst>
        </pc:picChg>
        <pc:picChg chg="add mod modCrop">
          <ac:chgData name="Vincent ARESE" userId="9d620ac185dc3dbd" providerId="LiveId" clId="{5F118EF6-436C-4BE6-837A-2B2C2AD6B972}" dt="2022-02-22T02:59:37.126" v="321" actId="1076"/>
          <ac:picMkLst>
            <pc:docMk/>
            <pc:sldMk cId="1100448913" sldId="284"/>
            <ac:picMk id="18" creationId="{96BF7264-D151-477B-969B-C30395E1C9CD}"/>
          </ac:picMkLst>
        </pc:picChg>
        <pc:picChg chg="add mod modCrop">
          <ac:chgData name="Vincent ARESE" userId="9d620ac185dc3dbd" providerId="LiveId" clId="{5F118EF6-436C-4BE6-837A-2B2C2AD6B972}" dt="2022-02-22T02:59:30.063" v="317" actId="1076"/>
          <ac:picMkLst>
            <pc:docMk/>
            <pc:sldMk cId="1100448913" sldId="284"/>
            <ac:picMk id="21" creationId="{FB027683-9DBA-4C7B-B6CB-12B7D21BC163}"/>
          </ac:picMkLst>
        </pc:picChg>
        <pc:picChg chg="add mod modCrop">
          <ac:chgData name="Vincent ARESE" userId="9d620ac185dc3dbd" providerId="LiveId" clId="{5F118EF6-436C-4BE6-837A-2B2C2AD6B972}" dt="2022-02-22T02:59:39.350" v="322" actId="1076"/>
          <ac:picMkLst>
            <pc:docMk/>
            <pc:sldMk cId="1100448913" sldId="284"/>
            <ac:picMk id="24" creationId="{1F2C2BB7-56B9-4E1E-88C0-2EE3761B5E74}"/>
          </ac:picMkLst>
        </pc:picChg>
        <pc:picChg chg="mod">
          <ac:chgData name="Vincent ARESE" userId="9d620ac185dc3dbd" providerId="LiveId" clId="{5F118EF6-436C-4BE6-837A-2B2C2AD6B972}" dt="2022-02-22T01:34:15.267" v="179" actId="1076"/>
          <ac:picMkLst>
            <pc:docMk/>
            <pc:sldMk cId="1100448913" sldId="284"/>
            <ac:picMk id="25" creationId="{F22931B9-D921-41B9-9B6C-1E2D7A545807}"/>
          </ac:picMkLst>
        </pc:picChg>
      </pc:sldChg>
      <pc:sldChg chg="addSp delSp modSp add mod setBg">
        <pc:chgData name="Vincent ARESE" userId="9d620ac185dc3dbd" providerId="LiveId" clId="{5F118EF6-436C-4BE6-837A-2B2C2AD6B972}" dt="2022-02-22T04:33:52.808" v="1626" actId="732"/>
        <pc:sldMkLst>
          <pc:docMk/>
          <pc:sldMk cId="1894511473" sldId="285"/>
        </pc:sldMkLst>
        <pc:spChg chg="del">
          <ac:chgData name="Vincent ARESE" userId="9d620ac185dc3dbd" providerId="LiveId" clId="{5F118EF6-436C-4BE6-837A-2B2C2AD6B972}" dt="2022-02-22T04:30:39.732" v="1610" actId="478"/>
          <ac:spMkLst>
            <pc:docMk/>
            <pc:sldMk cId="1894511473" sldId="285"/>
            <ac:spMk id="16" creationId="{A36B8217-D547-41AB-AF56-28E7A0234557}"/>
          </ac:spMkLst>
        </pc:spChg>
        <pc:picChg chg="add mod modCrop">
          <ac:chgData name="Vincent ARESE" userId="9d620ac185dc3dbd" providerId="LiveId" clId="{5F118EF6-436C-4BE6-837A-2B2C2AD6B972}" dt="2022-02-22T04:33:52.808" v="1626" actId="732"/>
          <ac:picMkLst>
            <pc:docMk/>
            <pc:sldMk cId="1894511473" sldId="285"/>
            <ac:picMk id="3" creationId="{E7115BC1-B3A0-473A-B24F-1BE32C4FD7C4}"/>
          </ac:picMkLst>
        </pc:picChg>
        <pc:picChg chg="del">
          <ac:chgData name="Vincent ARESE" userId="9d620ac185dc3dbd" providerId="LiveId" clId="{5F118EF6-436C-4BE6-837A-2B2C2AD6B972}" dt="2022-02-22T04:30:37.018" v="1609" actId="478"/>
          <ac:picMkLst>
            <pc:docMk/>
            <pc:sldMk cId="1894511473" sldId="285"/>
            <ac:picMk id="37" creationId="{98E81EE0-0635-4DC6-B290-462D159052DA}"/>
          </ac:picMkLst>
        </pc:picChg>
      </pc:sldChg>
      <pc:sldChg chg="addSp modSp add del mod setBg">
        <pc:chgData name="Vincent ARESE" userId="9d620ac185dc3dbd" providerId="LiveId" clId="{5F118EF6-436C-4BE6-837A-2B2C2AD6B972}" dt="2022-02-23T05:30:54.898" v="2212" actId="2696"/>
        <pc:sldMkLst>
          <pc:docMk/>
          <pc:sldMk cId="1166234708" sldId="286"/>
        </pc:sldMkLst>
        <pc:spChg chg="mod">
          <ac:chgData name="Vincent ARESE" userId="9d620ac185dc3dbd" providerId="LiveId" clId="{5F118EF6-436C-4BE6-837A-2B2C2AD6B972}" dt="2022-02-22T04:34:28.720" v="1628" actId="20577"/>
          <ac:spMkLst>
            <pc:docMk/>
            <pc:sldMk cId="1166234708" sldId="286"/>
            <ac:spMk id="4" creationId="{5E8AA356-D32A-45D6-91F5-E5F25F1391CD}"/>
          </ac:spMkLst>
        </pc:spChg>
        <pc:spChg chg="add mod">
          <ac:chgData name="Vincent ARESE" userId="9d620ac185dc3dbd" providerId="LiveId" clId="{5F118EF6-436C-4BE6-837A-2B2C2AD6B972}" dt="2022-02-23T03:31:02.901" v="1959" actId="1076"/>
          <ac:spMkLst>
            <pc:docMk/>
            <pc:sldMk cId="1166234708" sldId="286"/>
            <ac:spMk id="9" creationId="{EFDB9BF1-0F84-40E7-94A8-140F1C85DEA5}"/>
          </ac:spMkLst>
        </pc:spChg>
        <pc:spChg chg="mod">
          <ac:chgData name="Vincent ARESE" userId="9d620ac185dc3dbd" providerId="LiveId" clId="{5F118EF6-436C-4BE6-837A-2B2C2AD6B972}" dt="2022-02-23T03:30:54.953" v="1957" actId="6549"/>
          <ac:spMkLst>
            <pc:docMk/>
            <pc:sldMk cId="1166234708" sldId="286"/>
            <ac:spMk id="16" creationId="{A36B8217-D547-41AB-AF56-28E7A0234557}"/>
          </ac:spMkLst>
        </pc:spChg>
        <pc:picChg chg="add mod">
          <ac:chgData name="Vincent ARESE" userId="9d620ac185dc3dbd" providerId="LiveId" clId="{5F118EF6-436C-4BE6-837A-2B2C2AD6B972}" dt="2022-02-23T03:31:04.005" v="1960" actId="1076"/>
          <ac:picMkLst>
            <pc:docMk/>
            <pc:sldMk cId="1166234708" sldId="286"/>
            <ac:picMk id="8" creationId="{37FF7AA2-C345-4304-B208-548B1BDE76F3}"/>
          </ac:picMkLst>
        </pc:picChg>
      </pc:sldChg>
      <pc:sldChg chg="addSp delSp modSp add mod">
        <pc:chgData name="Vincent ARESE" userId="9d620ac185dc3dbd" providerId="LiveId" clId="{5F118EF6-436C-4BE6-837A-2B2C2AD6B972}" dt="2022-02-24T06:20:46.010" v="3698" actId="20577"/>
        <pc:sldMkLst>
          <pc:docMk/>
          <pc:sldMk cId="4030906734" sldId="287"/>
        </pc:sldMkLst>
        <pc:spChg chg="mod">
          <ac:chgData name="Vincent ARESE" userId="9d620ac185dc3dbd" providerId="LiveId" clId="{5F118EF6-436C-4BE6-837A-2B2C2AD6B972}" dt="2022-02-24T06:20:46.010" v="3698" actId="20577"/>
          <ac:spMkLst>
            <pc:docMk/>
            <pc:sldMk cId="4030906734" sldId="287"/>
            <ac:spMk id="4" creationId="{5E8AA356-D32A-45D6-91F5-E5F25F1391CD}"/>
          </ac:spMkLst>
        </pc:spChg>
        <pc:spChg chg="mod">
          <ac:chgData name="Vincent ARESE" userId="9d620ac185dc3dbd" providerId="LiveId" clId="{5F118EF6-436C-4BE6-837A-2B2C2AD6B972}" dt="2022-02-22T07:37:17.224" v="1663"/>
          <ac:spMkLst>
            <pc:docMk/>
            <pc:sldMk cId="4030906734" sldId="287"/>
            <ac:spMk id="6" creationId="{C375D19F-30AC-4A47-85E1-B283CF27F070}"/>
          </ac:spMkLst>
        </pc:spChg>
        <pc:spChg chg="add mod">
          <ac:chgData name="Vincent ARESE" userId="9d620ac185dc3dbd" providerId="LiveId" clId="{5F118EF6-436C-4BE6-837A-2B2C2AD6B972}" dt="2022-02-23T07:02:52.447" v="2361" actId="1076"/>
          <ac:spMkLst>
            <pc:docMk/>
            <pc:sldMk cId="4030906734" sldId="287"/>
            <ac:spMk id="9" creationId="{EB56600C-2A2C-42E1-BD94-5FD6DB2286C2}"/>
          </ac:spMkLst>
        </pc:spChg>
        <pc:spChg chg="add del mod">
          <ac:chgData name="Vincent ARESE" userId="9d620ac185dc3dbd" providerId="LiveId" clId="{5F118EF6-436C-4BE6-837A-2B2C2AD6B972}" dt="2022-02-23T03:59:50.639" v="2036" actId="478"/>
          <ac:spMkLst>
            <pc:docMk/>
            <pc:sldMk cId="4030906734" sldId="287"/>
            <ac:spMk id="15" creationId="{E02550DD-7537-4DB1-823D-33C03EE00F8B}"/>
          </ac:spMkLst>
        </pc:spChg>
        <pc:spChg chg="mod">
          <ac:chgData name="Vincent ARESE" userId="9d620ac185dc3dbd" providerId="LiveId" clId="{5F118EF6-436C-4BE6-837A-2B2C2AD6B972}" dt="2022-02-23T03:59:47.278" v="2033" actId="6549"/>
          <ac:spMkLst>
            <pc:docMk/>
            <pc:sldMk cId="4030906734" sldId="287"/>
            <ac:spMk id="16" creationId="{A36B8217-D547-41AB-AF56-28E7A0234557}"/>
          </ac:spMkLst>
        </pc:spChg>
        <pc:picChg chg="add mod modCrop">
          <ac:chgData name="Vincent ARESE" userId="9d620ac185dc3dbd" providerId="LiveId" clId="{5F118EF6-436C-4BE6-837A-2B2C2AD6B972}" dt="2022-02-23T07:02:53.926" v="2362" actId="1076"/>
          <ac:picMkLst>
            <pc:docMk/>
            <pc:sldMk cId="4030906734" sldId="287"/>
            <ac:picMk id="3" creationId="{1AACCF64-02C3-4F79-A5DD-EBE4A73A98A1}"/>
          </ac:picMkLst>
        </pc:picChg>
        <pc:picChg chg="add mod">
          <ac:chgData name="Vincent ARESE" userId="9d620ac185dc3dbd" providerId="LiveId" clId="{5F118EF6-436C-4BE6-837A-2B2C2AD6B972}" dt="2022-02-23T07:02:50.319" v="2360" actId="1076"/>
          <ac:picMkLst>
            <pc:docMk/>
            <pc:sldMk cId="4030906734" sldId="287"/>
            <ac:picMk id="8" creationId="{23D98F30-3FD7-4C59-A69E-03BD223CEEF9}"/>
          </ac:picMkLst>
        </pc:picChg>
        <pc:picChg chg="add del mod modCrop">
          <ac:chgData name="Vincent ARESE" userId="9d620ac185dc3dbd" providerId="LiveId" clId="{5F118EF6-436C-4BE6-837A-2B2C2AD6B972}" dt="2022-02-23T03:59:48.007" v="2034" actId="478"/>
          <ac:picMkLst>
            <pc:docMk/>
            <pc:sldMk cId="4030906734" sldId="287"/>
            <ac:picMk id="10" creationId="{30022CFD-38F4-45B0-8CE6-26F161A3D012}"/>
          </ac:picMkLst>
        </pc:picChg>
        <pc:picChg chg="mod">
          <ac:chgData name="Vincent ARESE" userId="9d620ac185dc3dbd" providerId="LiveId" clId="{5F118EF6-436C-4BE6-837A-2B2C2AD6B972}" dt="2022-02-22T04:35:25.487" v="1636" actId="1076"/>
          <ac:picMkLst>
            <pc:docMk/>
            <pc:sldMk cId="4030906734" sldId="287"/>
            <ac:picMk id="11" creationId="{34839391-150E-4CBC-BF2C-1D05D0442717}"/>
          </ac:picMkLst>
        </pc:picChg>
        <pc:picChg chg="add mod">
          <ac:chgData name="Vincent ARESE" userId="9d620ac185dc3dbd" providerId="LiveId" clId="{5F118EF6-436C-4BE6-837A-2B2C2AD6B972}" dt="2022-02-23T07:02:49.015" v="2359" actId="1076"/>
          <ac:picMkLst>
            <pc:docMk/>
            <pc:sldMk cId="4030906734" sldId="287"/>
            <ac:picMk id="13" creationId="{92EDB880-7222-4AF2-A453-8B6E010DCDC0}"/>
          </ac:picMkLst>
        </pc:picChg>
        <pc:picChg chg="add del mod">
          <ac:chgData name="Vincent ARESE" userId="9d620ac185dc3dbd" providerId="LiveId" clId="{5F118EF6-436C-4BE6-837A-2B2C2AD6B972}" dt="2022-02-23T03:59:49.088" v="2035" actId="478"/>
          <ac:picMkLst>
            <pc:docMk/>
            <pc:sldMk cId="4030906734" sldId="287"/>
            <ac:picMk id="14" creationId="{A42E1E73-E348-4B4D-B5C7-0581F58C1A62}"/>
          </ac:picMkLst>
        </pc:picChg>
      </pc:sldChg>
      <pc:sldChg chg="modSp add del mod ord">
        <pc:chgData name="Vincent ARESE" userId="9d620ac185dc3dbd" providerId="LiveId" clId="{5F118EF6-436C-4BE6-837A-2B2C2AD6B972}" dt="2022-02-26T12:48:18.499" v="7717" actId="47"/>
        <pc:sldMkLst>
          <pc:docMk/>
          <pc:sldMk cId="3025801318" sldId="288"/>
        </pc:sldMkLst>
        <pc:spChg chg="mod">
          <ac:chgData name="Vincent ARESE" userId="9d620ac185dc3dbd" providerId="LiveId" clId="{5F118EF6-436C-4BE6-837A-2B2C2AD6B972}" dt="2022-02-24T06:21:25.091" v="3735" actId="20577"/>
          <ac:spMkLst>
            <pc:docMk/>
            <pc:sldMk cId="3025801318" sldId="288"/>
            <ac:spMk id="4" creationId="{5E8AA356-D32A-45D6-91F5-E5F25F1391CD}"/>
          </ac:spMkLst>
        </pc:spChg>
        <pc:spChg chg="mod">
          <ac:chgData name="Vincent ARESE" userId="9d620ac185dc3dbd" providerId="LiveId" clId="{5F118EF6-436C-4BE6-837A-2B2C2AD6B972}" dt="2022-02-23T04:23:33.275" v="2109" actId="1076"/>
          <ac:spMkLst>
            <pc:docMk/>
            <pc:sldMk cId="3025801318" sldId="288"/>
            <ac:spMk id="9" creationId="{EFDB9BF1-0F84-40E7-94A8-140F1C85DEA5}"/>
          </ac:spMkLst>
        </pc:spChg>
        <pc:spChg chg="mod">
          <ac:chgData name="Vincent ARESE" userId="9d620ac185dc3dbd" providerId="LiveId" clId="{5F118EF6-436C-4BE6-837A-2B2C2AD6B972}" dt="2022-02-26T11:03:00.306" v="6846" actId="20577"/>
          <ac:spMkLst>
            <pc:docMk/>
            <pc:sldMk cId="3025801318" sldId="288"/>
            <ac:spMk id="16" creationId="{A36B8217-D547-41AB-AF56-28E7A0234557}"/>
          </ac:spMkLst>
        </pc:spChg>
        <pc:picChg chg="mod">
          <ac:chgData name="Vincent ARESE" userId="9d620ac185dc3dbd" providerId="LiveId" clId="{5F118EF6-436C-4BE6-837A-2B2C2AD6B972}" dt="2022-02-23T04:23:30.484" v="2108" actId="1076"/>
          <ac:picMkLst>
            <pc:docMk/>
            <pc:sldMk cId="3025801318" sldId="288"/>
            <ac:picMk id="8" creationId="{37FF7AA2-C345-4304-B208-548B1BDE76F3}"/>
          </ac:picMkLst>
        </pc:picChg>
      </pc:sldChg>
      <pc:sldChg chg="addSp delSp modSp add mod">
        <pc:chgData name="Vincent ARESE" userId="9d620ac185dc3dbd" providerId="LiveId" clId="{5F118EF6-436C-4BE6-837A-2B2C2AD6B972}" dt="2022-02-24T06:20:51.804" v="3702" actId="20577"/>
        <pc:sldMkLst>
          <pc:docMk/>
          <pc:sldMk cId="1709426920" sldId="289"/>
        </pc:sldMkLst>
        <pc:spChg chg="mod">
          <ac:chgData name="Vincent ARESE" userId="9d620ac185dc3dbd" providerId="LiveId" clId="{5F118EF6-436C-4BE6-837A-2B2C2AD6B972}" dt="2022-02-24T06:20:51.804" v="3702" actId="20577"/>
          <ac:spMkLst>
            <pc:docMk/>
            <pc:sldMk cId="1709426920" sldId="289"/>
            <ac:spMk id="4" creationId="{5E8AA356-D32A-45D6-91F5-E5F25F1391CD}"/>
          </ac:spMkLst>
        </pc:spChg>
        <pc:spChg chg="mod">
          <ac:chgData name="Vincent ARESE" userId="9d620ac185dc3dbd" providerId="LiveId" clId="{5F118EF6-436C-4BE6-837A-2B2C2AD6B972}" dt="2022-02-22T07:53:35.436" v="1894" actId="1076"/>
          <ac:spMkLst>
            <pc:docMk/>
            <pc:sldMk cId="1709426920" sldId="289"/>
            <ac:spMk id="9" creationId="{EB56600C-2A2C-42E1-BD94-5FD6DB2286C2}"/>
          </ac:spMkLst>
        </pc:spChg>
        <pc:spChg chg="del">
          <ac:chgData name="Vincent ARESE" userId="9d620ac185dc3dbd" providerId="LiveId" clId="{5F118EF6-436C-4BE6-837A-2B2C2AD6B972}" dt="2022-02-22T07:44:17.616" v="1702" actId="478"/>
          <ac:spMkLst>
            <pc:docMk/>
            <pc:sldMk cId="1709426920" sldId="289"/>
            <ac:spMk id="15" creationId="{E02550DD-7537-4DB1-823D-33C03EE00F8B}"/>
          </ac:spMkLst>
        </pc:spChg>
        <pc:spChg chg="mod">
          <ac:chgData name="Vincent ARESE" userId="9d620ac185dc3dbd" providerId="LiveId" clId="{5F118EF6-436C-4BE6-837A-2B2C2AD6B972}" dt="2022-02-23T03:07:40.413" v="1904" actId="20577"/>
          <ac:spMkLst>
            <pc:docMk/>
            <pc:sldMk cId="1709426920" sldId="289"/>
            <ac:spMk id="16" creationId="{A36B8217-D547-41AB-AF56-28E7A0234557}"/>
          </ac:spMkLst>
        </pc:spChg>
        <pc:picChg chg="del">
          <ac:chgData name="Vincent ARESE" userId="9d620ac185dc3dbd" providerId="LiveId" clId="{5F118EF6-436C-4BE6-837A-2B2C2AD6B972}" dt="2022-02-22T07:40:47.624" v="1698" actId="478"/>
          <ac:picMkLst>
            <pc:docMk/>
            <pc:sldMk cId="1709426920" sldId="289"/>
            <ac:picMk id="3" creationId="{1AACCF64-02C3-4F79-A5DD-EBE4A73A98A1}"/>
          </ac:picMkLst>
        </pc:picChg>
        <pc:picChg chg="add del mod modCrop">
          <ac:chgData name="Vincent ARESE" userId="9d620ac185dc3dbd" providerId="LiveId" clId="{5F118EF6-436C-4BE6-837A-2B2C2AD6B972}" dt="2022-02-23T03:08:07.105" v="1905" actId="478"/>
          <ac:picMkLst>
            <pc:docMk/>
            <pc:sldMk cId="1709426920" sldId="289"/>
            <ac:picMk id="7" creationId="{E62B9E75-9ED5-4E10-A2EA-B6178E626159}"/>
          </ac:picMkLst>
        </pc:picChg>
        <pc:picChg chg="mod">
          <ac:chgData name="Vincent ARESE" userId="9d620ac185dc3dbd" providerId="LiveId" clId="{5F118EF6-436C-4BE6-837A-2B2C2AD6B972}" dt="2022-02-22T07:44:19.184" v="1703" actId="1076"/>
          <ac:picMkLst>
            <pc:docMk/>
            <pc:sldMk cId="1709426920" sldId="289"/>
            <ac:picMk id="8" creationId="{23D98F30-3FD7-4C59-A69E-03BD223CEEF9}"/>
          </ac:picMkLst>
        </pc:picChg>
        <pc:picChg chg="del">
          <ac:chgData name="Vincent ARESE" userId="9d620ac185dc3dbd" providerId="LiveId" clId="{5F118EF6-436C-4BE6-837A-2B2C2AD6B972}" dt="2022-02-22T07:44:07.764" v="1699" actId="478"/>
          <ac:picMkLst>
            <pc:docMk/>
            <pc:sldMk cId="1709426920" sldId="289"/>
            <ac:picMk id="10" creationId="{30022CFD-38F4-45B0-8CE6-26F161A3D012}"/>
          </ac:picMkLst>
        </pc:picChg>
        <pc:picChg chg="add del mod modCrop">
          <ac:chgData name="Vincent ARESE" userId="9d620ac185dc3dbd" providerId="LiveId" clId="{5F118EF6-436C-4BE6-837A-2B2C2AD6B972}" dt="2022-02-22T07:52:45.685" v="1880" actId="478"/>
          <ac:picMkLst>
            <pc:docMk/>
            <pc:sldMk cId="1709426920" sldId="289"/>
            <ac:picMk id="13" creationId="{817D311E-1712-402A-B0C3-C49E1DA2499D}"/>
          </ac:picMkLst>
        </pc:picChg>
        <pc:picChg chg="del">
          <ac:chgData name="Vincent ARESE" userId="9d620ac185dc3dbd" providerId="LiveId" clId="{5F118EF6-436C-4BE6-837A-2B2C2AD6B972}" dt="2022-02-22T07:44:15.795" v="1701" actId="478"/>
          <ac:picMkLst>
            <pc:docMk/>
            <pc:sldMk cId="1709426920" sldId="289"/>
            <ac:picMk id="14" creationId="{A42E1E73-E348-4B4D-B5C7-0581F58C1A62}"/>
          </ac:picMkLst>
        </pc:picChg>
        <pc:picChg chg="add del mod modCrop">
          <ac:chgData name="Vincent ARESE" userId="9d620ac185dc3dbd" providerId="LiveId" clId="{5F118EF6-436C-4BE6-837A-2B2C2AD6B972}" dt="2022-02-23T03:10:52.447" v="1918" actId="478"/>
          <ac:picMkLst>
            <pc:docMk/>
            <pc:sldMk cId="1709426920" sldId="289"/>
            <ac:picMk id="18" creationId="{1BA29A6D-918E-4519-A6AB-93E12CCB0046}"/>
          </ac:picMkLst>
        </pc:picChg>
        <pc:picChg chg="add del mod modCrop">
          <ac:chgData name="Vincent ARESE" userId="9d620ac185dc3dbd" providerId="LiveId" clId="{5F118EF6-436C-4BE6-837A-2B2C2AD6B972}" dt="2022-02-23T03:10:51.728" v="1917" actId="478"/>
          <ac:picMkLst>
            <pc:docMk/>
            <pc:sldMk cId="1709426920" sldId="289"/>
            <ac:picMk id="20" creationId="{17A2CAD2-2EAB-4BD7-9979-4B079811D806}"/>
          </ac:picMkLst>
        </pc:picChg>
        <pc:picChg chg="add mod modCrop">
          <ac:chgData name="Vincent ARESE" userId="9d620ac185dc3dbd" providerId="LiveId" clId="{5F118EF6-436C-4BE6-837A-2B2C2AD6B972}" dt="2022-02-23T07:04:12.758" v="2383" actId="1076"/>
          <ac:picMkLst>
            <pc:docMk/>
            <pc:sldMk cId="1709426920" sldId="289"/>
            <ac:picMk id="22" creationId="{D86DBCAF-8068-4AF5-8B93-DB8AA5000D47}"/>
          </ac:picMkLst>
        </pc:picChg>
        <pc:picChg chg="add mod modCrop">
          <ac:chgData name="Vincent ARESE" userId="9d620ac185dc3dbd" providerId="LiveId" clId="{5F118EF6-436C-4BE6-837A-2B2C2AD6B972}" dt="2022-02-23T07:04:03.110" v="2380" actId="1076"/>
          <ac:picMkLst>
            <pc:docMk/>
            <pc:sldMk cId="1709426920" sldId="289"/>
            <ac:picMk id="24" creationId="{7F4AA5F7-3AD6-4A57-BE31-57BF87A8D87F}"/>
          </ac:picMkLst>
        </pc:picChg>
        <pc:picChg chg="add mod modCrop">
          <ac:chgData name="Vincent ARESE" userId="9d620ac185dc3dbd" providerId="LiveId" clId="{5F118EF6-436C-4BE6-837A-2B2C2AD6B972}" dt="2022-02-23T07:03:25.127" v="2375" actId="1076"/>
          <ac:picMkLst>
            <pc:docMk/>
            <pc:sldMk cId="1709426920" sldId="289"/>
            <ac:picMk id="26" creationId="{D74632FA-381E-46E2-8A9A-2FD58AC802A2}"/>
          </ac:picMkLst>
        </pc:picChg>
        <pc:picChg chg="add mod modCrop">
          <ac:chgData name="Vincent ARESE" userId="9d620ac185dc3dbd" providerId="LiveId" clId="{5F118EF6-436C-4BE6-837A-2B2C2AD6B972}" dt="2022-02-23T07:03:26.430" v="2376" actId="1076"/>
          <ac:picMkLst>
            <pc:docMk/>
            <pc:sldMk cId="1709426920" sldId="289"/>
            <ac:picMk id="28" creationId="{A6E8A083-BE26-4B60-A71C-B39A53B3AB0C}"/>
          </ac:picMkLst>
        </pc:picChg>
      </pc:sldChg>
      <pc:sldChg chg="addSp delSp modSp add mod">
        <pc:chgData name="Vincent ARESE" userId="9d620ac185dc3dbd" providerId="LiveId" clId="{5F118EF6-436C-4BE6-837A-2B2C2AD6B972}" dt="2022-02-25T07:50:39.312" v="6755" actId="1076"/>
        <pc:sldMkLst>
          <pc:docMk/>
          <pc:sldMk cId="1991639962" sldId="290"/>
        </pc:sldMkLst>
        <pc:spChg chg="mod">
          <ac:chgData name="Vincent ARESE" userId="9d620ac185dc3dbd" providerId="LiveId" clId="{5F118EF6-436C-4BE6-837A-2B2C2AD6B972}" dt="2022-02-24T06:20:53.981" v="3704" actId="20577"/>
          <ac:spMkLst>
            <pc:docMk/>
            <pc:sldMk cId="1991639962" sldId="290"/>
            <ac:spMk id="4" creationId="{5E8AA356-D32A-45D6-91F5-E5F25F1391CD}"/>
          </ac:spMkLst>
        </pc:spChg>
        <pc:spChg chg="mod">
          <ac:chgData name="Vincent ARESE" userId="9d620ac185dc3dbd" providerId="LiveId" clId="{5F118EF6-436C-4BE6-837A-2B2C2AD6B972}" dt="2022-02-23T07:07:27.805" v="2442" actId="1076"/>
          <ac:spMkLst>
            <pc:docMk/>
            <pc:sldMk cId="1991639962" sldId="290"/>
            <ac:spMk id="9" creationId="{EB56600C-2A2C-42E1-BD94-5FD6DB2286C2}"/>
          </ac:spMkLst>
        </pc:spChg>
        <pc:spChg chg="mod">
          <ac:chgData name="Vincent ARESE" userId="9d620ac185dc3dbd" providerId="LiveId" clId="{5F118EF6-436C-4BE6-837A-2B2C2AD6B972}" dt="2022-02-23T03:29:45.391" v="1946"/>
          <ac:spMkLst>
            <pc:docMk/>
            <pc:sldMk cId="1991639962" sldId="290"/>
            <ac:spMk id="16" creationId="{A36B8217-D547-41AB-AF56-28E7A0234557}"/>
          </ac:spMkLst>
        </pc:spChg>
        <pc:picChg chg="add mod modCrop">
          <ac:chgData name="Vincent ARESE" userId="9d620ac185dc3dbd" providerId="LiveId" clId="{5F118EF6-436C-4BE6-837A-2B2C2AD6B972}" dt="2022-02-25T07:50:39.312" v="6755" actId="1076"/>
          <ac:picMkLst>
            <pc:docMk/>
            <pc:sldMk cId="1991639962" sldId="290"/>
            <ac:picMk id="3" creationId="{95389689-FBC7-4D32-8002-7B65C30B49BA}"/>
          </ac:picMkLst>
        </pc:picChg>
        <pc:picChg chg="mod">
          <ac:chgData name="Vincent ARESE" userId="9d620ac185dc3dbd" providerId="LiveId" clId="{5F118EF6-436C-4BE6-837A-2B2C2AD6B972}" dt="2022-02-23T07:07:25.717" v="2441" actId="1076"/>
          <ac:picMkLst>
            <pc:docMk/>
            <pc:sldMk cId="1991639962" sldId="290"/>
            <ac:picMk id="8" creationId="{23D98F30-3FD7-4C59-A69E-03BD223CEEF9}"/>
          </ac:picMkLst>
        </pc:picChg>
        <pc:picChg chg="add mod">
          <ac:chgData name="Vincent ARESE" userId="9d620ac185dc3dbd" providerId="LiveId" clId="{5F118EF6-436C-4BE6-837A-2B2C2AD6B972}" dt="2022-02-23T07:07:24.365" v="2440" actId="1076"/>
          <ac:picMkLst>
            <pc:docMk/>
            <pc:sldMk cId="1991639962" sldId="290"/>
            <ac:picMk id="10" creationId="{771BB21E-4FDE-4E2B-916D-8FC66ABB6A36}"/>
          </ac:picMkLst>
        </pc:picChg>
        <pc:picChg chg="del">
          <ac:chgData name="Vincent ARESE" userId="9d620ac185dc3dbd" providerId="LiveId" clId="{5F118EF6-436C-4BE6-837A-2B2C2AD6B972}" dt="2022-02-23T03:29:25.522" v="1944" actId="478"/>
          <ac:picMkLst>
            <pc:docMk/>
            <pc:sldMk cId="1991639962" sldId="290"/>
            <ac:picMk id="22" creationId="{D86DBCAF-8068-4AF5-8B93-DB8AA5000D47}"/>
          </ac:picMkLst>
        </pc:picChg>
        <pc:picChg chg="del">
          <ac:chgData name="Vincent ARESE" userId="9d620ac185dc3dbd" providerId="LiveId" clId="{5F118EF6-436C-4BE6-837A-2B2C2AD6B972}" dt="2022-02-23T03:29:24.617" v="1943" actId="478"/>
          <ac:picMkLst>
            <pc:docMk/>
            <pc:sldMk cId="1991639962" sldId="290"/>
            <ac:picMk id="24" creationId="{7F4AA5F7-3AD6-4A57-BE31-57BF87A8D87F}"/>
          </ac:picMkLst>
        </pc:picChg>
      </pc:sldChg>
      <pc:sldChg chg="addSp delSp modSp add mod">
        <pc:chgData name="Vincent ARESE" userId="9d620ac185dc3dbd" providerId="LiveId" clId="{5F118EF6-436C-4BE6-837A-2B2C2AD6B972}" dt="2022-02-24T06:20:56.925" v="3707" actId="20577"/>
        <pc:sldMkLst>
          <pc:docMk/>
          <pc:sldMk cId="490819095" sldId="291"/>
        </pc:sldMkLst>
        <pc:spChg chg="mod">
          <ac:chgData name="Vincent ARESE" userId="9d620ac185dc3dbd" providerId="LiveId" clId="{5F118EF6-436C-4BE6-837A-2B2C2AD6B972}" dt="2022-02-24T06:20:56.925" v="3707" actId="20577"/>
          <ac:spMkLst>
            <pc:docMk/>
            <pc:sldMk cId="490819095" sldId="291"/>
            <ac:spMk id="4" creationId="{5E8AA356-D32A-45D6-91F5-E5F25F1391CD}"/>
          </ac:spMkLst>
        </pc:spChg>
        <pc:spChg chg="mod">
          <ac:chgData name="Vincent ARESE" userId="9d620ac185dc3dbd" providerId="LiveId" clId="{5F118EF6-436C-4BE6-837A-2B2C2AD6B972}" dt="2022-02-23T07:04:33.366" v="2387" actId="1076"/>
          <ac:spMkLst>
            <pc:docMk/>
            <pc:sldMk cId="490819095" sldId="291"/>
            <ac:spMk id="9" creationId="{EB56600C-2A2C-42E1-BD94-5FD6DB2286C2}"/>
          </ac:spMkLst>
        </pc:spChg>
        <pc:spChg chg="mod">
          <ac:chgData name="Vincent ARESE" userId="9d620ac185dc3dbd" providerId="LiveId" clId="{5F118EF6-436C-4BE6-837A-2B2C2AD6B972}" dt="2022-02-23T03:32:18.101" v="1966"/>
          <ac:spMkLst>
            <pc:docMk/>
            <pc:sldMk cId="490819095" sldId="291"/>
            <ac:spMk id="16" creationId="{A36B8217-D547-41AB-AF56-28E7A0234557}"/>
          </ac:spMkLst>
        </pc:spChg>
        <pc:picChg chg="del">
          <ac:chgData name="Vincent ARESE" userId="9d620ac185dc3dbd" providerId="LiveId" clId="{5F118EF6-436C-4BE6-837A-2B2C2AD6B972}" dt="2022-02-23T03:32:20.405" v="1967" actId="478"/>
          <ac:picMkLst>
            <pc:docMk/>
            <pc:sldMk cId="490819095" sldId="291"/>
            <ac:picMk id="3" creationId="{95389689-FBC7-4D32-8002-7B65C30B49BA}"/>
          </ac:picMkLst>
        </pc:picChg>
        <pc:picChg chg="add mod modCrop">
          <ac:chgData name="Vincent ARESE" userId="9d620ac185dc3dbd" providerId="LiveId" clId="{5F118EF6-436C-4BE6-837A-2B2C2AD6B972}" dt="2022-02-23T07:04:42.814" v="2391" actId="1076"/>
          <ac:picMkLst>
            <pc:docMk/>
            <pc:sldMk cId="490819095" sldId="291"/>
            <ac:picMk id="7" creationId="{DE38EF76-528E-4BE8-82F2-1AC3D98BF51F}"/>
          </ac:picMkLst>
        </pc:picChg>
        <pc:picChg chg="mod">
          <ac:chgData name="Vincent ARESE" userId="9d620ac185dc3dbd" providerId="LiveId" clId="{5F118EF6-436C-4BE6-837A-2B2C2AD6B972}" dt="2022-02-23T07:04:30.238" v="2386" actId="1076"/>
          <ac:picMkLst>
            <pc:docMk/>
            <pc:sldMk cId="490819095" sldId="291"/>
            <ac:picMk id="8" creationId="{23D98F30-3FD7-4C59-A69E-03BD223CEEF9}"/>
          </ac:picMkLst>
        </pc:picChg>
        <pc:picChg chg="mod">
          <ac:chgData name="Vincent ARESE" userId="9d620ac185dc3dbd" providerId="LiveId" clId="{5F118EF6-436C-4BE6-837A-2B2C2AD6B972}" dt="2022-02-23T03:50:53.974" v="1974" actId="14100"/>
          <ac:picMkLst>
            <pc:docMk/>
            <pc:sldMk cId="490819095" sldId="291"/>
            <ac:picMk id="11" creationId="{34839391-150E-4CBC-BF2C-1D05D0442717}"/>
          </ac:picMkLst>
        </pc:picChg>
        <pc:picChg chg="add mod">
          <ac:chgData name="Vincent ARESE" userId="9d620ac185dc3dbd" providerId="LiveId" clId="{5F118EF6-436C-4BE6-837A-2B2C2AD6B972}" dt="2022-02-23T07:04:40.574" v="2390" actId="1076"/>
          <ac:picMkLst>
            <pc:docMk/>
            <pc:sldMk cId="490819095" sldId="291"/>
            <ac:picMk id="12" creationId="{5005AAC3-D66F-474E-85FF-23A8D402644D}"/>
          </ac:picMkLst>
        </pc:picChg>
      </pc:sldChg>
      <pc:sldChg chg="add del">
        <pc:chgData name="Vincent ARESE" userId="9d620ac185dc3dbd" providerId="LiveId" clId="{5F118EF6-436C-4BE6-837A-2B2C2AD6B972}" dt="2022-02-23T04:00:47.348" v="2045" actId="47"/>
        <pc:sldMkLst>
          <pc:docMk/>
          <pc:sldMk cId="3320591749" sldId="292"/>
        </pc:sldMkLst>
      </pc:sldChg>
      <pc:sldChg chg="addSp delSp modSp add mod">
        <pc:chgData name="Vincent ARESE" userId="9d620ac185dc3dbd" providerId="LiveId" clId="{5F118EF6-436C-4BE6-837A-2B2C2AD6B972}" dt="2022-02-24T06:20:49.004" v="3700" actId="20577"/>
        <pc:sldMkLst>
          <pc:docMk/>
          <pc:sldMk cId="3657840589" sldId="293"/>
        </pc:sldMkLst>
        <pc:spChg chg="mod">
          <ac:chgData name="Vincent ARESE" userId="9d620ac185dc3dbd" providerId="LiveId" clId="{5F118EF6-436C-4BE6-837A-2B2C2AD6B972}" dt="2022-02-24T06:20:49.004" v="3700" actId="20577"/>
          <ac:spMkLst>
            <pc:docMk/>
            <pc:sldMk cId="3657840589" sldId="293"/>
            <ac:spMk id="4" creationId="{5E8AA356-D32A-45D6-91F5-E5F25F1391CD}"/>
          </ac:spMkLst>
        </pc:spChg>
        <pc:spChg chg="del mod">
          <ac:chgData name="Vincent ARESE" userId="9d620ac185dc3dbd" providerId="LiveId" clId="{5F118EF6-436C-4BE6-837A-2B2C2AD6B972}" dt="2022-02-23T03:55:48.069" v="2001" actId="478"/>
          <ac:spMkLst>
            <pc:docMk/>
            <pc:sldMk cId="3657840589" sldId="293"/>
            <ac:spMk id="9" creationId="{EB56600C-2A2C-42E1-BD94-5FD6DB2286C2}"/>
          </ac:spMkLst>
        </pc:spChg>
        <pc:spChg chg="mod">
          <ac:chgData name="Vincent ARESE" userId="9d620ac185dc3dbd" providerId="LiveId" clId="{5F118EF6-436C-4BE6-837A-2B2C2AD6B972}" dt="2022-02-23T07:03:04.152" v="2366" actId="1076"/>
          <ac:spMkLst>
            <pc:docMk/>
            <pc:sldMk cId="3657840589" sldId="293"/>
            <ac:spMk id="15" creationId="{E02550DD-7537-4DB1-823D-33C03EE00F8B}"/>
          </ac:spMkLst>
        </pc:spChg>
        <pc:spChg chg="mod">
          <ac:chgData name="Vincent ARESE" userId="9d620ac185dc3dbd" providerId="LiveId" clId="{5F118EF6-436C-4BE6-837A-2B2C2AD6B972}" dt="2022-02-23T03:55:54.189" v="2006" actId="6549"/>
          <ac:spMkLst>
            <pc:docMk/>
            <pc:sldMk cId="3657840589" sldId="293"/>
            <ac:spMk id="16" creationId="{A36B8217-D547-41AB-AF56-28E7A0234557}"/>
          </ac:spMkLst>
        </pc:spChg>
        <pc:picChg chg="del">
          <ac:chgData name="Vincent ARESE" userId="9d620ac185dc3dbd" providerId="LiveId" clId="{5F118EF6-436C-4BE6-837A-2B2C2AD6B972}" dt="2022-02-23T03:55:40.297" v="1997" actId="478"/>
          <ac:picMkLst>
            <pc:docMk/>
            <pc:sldMk cId="3657840589" sldId="293"/>
            <ac:picMk id="3" creationId="{1AACCF64-02C3-4F79-A5DD-EBE4A73A98A1}"/>
          </ac:picMkLst>
        </pc:picChg>
        <pc:picChg chg="add mod">
          <ac:chgData name="Vincent ARESE" userId="9d620ac185dc3dbd" providerId="LiveId" clId="{5F118EF6-436C-4BE6-837A-2B2C2AD6B972}" dt="2022-02-23T07:02:59.486" v="2364" actId="1076"/>
          <ac:picMkLst>
            <pc:docMk/>
            <pc:sldMk cId="3657840589" sldId="293"/>
            <ac:picMk id="7" creationId="{77BD9B51-EAF4-4056-98CE-77A6F75CED8C}"/>
          </ac:picMkLst>
        </pc:picChg>
        <pc:picChg chg="del">
          <ac:chgData name="Vincent ARESE" userId="9d620ac185dc3dbd" providerId="LiveId" clId="{5F118EF6-436C-4BE6-837A-2B2C2AD6B972}" dt="2022-02-23T03:55:46.117" v="1999" actId="478"/>
          <ac:picMkLst>
            <pc:docMk/>
            <pc:sldMk cId="3657840589" sldId="293"/>
            <ac:picMk id="8" creationId="{23D98F30-3FD7-4C59-A69E-03BD223CEEF9}"/>
          </ac:picMkLst>
        </pc:picChg>
        <pc:picChg chg="mod">
          <ac:chgData name="Vincent ARESE" userId="9d620ac185dc3dbd" providerId="LiveId" clId="{5F118EF6-436C-4BE6-837A-2B2C2AD6B972}" dt="2022-02-23T07:03:09.862" v="2369" actId="1076"/>
          <ac:picMkLst>
            <pc:docMk/>
            <pc:sldMk cId="3657840589" sldId="293"/>
            <ac:picMk id="10" creationId="{30022CFD-38F4-45B0-8CE6-26F161A3D012}"/>
          </ac:picMkLst>
        </pc:picChg>
        <pc:picChg chg="mod">
          <ac:chgData name="Vincent ARESE" userId="9d620ac185dc3dbd" providerId="LiveId" clId="{5F118EF6-436C-4BE6-837A-2B2C2AD6B972}" dt="2022-02-23T07:03:01.278" v="2365" actId="1076"/>
          <ac:picMkLst>
            <pc:docMk/>
            <pc:sldMk cId="3657840589" sldId="293"/>
            <ac:picMk id="14" creationId="{A42E1E73-E348-4B4D-B5C7-0581F58C1A62}"/>
          </ac:picMkLst>
        </pc:picChg>
      </pc:sldChg>
      <pc:sldChg chg="modSp add del mod">
        <pc:chgData name="Vincent ARESE" userId="9d620ac185dc3dbd" providerId="LiveId" clId="{5F118EF6-436C-4BE6-837A-2B2C2AD6B972}" dt="2022-02-23T07:07:13.663" v="2437" actId="2696"/>
        <pc:sldMkLst>
          <pc:docMk/>
          <pc:sldMk cId="3241136277" sldId="294"/>
        </pc:sldMkLst>
        <pc:picChg chg="mod">
          <ac:chgData name="Vincent ARESE" userId="9d620ac185dc3dbd" providerId="LiveId" clId="{5F118EF6-436C-4BE6-837A-2B2C2AD6B972}" dt="2022-02-23T07:06:57.013" v="2435" actId="1076"/>
          <ac:picMkLst>
            <pc:docMk/>
            <pc:sldMk cId="3241136277" sldId="294"/>
            <ac:picMk id="22" creationId="{D86DBCAF-8068-4AF5-8B93-DB8AA5000D47}"/>
          </ac:picMkLst>
        </pc:picChg>
        <pc:picChg chg="mod">
          <ac:chgData name="Vincent ARESE" userId="9d620ac185dc3dbd" providerId="LiveId" clId="{5F118EF6-436C-4BE6-837A-2B2C2AD6B972}" dt="2022-02-23T07:06:58.629" v="2436" actId="1076"/>
          <ac:picMkLst>
            <pc:docMk/>
            <pc:sldMk cId="3241136277" sldId="294"/>
            <ac:picMk id="24" creationId="{7F4AA5F7-3AD6-4A57-BE31-57BF87A8D87F}"/>
          </ac:picMkLst>
        </pc:picChg>
      </pc:sldChg>
      <pc:sldChg chg="addSp delSp modSp add mod">
        <pc:chgData name="Vincent ARESE" userId="9d620ac185dc3dbd" providerId="LiveId" clId="{5F118EF6-436C-4BE6-837A-2B2C2AD6B972}" dt="2022-02-24T06:20:58.804" v="3709" actId="20577"/>
        <pc:sldMkLst>
          <pc:docMk/>
          <pc:sldMk cId="1058148113" sldId="295"/>
        </pc:sldMkLst>
        <pc:spChg chg="mod">
          <ac:chgData name="Vincent ARESE" userId="9d620ac185dc3dbd" providerId="LiveId" clId="{5F118EF6-436C-4BE6-837A-2B2C2AD6B972}" dt="2022-02-24T06:20:58.804" v="3709" actId="20577"/>
          <ac:spMkLst>
            <pc:docMk/>
            <pc:sldMk cId="1058148113" sldId="295"/>
            <ac:spMk id="4" creationId="{5E8AA356-D32A-45D6-91F5-E5F25F1391CD}"/>
          </ac:spMkLst>
        </pc:spChg>
        <pc:spChg chg="mod">
          <ac:chgData name="Vincent ARESE" userId="9d620ac185dc3dbd" providerId="LiveId" clId="{5F118EF6-436C-4BE6-837A-2B2C2AD6B972}" dt="2022-02-23T07:05:08.238" v="2395" actId="1076"/>
          <ac:spMkLst>
            <pc:docMk/>
            <pc:sldMk cId="1058148113" sldId="295"/>
            <ac:spMk id="9" creationId="{EB56600C-2A2C-42E1-BD94-5FD6DB2286C2}"/>
          </ac:spMkLst>
        </pc:spChg>
        <pc:spChg chg="mod">
          <ac:chgData name="Vincent ARESE" userId="9d620ac185dc3dbd" providerId="LiveId" clId="{5F118EF6-436C-4BE6-837A-2B2C2AD6B972}" dt="2022-02-23T04:04:51.523" v="2071" actId="20577"/>
          <ac:spMkLst>
            <pc:docMk/>
            <pc:sldMk cId="1058148113" sldId="295"/>
            <ac:spMk id="16" creationId="{A36B8217-D547-41AB-AF56-28E7A0234557}"/>
          </ac:spMkLst>
        </pc:spChg>
        <pc:picChg chg="add del mod modCrop">
          <ac:chgData name="Vincent ARESE" userId="9d620ac185dc3dbd" providerId="LiveId" clId="{5F118EF6-436C-4BE6-837A-2B2C2AD6B972}" dt="2022-02-23T04:19:55.081" v="2078" actId="478"/>
          <ac:picMkLst>
            <pc:docMk/>
            <pc:sldMk cId="1058148113" sldId="295"/>
            <ac:picMk id="3" creationId="{1AE79BDA-9846-4027-8BEE-E7B30C117B13}"/>
          </ac:picMkLst>
        </pc:picChg>
        <pc:picChg chg="del">
          <ac:chgData name="Vincent ARESE" userId="9d620ac185dc3dbd" providerId="LiveId" clId="{5F118EF6-436C-4BE6-837A-2B2C2AD6B972}" dt="2022-02-23T04:04:42.774" v="2067" actId="478"/>
          <ac:picMkLst>
            <pc:docMk/>
            <pc:sldMk cId="1058148113" sldId="295"/>
            <ac:picMk id="7" creationId="{DE38EF76-528E-4BE8-82F2-1AC3D98BF51F}"/>
          </ac:picMkLst>
        </pc:picChg>
        <pc:picChg chg="mod">
          <ac:chgData name="Vincent ARESE" userId="9d620ac185dc3dbd" providerId="LiveId" clId="{5F118EF6-436C-4BE6-837A-2B2C2AD6B972}" dt="2022-02-23T07:05:05.797" v="2394" actId="1076"/>
          <ac:picMkLst>
            <pc:docMk/>
            <pc:sldMk cId="1058148113" sldId="295"/>
            <ac:picMk id="8" creationId="{23D98F30-3FD7-4C59-A69E-03BD223CEEF9}"/>
          </ac:picMkLst>
        </pc:picChg>
        <pc:picChg chg="del">
          <ac:chgData name="Vincent ARESE" userId="9d620ac185dc3dbd" providerId="LiveId" clId="{5F118EF6-436C-4BE6-837A-2B2C2AD6B972}" dt="2022-02-23T04:04:43.886" v="2068" actId="478"/>
          <ac:picMkLst>
            <pc:docMk/>
            <pc:sldMk cId="1058148113" sldId="295"/>
            <ac:picMk id="12" creationId="{5005AAC3-D66F-474E-85FF-23A8D402644D}"/>
          </ac:picMkLst>
        </pc:picChg>
        <pc:picChg chg="add del mod modCrop">
          <ac:chgData name="Vincent ARESE" userId="9d620ac185dc3dbd" providerId="LiveId" clId="{5F118EF6-436C-4BE6-837A-2B2C2AD6B972}" dt="2022-02-23T04:22:25.703" v="2090" actId="478"/>
          <ac:picMkLst>
            <pc:docMk/>
            <pc:sldMk cId="1058148113" sldId="295"/>
            <ac:picMk id="13" creationId="{F3731C0D-FB21-4E00-9D64-B6995553FEFF}"/>
          </ac:picMkLst>
        </pc:picChg>
        <pc:picChg chg="add mod">
          <ac:chgData name="Vincent ARESE" userId="9d620ac185dc3dbd" providerId="LiveId" clId="{5F118EF6-436C-4BE6-837A-2B2C2AD6B972}" dt="2022-02-23T07:05:04.270" v="2393" actId="1076"/>
          <ac:picMkLst>
            <pc:docMk/>
            <pc:sldMk cId="1058148113" sldId="295"/>
            <ac:picMk id="15" creationId="{84FB7AA3-0DC2-4823-9C7C-64D744628B99}"/>
          </ac:picMkLst>
        </pc:picChg>
        <pc:picChg chg="add mod modCrop">
          <ac:chgData name="Vincent ARESE" userId="9d620ac185dc3dbd" providerId="LiveId" clId="{5F118EF6-436C-4BE6-837A-2B2C2AD6B972}" dt="2022-02-23T07:05:10.181" v="2396" actId="1076"/>
          <ac:picMkLst>
            <pc:docMk/>
            <pc:sldMk cId="1058148113" sldId="295"/>
            <ac:picMk id="18" creationId="{B4A39169-B0E4-4A0E-BA8E-52F9637A98CD}"/>
          </ac:picMkLst>
        </pc:picChg>
      </pc:sldChg>
      <pc:sldChg chg="addSp delSp modSp add mod">
        <pc:chgData name="Vincent ARESE" userId="9d620ac185dc3dbd" providerId="LiveId" clId="{5F118EF6-436C-4BE6-837A-2B2C2AD6B972}" dt="2022-02-24T06:21:01.877" v="3712" actId="20577"/>
        <pc:sldMkLst>
          <pc:docMk/>
          <pc:sldMk cId="586429634" sldId="296"/>
        </pc:sldMkLst>
        <pc:spChg chg="mod">
          <ac:chgData name="Vincent ARESE" userId="9d620ac185dc3dbd" providerId="LiveId" clId="{5F118EF6-436C-4BE6-837A-2B2C2AD6B972}" dt="2022-02-24T06:21:01.877" v="3712" actId="20577"/>
          <ac:spMkLst>
            <pc:docMk/>
            <pc:sldMk cId="586429634" sldId="296"/>
            <ac:spMk id="4" creationId="{5E8AA356-D32A-45D6-91F5-E5F25F1391CD}"/>
          </ac:spMkLst>
        </pc:spChg>
        <pc:spChg chg="mod">
          <ac:chgData name="Vincent ARESE" userId="9d620ac185dc3dbd" providerId="LiveId" clId="{5F118EF6-436C-4BE6-837A-2B2C2AD6B972}" dt="2022-02-23T07:06:12.037" v="2420" actId="1076"/>
          <ac:spMkLst>
            <pc:docMk/>
            <pc:sldMk cId="586429634" sldId="296"/>
            <ac:spMk id="9" creationId="{EB56600C-2A2C-42E1-BD94-5FD6DB2286C2}"/>
          </ac:spMkLst>
        </pc:spChg>
        <pc:spChg chg="mod">
          <ac:chgData name="Vincent ARESE" userId="9d620ac185dc3dbd" providerId="LiveId" clId="{5F118EF6-436C-4BE6-837A-2B2C2AD6B972}" dt="2022-02-23T07:06:00.822" v="2415" actId="14100"/>
          <ac:spMkLst>
            <pc:docMk/>
            <pc:sldMk cId="586429634" sldId="296"/>
            <ac:spMk id="16" creationId="{A36B8217-D547-41AB-AF56-28E7A0234557}"/>
          </ac:spMkLst>
        </pc:spChg>
        <pc:picChg chg="add mod modCrop">
          <ac:chgData name="Vincent ARESE" userId="9d620ac185dc3dbd" providerId="LiveId" clId="{5F118EF6-436C-4BE6-837A-2B2C2AD6B972}" dt="2022-02-23T07:06:18.149" v="2421" actId="1076"/>
          <ac:picMkLst>
            <pc:docMk/>
            <pc:sldMk cId="586429634" sldId="296"/>
            <ac:picMk id="3" creationId="{22B269C4-05BC-4F2F-A5EE-5B23A10B996A}"/>
          </ac:picMkLst>
        </pc:picChg>
        <pc:picChg chg="mod">
          <ac:chgData name="Vincent ARESE" userId="9d620ac185dc3dbd" providerId="LiveId" clId="{5F118EF6-436C-4BE6-837A-2B2C2AD6B972}" dt="2022-02-23T07:06:07.342" v="2419" actId="1076"/>
          <ac:picMkLst>
            <pc:docMk/>
            <pc:sldMk cId="586429634" sldId="296"/>
            <ac:picMk id="8" creationId="{23D98F30-3FD7-4C59-A69E-03BD223CEEF9}"/>
          </ac:picMkLst>
        </pc:picChg>
        <pc:picChg chg="add del mod modCrop">
          <ac:chgData name="Vincent ARESE" userId="9d620ac185dc3dbd" providerId="LiveId" clId="{5F118EF6-436C-4BE6-837A-2B2C2AD6B972}" dt="2022-02-23T05:07:06.693" v="2125" actId="478"/>
          <ac:picMkLst>
            <pc:docMk/>
            <pc:sldMk cId="586429634" sldId="296"/>
            <ac:picMk id="10" creationId="{219C6CBC-CC7E-48BA-80FF-EAB3BE0C1BFC}"/>
          </ac:picMkLst>
        </pc:picChg>
        <pc:picChg chg="add mod modCrop">
          <ac:chgData name="Vincent ARESE" userId="9d620ac185dc3dbd" providerId="LiveId" clId="{5F118EF6-436C-4BE6-837A-2B2C2AD6B972}" dt="2022-02-23T07:05:43.654" v="2409" actId="1076"/>
          <ac:picMkLst>
            <pc:docMk/>
            <pc:sldMk cId="586429634" sldId="296"/>
            <ac:picMk id="13" creationId="{AEA79244-0EF7-47E4-A0AF-E4A8317A1EF5}"/>
          </ac:picMkLst>
        </pc:picChg>
        <pc:picChg chg="del">
          <ac:chgData name="Vincent ARESE" userId="9d620ac185dc3dbd" providerId="LiveId" clId="{5F118EF6-436C-4BE6-837A-2B2C2AD6B972}" dt="2022-02-23T04:23:14.576" v="2104" actId="478"/>
          <ac:picMkLst>
            <pc:docMk/>
            <pc:sldMk cId="586429634" sldId="296"/>
            <ac:picMk id="15" creationId="{84FB7AA3-0DC2-4823-9C7C-64D744628B99}"/>
          </ac:picMkLst>
        </pc:picChg>
        <pc:picChg chg="add mod modCrop">
          <ac:chgData name="Vincent ARESE" userId="9d620ac185dc3dbd" providerId="LiveId" clId="{5F118EF6-436C-4BE6-837A-2B2C2AD6B972}" dt="2022-02-23T07:05:38.758" v="2406" actId="1076"/>
          <ac:picMkLst>
            <pc:docMk/>
            <pc:sldMk cId="586429634" sldId="296"/>
            <ac:picMk id="17" creationId="{4E9A658A-967A-4C7A-9C6F-6ADD59450264}"/>
          </ac:picMkLst>
        </pc:picChg>
        <pc:picChg chg="del">
          <ac:chgData name="Vincent ARESE" userId="9d620ac185dc3dbd" providerId="LiveId" clId="{5F118EF6-436C-4BE6-837A-2B2C2AD6B972}" dt="2022-02-23T04:23:13.681" v="2103" actId="478"/>
          <ac:picMkLst>
            <pc:docMk/>
            <pc:sldMk cId="586429634" sldId="296"/>
            <ac:picMk id="18" creationId="{B4A39169-B0E4-4A0E-BA8E-52F9637A98CD}"/>
          </ac:picMkLst>
        </pc:picChg>
        <pc:picChg chg="add mod modCrop">
          <ac:chgData name="Vincent ARESE" userId="9d620ac185dc3dbd" providerId="LiveId" clId="{5F118EF6-436C-4BE6-837A-2B2C2AD6B972}" dt="2022-02-23T07:06:22.301" v="2422" actId="1076"/>
          <ac:picMkLst>
            <pc:docMk/>
            <pc:sldMk cId="586429634" sldId="296"/>
            <ac:picMk id="20" creationId="{AF3EEAD5-F859-4FD6-987B-9A06B425AD13}"/>
          </ac:picMkLst>
        </pc:picChg>
        <pc:picChg chg="add mod modCrop">
          <ac:chgData name="Vincent ARESE" userId="9d620ac185dc3dbd" providerId="LiveId" clId="{5F118EF6-436C-4BE6-837A-2B2C2AD6B972}" dt="2022-02-23T07:06:05.167" v="2418" actId="1076"/>
          <ac:picMkLst>
            <pc:docMk/>
            <pc:sldMk cId="586429634" sldId="296"/>
            <ac:picMk id="22" creationId="{705DB641-FF36-4DF1-A04E-1BDB50F21D16}"/>
          </ac:picMkLst>
        </pc:picChg>
        <pc:picChg chg="add del mod">
          <ac:chgData name="Vincent ARESE" userId="9d620ac185dc3dbd" providerId="LiveId" clId="{5F118EF6-436C-4BE6-837A-2B2C2AD6B972}" dt="2022-02-23T05:12:14.949" v="2193" actId="478"/>
          <ac:picMkLst>
            <pc:docMk/>
            <pc:sldMk cId="586429634" sldId="296"/>
            <ac:picMk id="23" creationId="{1DEA7D8E-1753-4A71-9033-186E54A09D2B}"/>
          </ac:picMkLst>
        </pc:picChg>
        <pc:picChg chg="add mod modCrop">
          <ac:chgData name="Vincent ARESE" userId="9d620ac185dc3dbd" providerId="LiveId" clId="{5F118EF6-436C-4BE6-837A-2B2C2AD6B972}" dt="2022-02-23T07:06:03.830" v="2417" actId="1076"/>
          <ac:picMkLst>
            <pc:docMk/>
            <pc:sldMk cId="586429634" sldId="296"/>
            <ac:picMk id="24" creationId="{A3B5A284-1E67-4231-A951-1DB884906A2C}"/>
          </ac:picMkLst>
        </pc:picChg>
      </pc:sldChg>
      <pc:sldChg chg="addSp delSp modSp add mod ord">
        <pc:chgData name="Vincent ARESE" userId="9d620ac185dc3dbd" providerId="LiveId" clId="{5F118EF6-436C-4BE6-837A-2B2C2AD6B972}" dt="2022-02-24T06:21:03.740" v="3714" actId="20577"/>
        <pc:sldMkLst>
          <pc:docMk/>
          <pc:sldMk cId="3039857730" sldId="297"/>
        </pc:sldMkLst>
        <pc:spChg chg="mod">
          <ac:chgData name="Vincent ARESE" userId="9d620ac185dc3dbd" providerId="LiveId" clId="{5F118EF6-436C-4BE6-837A-2B2C2AD6B972}" dt="2022-02-24T06:21:03.740" v="3714" actId="20577"/>
          <ac:spMkLst>
            <pc:docMk/>
            <pc:sldMk cId="3039857730" sldId="297"/>
            <ac:spMk id="4" creationId="{5E8AA356-D32A-45D6-91F5-E5F25F1391CD}"/>
          </ac:spMkLst>
        </pc:spChg>
        <pc:spChg chg="mod">
          <ac:chgData name="Vincent ARESE" userId="9d620ac185dc3dbd" providerId="LiveId" clId="{5F118EF6-436C-4BE6-837A-2B2C2AD6B972}" dt="2022-02-23T07:06:45.758" v="2431" actId="1076"/>
          <ac:spMkLst>
            <pc:docMk/>
            <pc:sldMk cId="3039857730" sldId="297"/>
            <ac:spMk id="9" creationId="{EB56600C-2A2C-42E1-BD94-5FD6DB2286C2}"/>
          </ac:spMkLst>
        </pc:spChg>
        <pc:spChg chg="mod">
          <ac:chgData name="Vincent ARESE" userId="9d620ac185dc3dbd" providerId="LiveId" clId="{5F118EF6-436C-4BE6-837A-2B2C2AD6B972}" dt="2022-02-23T05:31:14.478" v="2215"/>
          <ac:spMkLst>
            <pc:docMk/>
            <pc:sldMk cId="3039857730" sldId="297"/>
            <ac:spMk id="16" creationId="{A36B8217-D547-41AB-AF56-28E7A0234557}"/>
          </ac:spMkLst>
        </pc:spChg>
        <pc:picChg chg="add mod modCrop">
          <ac:chgData name="Vincent ARESE" userId="9d620ac185dc3dbd" providerId="LiveId" clId="{5F118EF6-436C-4BE6-837A-2B2C2AD6B972}" dt="2022-02-23T07:06:48.165" v="2433" actId="1076"/>
          <ac:picMkLst>
            <pc:docMk/>
            <pc:sldMk cId="3039857730" sldId="297"/>
            <ac:picMk id="3" creationId="{23BA20D2-1D47-4A75-98BE-EDCE819ED215}"/>
          </ac:picMkLst>
        </pc:picChg>
        <pc:picChg chg="mod">
          <ac:chgData name="Vincent ARESE" userId="9d620ac185dc3dbd" providerId="LiveId" clId="{5F118EF6-436C-4BE6-837A-2B2C2AD6B972}" dt="2022-02-23T07:06:46.797" v="2432" actId="1076"/>
          <ac:picMkLst>
            <pc:docMk/>
            <pc:sldMk cId="3039857730" sldId="297"/>
            <ac:picMk id="8" creationId="{23D98F30-3FD7-4C59-A69E-03BD223CEEF9}"/>
          </ac:picMkLst>
        </pc:picChg>
        <pc:picChg chg="add mod">
          <ac:chgData name="Vincent ARESE" userId="9d620ac185dc3dbd" providerId="LiveId" clId="{5F118EF6-436C-4BE6-837A-2B2C2AD6B972}" dt="2022-02-23T07:06:42.725" v="2429" actId="1076"/>
          <ac:picMkLst>
            <pc:docMk/>
            <pc:sldMk cId="3039857730" sldId="297"/>
            <ac:picMk id="10" creationId="{2CED9618-8141-4A3E-A5C6-FA7050AA0C59}"/>
          </ac:picMkLst>
        </pc:picChg>
        <pc:picChg chg="del">
          <ac:chgData name="Vincent ARESE" userId="9d620ac185dc3dbd" providerId="LiveId" clId="{5F118EF6-436C-4BE6-837A-2B2C2AD6B972}" dt="2022-02-23T05:30:36.161" v="2211" actId="478"/>
          <ac:picMkLst>
            <pc:docMk/>
            <pc:sldMk cId="3039857730" sldId="297"/>
            <ac:picMk id="15" creationId="{84FB7AA3-0DC2-4823-9C7C-64D744628B99}"/>
          </ac:picMkLst>
        </pc:picChg>
        <pc:picChg chg="del">
          <ac:chgData name="Vincent ARESE" userId="9d620ac185dc3dbd" providerId="LiveId" clId="{5F118EF6-436C-4BE6-837A-2B2C2AD6B972}" dt="2022-02-23T05:30:35.281" v="2210" actId="478"/>
          <ac:picMkLst>
            <pc:docMk/>
            <pc:sldMk cId="3039857730" sldId="297"/>
            <ac:picMk id="18" creationId="{B4A39169-B0E4-4A0E-BA8E-52F9637A98CD}"/>
          </ac:picMkLst>
        </pc:picChg>
      </pc:sldChg>
      <pc:sldChg chg="addSp delSp modSp add mod">
        <pc:chgData name="Vincent ARESE" userId="9d620ac185dc3dbd" providerId="LiveId" clId="{5F118EF6-436C-4BE6-837A-2B2C2AD6B972}" dt="2022-02-24T06:21:06.176" v="3716" actId="20577"/>
        <pc:sldMkLst>
          <pc:docMk/>
          <pc:sldMk cId="1701508272" sldId="298"/>
        </pc:sldMkLst>
        <pc:spChg chg="mod">
          <ac:chgData name="Vincent ARESE" userId="9d620ac185dc3dbd" providerId="LiveId" clId="{5F118EF6-436C-4BE6-837A-2B2C2AD6B972}" dt="2022-02-24T06:21:06.176" v="3716" actId="20577"/>
          <ac:spMkLst>
            <pc:docMk/>
            <pc:sldMk cId="1701508272" sldId="298"/>
            <ac:spMk id="4" creationId="{5E8AA356-D32A-45D6-91F5-E5F25F1391CD}"/>
          </ac:spMkLst>
        </pc:spChg>
        <pc:spChg chg="del">
          <ac:chgData name="Vincent ARESE" userId="9d620ac185dc3dbd" providerId="LiveId" clId="{5F118EF6-436C-4BE6-837A-2B2C2AD6B972}" dt="2022-02-23T06:57:34.895" v="2299" actId="478"/>
          <ac:spMkLst>
            <pc:docMk/>
            <pc:sldMk cId="1701508272" sldId="298"/>
            <ac:spMk id="6" creationId="{C375D19F-30AC-4A47-85E1-B283CF27F070}"/>
          </ac:spMkLst>
        </pc:spChg>
        <pc:spChg chg="mod">
          <ac:chgData name="Vincent ARESE" userId="9d620ac185dc3dbd" providerId="LiveId" clId="{5F118EF6-436C-4BE6-837A-2B2C2AD6B972}" dt="2022-02-23T06:52:04.818" v="2289" actId="1076"/>
          <ac:spMkLst>
            <pc:docMk/>
            <pc:sldMk cId="1701508272" sldId="298"/>
            <ac:spMk id="9" creationId="{EB56600C-2A2C-42E1-BD94-5FD6DB2286C2}"/>
          </ac:spMkLst>
        </pc:spChg>
        <pc:spChg chg="mod">
          <ac:chgData name="Vincent ARESE" userId="9d620ac185dc3dbd" providerId="LiveId" clId="{5F118EF6-436C-4BE6-837A-2B2C2AD6B972}" dt="2022-02-23T06:31:19.161" v="2241"/>
          <ac:spMkLst>
            <pc:docMk/>
            <pc:sldMk cId="1701508272" sldId="298"/>
            <ac:spMk id="16" creationId="{A36B8217-D547-41AB-AF56-28E7A0234557}"/>
          </ac:spMkLst>
        </pc:spChg>
        <pc:spChg chg="add mod">
          <ac:chgData name="Vincent ARESE" userId="9d620ac185dc3dbd" providerId="LiveId" clId="{5F118EF6-436C-4BE6-837A-2B2C2AD6B972}" dt="2022-02-23T07:00:55.432" v="2356" actId="14100"/>
          <ac:spMkLst>
            <pc:docMk/>
            <pc:sldMk cId="1701508272" sldId="298"/>
            <ac:spMk id="24" creationId="{CCA457AE-52A0-4C1E-8143-DF25135AEC28}"/>
          </ac:spMkLst>
        </pc:spChg>
        <pc:spChg chg="add mod">
          <ac:chgData name="Vincent ARESE" userId="9d620ac185dc3dbd" providerId="LiveId" clId="{5F118EF6-436C-4BE6-837A-2B2C2AD6B972}" dt="2022-02-23T07:00:58.271" v="2357" actId="1076"/>
          <ac:spMkLst>
            <pc:docMk/>
            <pc:sldMk cId="1701508272" sldId="298"/>
            <ac:spMk id="25" creationId="{4C090DDD-A300-4F4C-B503-C6B4222B72FE}"/>
          </ac:spMkLst>
        </pc:spChg>
        <pc:picChg chg="del">
          <ac:chgData name="Vincent ARESE" userId="9d620ac185dc3dbd" providerId="LiveId" clId="{5F118EF6-436C-4BE6-837A-2B2C2AD6B972}" dt="2022-02-23T06:31:01.368" v="2239" actId="478"/>
          <ac:picMkLst>
            <pc:docMk/>
            <pc:sldMk cId="1701508272" sldId="298"/>
            <ac:picMk id="3" creationId="{23BA20D2-1D47-4A75-98BE-EDCE819ED215}"/>
          </ac:picMkLst>
        </pc:picChg>
        <pc:picChg chg="add mod">
          <ac:chgData name="Vincent ARESE" userId="9d620ac185dc3dbd" providerId="LiveId" clId="{5F118EF6-436C-4BE6-837A-2B2C2AD6B972}" dt="2022-02-23T06:52:05.826" v="2290" actId="1076"/>
          <ac:picMkLst>
            <pc:docMk/>
            <pc:sldMk cId="1701508272" sldId="298"/>
            <ac:picMk id="7" creationId="{CC1974E7-1502-4DCB-B2F6-203F6ED9CC60}"/>
          </ac:picMkLst>
        </pc:picChg>
        <pc:picChg chg="mod">
          <ac:chgData name="Vincent ARESE" userId="9d620ac185dc3dbd" providerId="LiveId" clId="{5F118EF6-436C-4BE6-837A-2B2C2AD6B972}" dt="2022-02-23T06:52:02.403" v="2288" actId="1076"/>
          <ac:picMkLst>
            <pc:docMk/>
            <pc:sldMk cId="1701508272" sldId="298"/>
            <ac:picMk id="8" creationId="{23D98F30-3FD7-4C59-A69E-03BD223CEEF9}"/>
          </ac:picMkLst>
        </pc:picChg>
        <pc:picChg chg="del">
          <ac:chgData name="Vincent ARESE" userId="9d620ac185dc3dbd" providerId="LiveId" clId="{5F118EF6-436C-4BE6-837A-2B2C2AD6B972}" dt="2022-02-23T06:31:02.044" v="2240" actId="478"/>
          <ac:picMkLst>
            <pc:docMk/>
            <pc:sldMk cId="1701508272" sldId="298"/>
            <ac:picMk id="10" creationId="{2CED9618-8141-4A3E-A5C6-FA7050AA0C59}"/>
          </ac:picMkLst>
        </pc:picChg>
        <pc:picChg chg="add mod modCrop">
          <ac:chgData name="Vincent ARESE" userId="9d620ac185dc3dbd" providerId="LiveId" clId="{5F118EF6-436C-4BE6-837A-2B2C2AD6B972}" dt="2022-02-23T06:46:50.196" v="2258" actId="1076"/>
          <ac:picMkLst>
            <pc:docMk/>
            <pc:sldMk cId="1701508272" sldId="298"/>
            <ac:picMk id="13" creationId="{9767B671-8A9D-4319-BB05-1D5253AA8C44}"/>
          </ac:picMkLst>
        </pc:picChg>
        <pc:picChg chg="add del mod modCrop">
          <ac:chgData name="Vincent ARESE" userId="9d620ac185dc3dbd" providerId="LiveId" clId="{5F118EF6-436C-4BE6-837A-2B2C2AD6B972}" dt="2022-02-23T06:50:08.348" v="2270" actId="478"/>
          <ac:picMkLst>
            <pc:docMk/>
            <pc:sldMk cId="1701508272" sldId="298"/>
            <ac:picMk id="15" creationId="{2C5A408D-286C-428D-B21A-D5CD297304C7}"/>
          </ac:picMkLst>
        </pc:picChg>
        <pc:picChg chg="add mod modCrop">
          <ac:chgData name="Vincent ARESE" userId="9d620ac185dc3dbd" providerId="LiveId" clId="{5F118EF6-436C-4BE6-837A-2B2C2AD6B972}" dt="2022-02-23T07:00:10.640" v="2315" actId="1076"/>
          <ac:picMkLst>
            <pc:docMk/>
            <pc:sldMk cId="1701508272" sldId="298"/>
            <ac:picMk id="18" creationId="{35D7EC64-CFDE-41C1-B22D-58245E14ECCA}"/>
          </ac:picMkLst>
        </pc:picChg>
        <pc:picChg chg="add mod modCrop">
          <ac:chgData name="Vincent ARESE" userId="9d620ac185dc3dbd" providerId="LiveId" clId="{5F118EF6-436C-4BE6-837A-2B2C2AD6B972}" dt="2022-02-23T06:51:56.722" v="2284" actId="1076"/>
          <ac:picMkLst>
            <pc:docMk/>
            <pc:sldMk cId="1701508272" sldId="298"/>
            <ac:picMk id="20" creationId="{052DD662-32D6-4340-B409-F6B15CBFBB54}"/>
          </ac:picMkLst>
        </pc:picChg>
        <pc:picChg chg="add mod modCrop">
          <ac:chgData name="Vincent ARESE" userId="9d620ac185dc3dbd" providerId="LiveId" clId="{5F118EF6-436C-4BE6-837A-2B2C2AD6B972}" dt="2022-02-23T07:00:17.224" v="2317" actId="732"/>
          <ac:picMkLst>
            <pc:docMk/>
            <pc:sldMk cId="1701508272" sldId="298"/>
            <ac:picMk id="22" creationId="{6F89089B-6634-4ABE-9B51-FCD8AC5EBE79}"/>
          </ac:picMkLst>
        </pc:picChg>
      </pc:sldChg>
      <pc:sldChg chg="addSp delSp modSp add mod">
        <pc:chgData name="Vincent ARESE" userId="9d620ac185dc3dbd" providerId="LiveId" clId="{5F118EF6-436C-4BE6-837A-2B2C2AD6B972}" dt="2022-02-26T12:20:51.518" v="7143" actId="14100"/>
        <pc:sldMkLst>
          <pc:docMk/>
          <pc:sldMk cId="638267851" sldId="299"/>
        </pc:sldMkLst>
        <pc:spChg chg="add del mod">
          <ac:chgData name="Vincent ARESE" userId="9d620ac185dc3dbd" providerId="LiveId" clId="{5F118EF6-436C-4BE6-837A-2B2C2AD6B972}" dt="2022-02-24T05:03:51.537" v="2856" actId="478"/>
          <ac:spMkLst>
            <pc:docMk/>
            <pc:sldMk cId="638267851" sldId="299"/>
            <ac:spMk id="3" creationId="{988601B9-8C77-4A18-938C-EE179125F6B4}"/>
          </ac:spMkLst>
        </pc:spChg>
        <pc:spChg chg="mod">
          <ac:chgData name="Vincent ARESE" userId="9d620ac185dc3dbd" providerId="LiveId" clId="{5F118EF6-436C-4BE6-837A-2B2C2AD6B972}" dt="2022-02-25T07:04:19.230" v="6724" actId="1076"/>
          <ac:spMkLst>
            <pc:docMk/>
            <pc:sldMk cId="638267851" sldId="299"/>
            <ac:spMk id="5" creationId="{5A3965A7-4F44-416E-9A30-9A2CEDB8DB12}"/>
          </ac:spMkLst>
        </pc:spChg>
        <pc:spChg chg="mod">
          <ac:chgData name="Vincent ARESE" userId="9d620ac185dc3dbd" providerId="LiveId" clId="{5F118EF6-436C-4BE6-837A-2B2C2AD6B972}" dt="2022-02-25T07:04:19.230" v="6724" actId="1076"/>
          <ac:spMkLst>
            <pc:docMk/>
            <pc:sldMk cId="638267851" sldId="299"/>
            <ac:spMk id="6" creationId="{C375D19F-30AC-4A47-85E1-B283CF27F070}"/>
          </ac:spMkLst>
        </pc:spChg>
        <pc:spChg chg="add mod ord">
          <ac:chgData name="Vincent ARESE" userId="9d620ac185dc3dbd" providerId="LiveId" clId="{5F118EF6-436C-4BE6-837A-2B2C2AD6B972}" dt="2022-02-26T12:20:40.187" v="7136" actId="1076"/>
          <ac:spMkLst>
            <pc:docMk/>
            <pc:sldMk cId="638267851" sldId="299"/>
            <ac:spMk id="10" creationId="{28687E54-BD01-40EE-8E21-0A080B9682A1}"/>
          </ac:spMkLst>
        </pc:spChg>
        <pc:spChg chg="del mod ord">
          <ac:chgData name="Vincent ARESE" userId="9d620ac185dc3dbd" providerId="LiveId" clId="{5F118EF6-436C-4BE6-837A-2B2C2AD6B972}" dt="2022-02-26T11:46:08.926" v="7069" actId="478"/>
          <ac:spMkLst>
            <pc:docMk/>
            <pc:sldMk cId="638267851" sldId="299"/>
            <ac:spMk id="16" creationId="{A36B8217-D547-41AB-AF56-28E7A0234557}"/>
          </ac:spMkLst>
        </pc:spChg>
        <pc:spChg chg="add del mod">
          <ac:chgData name="Vincent ARESE" userId="9d620ac185dc3dbd" providerId="LiveId" clId="{5F118EF6-436C-4BE6-837A-2B2C2AD6B972}" dt="2022-02-24T05:03:46.653" v="2854" actId="478"/>
          <ac:spMkLst>
            <pc:docMk/>
            <pc:sldMk cId="638267851" sldId="299"/>
            <ac:spMk id="23" creationId="{2537BD15-B8BD-4140-9892-F30893F2FC39}"/>
          </ac:spMkLst>
        </pc:spChg>
        <pc:spChg chg="add del mod">
          <ac:chgData name="Vincent ARESE" userId="9d620ac185dc3dbd" providerId="LiveId" clId="{5F118EF6-436C-4BE6-837A-2B2C2AD6B972}" dt="2022-02-24T04:58:15.615" v="2665" actId="478"/>
          <ac:spMkLst>
            <pc:docMk/>
            <pc:sldMk cId="638267851" sldId="299"/>
            <ac:spMk id="25" creationId="{5F2A6ACD-7D87-4841-BC52-21C72CEA07AC}"/>
          </ac:spMkLst>
        </pc:spChg>
        <pc:spChg chg="add del mod">
          <ac:chgData name="Vincent ARESE" userId="9d620ac185dc3dbd" providerId="LiveId" clId="{5F118EF6-436C-4BE6-837A-2B2C2AD6B972}" dt="2022-02-24T05:03:54.128" v="2857" actId="478"/>
          <ac:spMkLst>
            <pc:docMk/>
            <pc:sldMk cId="638267851" sldId="299"/>
            <ac:spMk id="29" creationId="{4083C42C-4E20-4C56-AEED-53B18B276A2E}"/>
          </ac:spMkLst>
        </pc:spChg>
        <pc:spChg chg="add mod topLvl">
          <ac:chgData name="Vincent ARESE" userId="9d620ac185dc3dbd" providerId="LiveId" clId="{5F118EF6-436C-4BE6-837A-2B2C2AD6B972}" dt="2022-02-26T11:55:49.363" v="7101" actId="164"/>
          <ac:spMkLst>
            <pc:docMk/>
            <pc:sldMk cId="638267851" sldId="299"/>
            <ac:spMk id="30" creationId="{452D5A88-6D1A-4A72-AD48-3782A3CCA60F}"/>
          </ac:spMkLst>
        </pc:spChg>
        <pc:spChg chg="add del mod">
          <ac:chgData name="Vincent ARESE" userId="9d620ac185dc3dbd" providerId="LiveId" clId="{5F118EF6-436C-4BE6-837A-2B2C2AD6B972}" dt="2022-02-24T04:59:29.339" v="2707" actId="478"/>
          <ac:spMkLst>
            <pc:docMk/>
            <pc:sldMk cId="638267851" sldId="299"/>
            <ac:spMk id="30" creationId="{83FAEFAE-7A9F-407A-BFA6-8B747147CE61}"/>
          </ac:spMkLst>
        </pc:spChg>
        <pc:spChg chg="add del mod">
          <ac:chgData name="Vincent ARESE" userId="9d620ac185dc3dbd" providerId="LiveId" clId="{5F118EF6-436C-4BE6-837A-2B2C2AD6B972}" dt="2022-02-24T05:31:06.326" v="3421" actId="478"/>
          <ac:spMkLst>
            <pc:docMk/>
            <pc:sldMk cId="638267851" sldId="299"/>
            <ac:spMk id="32" creationId="{A38A37F7-6469-4F53-B1AE-3286C31EF76E}"/>
          </ac:spMkLst>
        </pc:spChg>
        <pc:spChg chg="add del mod">
          <ac:chgData name="Vincent ARESE" userId="9d620ac185dc3dbd" providerId="LiveId" clId="{5F118EF6-436C-4BE6-837A-2B2C2AD6B972}" dt="2022-02-24T05:03:29.424" v="2850" actId="478"/>
          <ac:spMkLst>
            <pc:docMk/>
            <pc:sldMk cId="638267851" sldId="299"/>
            <ac:spMk id="35" creationId="{BDC82E41-81E7-44CB-B86D-A79ABF248516}"/>
          </ac:spMkLst>
        </pc:spChg>
        <pc:spChg chg="add del mod">
          <ac:chgData name="Vincent ARESE" userId="9d620ac185dc3dbd" providerId="LiveId" clId="{5F118EF6-436C-4BE6-837A-2B2C2AD6B972}" dt="2022-02-24T05:02:47.696" v="2833"/>
          <ac:spMkLst>
            <pc:docMk/>
            <pc:sldMk cId="638267851" sldId="299"/>
            <ac:spMk id="36" creationId="{CAA3E1A0-DAF2-4773-8984-FD6CAD49E16D}"/>
          </ac:spMkLst>
        </pc:spChg>
        <pc:spChg chg="add mod">
          <ac:chgData name="Vincent ARESE" userId="9d620ac185dc3dbd" providerId="LiveId" clId="{5F118EF6-436C-4BE6-837A-2B2C2AD6B972}" dt="2022-02-25T07:04:19.230" v="6724" actId="1076"/>
          <ac:spMkLst>
            <pc:docMk/>
            <pc:sldMk cId="638267851" sldId="299"/>
            <ac:spMk id="38" creationId="{D1E8C37C-BE9C-4B69-9263-1A9DF7BD962A}"/>
          </ac:spMkLst>
        </pc:spChg>
        <pc:spChg chg="mod">
          <ac:chgData name="Vincent ARESE" userId="9d620ac185dc3dbd" providerId="LiveId" clId="{5F118EF6-436C-4BE6-837A-2B2C2AD6B972}" dt="2022-02-26T11:55:39.363" v="7099" actId="1076"/>
          <ac:spMkLst>
            <pc:docMk/>
            <pc:sldMk cId="638267851" sldId="299"/>
            <ac:spMk id="39" creationId="{A8EAA36C-C679-46F9-B19A-A6B12D7624A5}"/>
          </ac:spMkLst>
        </pc:spChg>
        <pc:spChg chg="add del mod">
          <ac:chgData name="Vincent ARESE" userId="9d620ac185dc3dbd" providerId="LiveId" clId="{5F118EF6-436C-4BE6-837A-2B2C2AD6B972}" dt="2022-02-24T05:31:19.189" v="3422" actId="478"/>
          <ac:spMkLst>
            <pc:docMk/>
            <pc:sldMk cId="638267851" sldId="299"/>
            <ac:spMk id="40" creationId="{FEB3CD3C-CDDE-4525-94DC-7FF9C3D5DD4E}"/>
          </ac:spMkLst>
        </pc:spChg>
        <pc:spChg chg="add del mod">
          <ac:chgData name="Vincent ARESE" userId="9d620ac185dc3dbd" providerId="LiveId" clId="{5F118EF6-436C-4BE6-837A-2B2C2AD6B972}" dt="2022-02-24T05:31:21.350" v="3423" actId="478"/>
          <ac:spMkLst>
            <pc:docMk/>
            <pc:sldMk cId="638267851" sldId="299"/>
            <ac:spMk id="41" creationId="{49F9B2C2-4418-4665-8DFC-9B0E13D5B956}"/>
          </ac:spMkLst>
        </pc:spChg>
        <pc:spChg chg="add del mod">
          <ac:chgData name="Vincent ARESE" userId="9d620ac185dc3dbd" providerId="LiveId" clId="{5F118EF6-436C-4BE6-837A-2B2C2AD6B972}" dt="2022-02-24T05:31:00.857" v="3419" actId="478"/>
          <ac:spMkLst>
            <pc:docMk/>
            <pc:sldMk cId="638267851" sldId="299"/>
            <ac:spMk id="42" creationId="{47511AF2-BCEC-4513-A257-624A5BF4966F}"/>
          </ac:spMkLst>
        </pc:spChg>
        <pc:spChg chg="add del mod">
          <ac:chgData name="Vincent ARESE" userId="9d620ac185dc3dbd" providerId="LiveId" clId="{5F118EF6-436C-4BE6-837A-2B2C2AD6B972}" dt="2022-02-24T05:31:02.926" v="3420" actId="478"/>
          <ac:spMkLst>
            <pc:docMk/>
            <pc:sldMk cId="638267851" sldId="299"/>
            <ac:spMk id="43" creationId="{EF2B3598-181E-496E-B89F-13D73030DBB3}"/>
          </ac:spMkLst>
        </pc:spChg>
        <pc:spChg chg="add del mod">
          <ac:chgData name="Vincent ARESE" userId="9d620ac185dc3dbd" providerId="LiveId" clId="{5F118EF6-436C-4BE6-837A-2B2C2AD6B972}" dt="2022-02-24T05:33:55.760" v="3525" actId="478"/>
          <ac:spMkLst>
            <pc:docMk/>
            <pc:sldMk cId="638267851" sldId="299"/>
            <ac:spMk id="44" creationId="{78F0E02D-C85A-41D1-BF6B-FFB719FF8D3D}"/>
          </ac:spMkLst>
        </pc:spChg>
        <pc:spChg chg="add mod">
          <ac:chgData name="Vincent ARESE" userId="9d620ac185dc3dbd" providerId="LiveId" clId="{5F118EF6-436C-4BE6-837A-2B2C2AD6B972}" dt="2022-02-25T07:04:19.230" v="6724" actId="1076"/>
          <ac:spMkLst>
            <pc:docMk/>
            <pc:sldMk cId="638267851" sldId="299"/>
            <ac:spMk id="45" creationId="{D117131C-7A72-4AC4-9B77-5921E7377E54}"/>
          </ac:spMkLst>
        </pc:spChg>
        <pc:spChg chg="add del mod">
          <ac:chgData name="Vincent ARESE" userId="9d620ac185dc3dbd" providerId="LiveId" clId="{5F118EF6-436C-4BE6-837A-2B2C2AD6B972}" dt="2022-02-26T11:47:56.968" v="7081" actId="478"/>
          <ac:spMkLst>
            <pc:docMk/>
            <pc:sldMk cId="638267851" sldId="299"/>
            <ac:spMk id="46" creationId="{AEBBB769-915C-4182-A2ED-1ABFA200E37C}"/>
          </ac:spMkLst>
        </pc:spChg>
        <pc:grpChg chg="add mod topLvl">
          <ac:chgData name="Vincent ARESE" userId="9d620ac185dc3dbd" providerId="LiveId" clId="{5F118EF6-436C-4BE6-837A-2B2C2AD6B972}" dt="2022-02-25T07:04:19.230" v="6724" actId="1076"/>
          <ac:grpSpMkLst>
            <pc:docMk/>
            <pc:sldMk cId="638267851" sldId="299"/>
            <ac:grpSpMk id="4" creationId="{7AF7BCEE-281C-4CAB-AD20-76FB8BCD6155}"/>
          </ac:grpSpMkLst>
        </pc:grpChg>
        <pc:grpChg chg="add del mod">
          <ac:chgData name="Vincent ARESE" userId="9d620ac185dc3dbd" providerId="LiveId" clId="{5F118EF6-436C-4BE6-837A-2B2C2AD6B972}" dt="2022-02-26T11:46:10.611" v="7070" actId="478"/>
          <ac:grpSpMkLst>
            <pc:docMk/>
            <pc:sldMk cId="638267851" sldId="299"/>
            <ac:grpSpMk id="7" creationId="{E1B3ADDB-DD72-4E66-8EC4-377D0741975F}"/>
          </ac:grpSpMkLst>
        </pc:grpChg>
        <pc:grpChg chg="add del mod">
          <ac:chgData name="Vincent ARESE" userId="9d620ac185dc3dbd" providerId="LiveId" clId="{5F118EF6-436C-4BE6-837A-2B2C2AD6B972}" dt="2022-02-26T11:55:46.184" v="7100" actId="165"/>
          <ac:grpSpMkLst>
            <pc:docMk/>
            <pc:sldMk cId="638267851" sldId="299"/>
            <ac:grpSpMk id="11" creationId="{B5CCD133-7DCD-4FFE-A53A-4051DBF7D9DC}"/>
          </ac:grpSpMkLst>
        </pc:grpChg>
        <pc:grpChg chg="add del mod">
          <ac:chgData name="Vincent ARESE" userId="9d620ac185dc3dbd" providerId="LiveId" clId="{5F118EF6-436C-4BE6-837A-2B2C2AD6B972}" dt="2022-02-26T11:55:56.878" v="7104" actId="478"/>
          <ac:grpSpMkLst>
            <pc:docMk/>
            <pc:sldMk cId="638267851" sldId="299"/>
            <ac:grpSpMk id="12" creationId="{6FEE799B-A860-4010-BAE3-EADE5E852F6B}"/>
          </ac:grpSpMkLst>
        </pc:grpChg>
        <pc:graphicFrameChg chg="add mod topLvl modGraphic">
          <ac:chgData name="Vincent ARESE" userId="9d620ac185dc3dbd" providerId="LiveId" clId="{5F118EF6-436C-4BE6-837A-2B2C2AD6B972}" dt="2022-02-25T07:05:10.352" v="6752" actId="20577"/>
          <ac:graphicFrameMkLst>
            <pc:docMk/>
            <pc:sldMk cId="638267851" sldId="299"/>
            <ac:graphicFrameMk id="2" creationId="{2182213C-56AA-46C6-B581-5995FA2CF52B}"/>
          </ac:graphicFrameMkLst>
        </pc:graphicFrameChg>
        <pc:graphicFrameChg chg="add del mod modGraphic">
          <ac:chgData name="Vincent ARESE" userId="9d620ac185dc3dbd" providerId="LiveId" clId="{5F118EF6-436C-4BE6-837A-2B2C2AD6B972}" dt="2022-02-26T11:46:54.640" v="7078"/>
          <ac:graphicFrameMkLst>
            <pc:docMk/>
            <pc:sldMk cId="638267851" sldId="299"/>
            <ac:graphicFrameMk id="3" creationId="{9679948F-BECE-4B84-AF47-6E86C5FF85DC}"/>
          </ac:graphicFrameMkLst>
        </pc:graphicFrameChg>
        <pc:graphicFrameChg chg="del mod">
          <ac:chgData name="Vincent ARESE" userId="9d620ac185dc3dbd" providerId="LiveId" clId="{5F118EF6-436C-4BE6-837A-2B2C2AD6B972}" dt="2022-02-26T11:48:04.802" v="7083" actId="478"/>
          <ac:graphicFrameMkLst>
            <pc:docMk/>
            <pc:sldMk cId="638267851" sldId="299"/>
            <ac:graphicFrameMk id="8" creationId="{16F047A0-CC26-49CF-B6FF-8BAA9298EC74}"/>
          </ac:graphicFrameMkLst>
        </pc:graphicFrameChg>
        <pc:graphicFrameChg chg="mod ord">
          <ac:chgData name="Vincent ARESE" userId="9d620ac185dc3dbd" providerId="LiveId" clId="{5F118EF6-436C-4BE6-837A-2B2C2AD6B972}" dt="2022-02-26T12:20:51.518" v="7143" actId="14100"/>
          <ac:graphicFrameMkLst>
            <pc:docMk/>
            <pc:sldMk cId="638267851" sldId="299"/>
            <ac:graphicFrameMk id="9" creationId="{40B6608E-BB70-4BE1-B91F-0954209EF604}"/>
          </ac:graphicFrameMkLst>
        </pc:graphicFrameChg>
        <pc:graphicFrameChg chg="add mod topLvl">
          <ac:chgData name="Vincent ARESE" userId="9d620ac185dc3dbd" providerId="LiveId" clId="{5F118EF6-436C-4BE6-837A-2B2C2AD6B972}" dt="2022-02-26T11:55:52.597" v="7102" actId="1076"/>
          <ac:graphicFrameMkLst>
            <pc:docMk/>
            <pc:sldMk cId="638267851" sldId="299"/>
            <ac:graphicFrameMk id="32" creationId="{38AD8AC2-F63C-41D4-A603-03C410997280}"/>
          </ac:graphicFrameMkLst>
        </pc:graphicFrameChg>
        <pc:picChg chg="del">
          <ac:chgData name="Vincent ARESE" userId="9d620ac185dc3dbd" providerId="LiveId" clId="{5F118EF6-436C-4BE6-837A-2B2C2AD6B972}" dt="2022-02-24T04:54:45.409" v="2593" actId="478"/>
          <ac:picMkLst>
            <pc:docMk/>
            <pc:sldMk cId="638267851" sldId="299"/>
            <ac:picMk id="11" creationId="{34839391-150E-4CBC-BF2C-1D05D0442717}"/>
          </ac:picMkLst>
        </pc:picChg>
        <pc:picChg chg="add del mod">
          <ac:chgData name="Vincent ARESE" userId="9d620ac185dc3dbd" providerId="LiveId" clId="{5F118EF6-436C-4BE6-837A-2B2C2AD6B972}" dt="2022-02-25T06:42:53.843" v="6299"/>
          <ac:picMkLst>
            <pc:docMk/>
            <pc:sldMk cId="638267851" sldId="299"/>
            <ac:picMk id="25" creationId="{378104A4-37A3-4ACE-8834-868D1CF4A482}"/>
          </ac:picMkLst>
        </pc:picChg>
        <pc:picChg chg="add del mod">
          <ac:chgData name="Vincent ARESE" userId="9d620ac185dc3dbd" providerId="LiveId" clId="{5F118EF6-436C-4BE6-837A-2B2C2AD6B972}" dt="2022-02-25T06:43:36.164" v="6314" actId="21"/>
          <ac:picMkLst>
            <pc:docMk/>
            <pc:sldMk cId="638267851" sldId="299"/>
            <ac:picMk id="29" creationId="{A6964392-AC2E-49F4-85C5-7051DD15FA7E}"/>
          </ac:picMkLst>
        </pc:picChg>
        <pc:picChg chg="add del">
          <ac:chgData name="Vincent ARESE" userId="9d620ac185dc3dbd" providerId="LiveId" clId="{5F118EF6-436C-4BE6-837A-2B2C2AD6B972}" dt="2022-02-25T07:03:14.549" v="6702" actId="478"/>
          <ac:picMkLst>
            <pc:docMk/>
            <pc:sldMk cId="638267851" sldId="299"/>
            <ac:picMk id="33" creationId="{03508E1F-D5AC-4A28-B551-1CEE0D85F52C}"/>
          </ac:picMkLst>
        </pc:picChg>
        <pc:picChg chg="add del mod">
          <ac:chgData name="Vincent ARESE" userId="9d620ac185dc3dbd" providerId="LiveId" clId="{5F118EF6-436C-4BE6-837A-2B2C2AD6B972}" dt="2022-02-25T06:43:28.387" v="6311" actId="1076"/>
          <ac:picMkLst>
            <pc:docMk/>
            <pc:sldMk cId="638267851" sldId="299"/>
            <ac:picMk id="34" creationId="{98B6FD49-BB31-4733-99D1-E210E059226A}"/>
          </ac:picMkLst>
        </pc:picChg>
      </pc:sldChg>
      <pc:sldChg chg="delSp add del setBg delDesignElem">
        <pc:chgData name="Vincent ARESE" userId="9d620ac185dc3dbd" providerId="LiveId" clId="{5F118EF6-436C-4BE6-837A-2B2C2AD6B972}" dt="2022-02-24T04:44:46.734" v="2445" actId="2696"/>
        <pc:sldMkLst>
          <pc:docMk/>
          <pc:sldMk cId="2091744956" sldId="299"/>
        </pc:sldMkLst>
        <pc:spChg chg="del">
          <ac:chgData name="Vincent ARESE" userId="9d620ac185dc3dbd" providerId="LiveId" clId="{5F118EF6-436C-4BE6-837A-2B2C2AD6B972}" dt="2022-02-24T04:44:39.325" v="2444"/>
          <ac:spMkLst>
            <pc:docMk/>
            <pc:sldMk cId="2091744956" sldId="299"/>
            <ac:spMk id="18" creationId="{663302B0-7A41-480B-921B-7D395B4E24C8}"/>
          </ac:spMkLst>
        </pc:spChg>
        <pc:spChg chg="del">
          <ac:chgData name="Vincent ARESE" userId="9d620ac185dc3dbd" providerId="LiveId" clId="{5F118EF6-436C-4BE6-837A-2B2C2AD6B972}" dt="2022-02-24T04:44:39.325" v="2444"/>
          <ac:spMkLst>
            <pc:docMk/>
            <pc:sldMk cId="2091744956" sldId="299"/>
            <ac:spMk id="20" creationId="{4E94261F-1ED3-4E90-88E6-13479144005B}"/>
          </ac:spMkLst>
        </pc:spChg>
        <pc:spChg chg="del">
          <ac:chgData name="Vincent ARESE" userId="9d620ac185dc3dbd" providerId="LiveId" clId="{5F118EF6-436C-4BE6-837A-2B2C2AD6B972}" dt="2022-02-24T04:44:39.325" v="2444"/>
          <ac:spMkLst>
            <pc:docMk/>
            <pc:sldMk cId="2091744956" sldId="299"/>
            <ac:spMk id="22" creationId="{C5CB530E-515E-412C-9DF1-5F8FFBD6F383}"/>
          </ac:spMkLst>
        </pc:spChg>
        <pc:spChg chg="del">
          <ac:chgData name="Vincent ARESE" userId="9d620ac185dc3dbd" providerId="LiveId" clId="{5F118EF6-436C-4BE6-837A-2B2C2AD6B972}" dt="2022-02-24T04:44:39.325" v="2444"/>
          <ac:spMkLst>
            <pc:docMk/>
            <pc:sldMk cId="2091744956" sldId="299"/>
            <ac:spMk id="24" creationId="{712D4376-A578-4FF1-94FC-245E7A6A489F}"/>
          </ac:spMkLst>
        </pc:spChg>
        <pc:spChg chg="del">
          <ac:chgData name="Vincent ARESE" userId="9d620ac185dc3dbd" providerId="LiveId" clId="{5F118EF6-436C-4BE6-837A-2B2C2AD6B972}" dt="2022-02-24T04:44:39.325" v="2444"/>
          <ac:spMkLst>
            <pc:docMk/>
            <pc:sldMk cId="2091744956" sldId="299"/>
            <ac:spMk id="26" creationId="{AEA7509D-F04F-40CB-A0B3-EEF16499CC9F}"/>
          </ac:spMkLst>
        </pc:spChg>
        <pc:cxnChg chg="del">
          <ac:chgData name="Vincent ARESE" userId="9d620ac185dc3dbd" providerId="LiveId" clId="{5F118EF6-436C-4BE6-837A-2B2C2AD6B972}" dt="2022-02-24T04:44:39.325" v="2444"/>
          <ac:cxnSpMkLst>
            <pc:docMk/>
            <pc:sldMk cId="2091744956" sldId="299"/>
            <ac:cxnSpMk id="28" creationId="{56020367-4FD5-4596-8E10-C5F095CD8DBF}"/>
          </ac:cxnSpMkLst>
        </pc:cxnChg>
      </pc:sldChg>
      <pc:sldChg chg="delSp add del setBg delDesignElem">
        <pc:chgData name="Vincent ARESE" userId="9d620ac185dc3dbd" providerId="LiveId" clId="{5F118EF6-436C-4BE6-837A-2B2C2AD6B972}" dt="2022-02-24T05:12:23.216" v="3058" actId="2696"/>
        <pc:sldMkLst>
          <pc:docMk/>
          <pc:sldMk cId="2591901993" sldId="300"/>
        </pc:sldMkLst>
        <pc:spChg chg="del">
          <ac:chgData name="Vincent ARESE" userId="9d620ac185dc3dbd" providerId="LiveId" clId="{5F118EF6-436C-4BE6-837A-2B2C2AD6B972}" dt="2022-02-24T05:12:19.445" v="3057"/>
          <ac:spMkLst>
            <pc:docMk/>
            <pc:sldMk cId="2591901993" sldId="300"/>
            <ac:spMk id="18" creationId="{663302B0-7A41-480B-921B-7D395B4E24C8}"/>
          </ac:spMkLst>
        </pc:spChg>
        <pc:spChg chg="del">
          <ac:chgData name="Vincent ARESE" userId="9d620ac185dc3dbd" providerId="LiveId" clId="{5F118EF6-436C-4BE6-837A-2B2C2AD6B972}" dt="2022-02-24T05:12:19.445" v="3057"/>
          <ac:spMkLst>
            <pc:docMk/>
            <pc:sldMk cId="2591901993" sldId="300"/>
            <ac:spMk id="20" creationId="{4E94261F-1ED3-4E90-88E6-13479144005B}"/>
          </ac:spMkLst>
        </pc:spChg>
        <pc:spChg chg="del">
          <ac:chgData name="Vincent ARESE" userId="9d620ac185dc3dbd" providerId="LiveId" clId="{5F118EF6-436C-4BE6-837A-2B2C2AD6B972}" dt="2022-02-24T05:12:19.445" v="3057"/>
          <ac:spMkLst>
            <pc:docMk/>
            <pc:sldMk cId="2591901993" sldId="300"/>
            <ac:spMk id="22" creationId="{C5CB530E-515E-412C-9DF1-5F8FFBD6F383}"/>
          </ac:spMkLst>
        </pc:spChg>
        <pc:spChg chg="del">
          <ac:chgData name="Vincent ARESE" userId="9d620ac185dc3dbd" providerId="LiveId" clId="{5F118EF6-436C-4BE6-837A-2B2C2AD6B972}" dt="2022-02-24T05:12:19.445" v="3057"/>
          <ac:spMkLst>
            <pc:docMk/>
            <pc:sldMk cId="2591901993" sldId="300"/>
            <ac:spMk id="24" creationId="{712D4376-A578-4FF1-94FC-245E7A6A489F}"/>
          </ac:spMkLst>
        </pc:spChg>
        <pc:spChg chg="del">
          <ac:chgData name="Vincent ARESE" userId="9d620ac185dc3dbd" providerId="LiveId" clId="{5F118EF6-436C-4BE6-837A-2B2C2AD6B972}" dt="2022-02-24T05:12:19.445" v="3057"/>
          <ac:spMkLst>
            <pc:docMk/>
            <pc:sldMk cId="2591901993" sldId="300"/>
            <ac:spMk id="26" creationId="{AEA7509D-F04F-40CB-A0B3-EEF16499CC9F}"/>
          </ac:spMkLst>
        </pc:spChg>
        <pc:cxnChg chg="del">
          <ac:chgData name="Vincent ARESE" userId="9d620ac185dc3dbd" providerId="LiveId" clId="{5F118EF6-436C-4BE6-837A-2B2C2AD6B972}" dt="2022-02-24T05:12:19.445" v="3057"/>
          <ac:cxnSpMkLst>
            <pc:docMk/>
            <pc:sldMk cId="2591901993" sldId="300"/>
            <ac:cxnSpMk id="28" creationId="{56020367-4FD5-4596-8E10-C5F095CD8DBF}"/>
          </ac:cxnSpMkLst>
        </pc:cxnChg>
      </pc:sldChg>
      <pc:sldChg chg="addSp delSp modSp add mod">
        <pc:chgData name="Vincent ARESE" userId="9d620ac185dc3dbd" providerId="LiveId" clId="{5F118EF6-436C-4BE6-837A-2B2C2AD6B972}" dt="2022-02-26T12:22:13.172" v="7167" actId="313"/>
        <pc:sldMkLst>
          <pc:docMk/>
          <pc:sldMk cId="3174158535" sldId="300"/>
        </pc:sldMkLst>
        <pc:spChg chg="add del mod">
          <ac:chgData name="Vincent ARESE" userId="9d620ac185dc3dbd" providerId="LiveId" clId="{5F118EF6-436C-4BE6-837A-2B2C2AD6B972}" dt="2022-02-24T05:20:54.895" v="3147" actId="478"/>
          <ac:spMkLst>
            <pc:docMk/>
            <pc:sldMk cId="3174158535" sldId="300"/>
            <ac:spMk id="9" creationId="{09470603-9651-476E-9239-7A300CBDDA47}"/>
          </ac:spMkLst>
        </pc:spChg>
        <pc:spChg chg="add mod">
          <ac:chgData name="Vincent ARESE" userId="9d620ac185dc3dbd" providerId="LiveId" clId="{5F118EF6-436C-4BE6-837A-2B2C2AD6B972}" dt="2022-02-24T05:24:48.700" v="3248" actId="1582"/>
          <ac:spMkLst>
            <pc:docMk/>
            <pc:sldMk cId="3174158535" sldId="300"/>
            <ac:spMk id="10" creationId="{5AC47E5A-5630-4F28-878C-480676390236}"/>
          </ac:spMkLst>
        </pc:spChg>
        <pc:spChg chg="mod">
          <ac:chgData name="Vincent ARESE" userId="9d620ac185dc3dbd" providerId="LiveId" clId="{5F118EF6-436C-4BE6-837A-2B2C2AD6B972}" dt="2022-02-24T06:14:58.736" v="3635"/>
          <ac:spMkLst>
            <pc:docMk/>
            <pc:sldMk cId="3174158535" sldId="300"/>
            <ac:spMk id="16" creationId="{A36B8217-D547-41AB-AF56-28E7A0234557}"/>
          </ac:spMkLst>
        </pc:spChg>
        <pc:spChg chg="add del mod">
          <ac:chgData name="Vincent ARESE" userId="9d620ac185dc3dbd" providerId="LiveId" clId="{5F118EF6-436C-4BE6-837A-2B2C2AD6B972}" dt="2022-02-24T05:20:52.619" v="3146" actId="478"/>
          <ac:spMkLst>
            <pc:docMk/>
            <pc:sldMk cId="3174158535" sldId="300"/>
            <ac:spMk id="35" creationId="{0E4D640C-242C-4D0E-98A1-DEDFAE4E4735}"/>
          </ac:spMkLst>
        </pc:spChg>
        <pc:spChg chg="add mod">
          <ac:chgData name="Vincent ARESE" userId="9d620ac185dc3dbd" providerId="LiveId" clId="{5F118EF6-436C-4BE6-837A-2B2C2AD6B972}" dt="2022-02-24T05:30:36.963" v="3417" actId="1076"/>
          <ac:spMkLst>
            <pc:docMk/>
            <pc:sldMk cId="3174158535" sldId="300"/>
            <ac:spMk id="36" creationId="{70274CAC-89AC-4548-BA4A-ACC7FB7351A0}"/>
          </ac:spMkLst>
        </pc:spChg>
        <pc:spChg chg="mod">
          <ac:chgData name="Vincent ARESE" userId="9d620ac185dc3dbd" providerId="LiveId" clId="{5F118EF6-436C-4BE6-837A-2B2C2AD6B972}" dt="2022-02-26T12:22:13.172" v="7167" actId="313"/>
          <ac:spMkLst>
            <pc:docMk/>
            <pc:sldMk cId="3174158535" sldId="300"/>
            <ac:spMk id="39" creationId="{A8EAA36C-C679-46F9-B19A-A6B12D7624A5}"/>
          </ac:spMkLst>
        </pc:spChg>
        <pc:spChg chg="add mod">
          <ac:chgData name="Vincent ARESE" userId="9d620ac185dc3dbd" providerId="LiveId" clId="{5F118EF6-436C-4BE6-837A-2B2C2AD6B972}" dt="2022-02-24T05:21:20.510" v="3155" actId="1076"/>
          <ac:spMkLst>
            <pc:docMk/>
            <pc:sldMk cId="3174158535" sldId="300"/>
            <ac:spMk id="46" creationId="{439E424F-17DF-408C-BBD8-ADA7BD26900A}"/>
          </ac:spMkLst>
        </pc:spChg>
        <pc:spChg chg="add mod">
          <ac:chgData name="Vincent ARESE" userId="9d620ac185dc3dbd" providerId="LiveId" clId="{5F118EF6-436C-4BE6-837A-2B2C2AD6B972}" dt="2022-02-24T05:21:26.719" v="3157" actId="1076"/>
          <ac:spMkLst>
            <pc:docMk/>
            <pc:sldMk cId="3174158535" sldId="300"/>
            <ac:spMk id="47" creationId="{02D66874-0378-408F-920C-E8E392079F6E}"/>
          </ac:spMkLst>
        </pc:spChg>
        <pc:spChg chg="add mod">
          <ac:chgData name="Vincent ARESE" userId="9d620ac185dc3dbd" providerId="LiveId" clId="{5F118EF6-436C-4BE6-837A-2B2C2AD6B972}" dt="2022-02-24T05:30:34.523" v="3416" actId="1076"/>
          <ac:spMkLst>
            <pc:docMk/>
            <pc:sldMk cId="3174158535" sldId="300"/>
            <ac:spMk id="48" creationId="{35D94816-2DE4-447B-8F09-5C25E7BCF9B6}"/>
          </ac:spMkLst>
        </pc:spChg>
        <pc:spChg chg="add mod">
          <ac:chgData name="Vincent ARESE" userId="9d620ac185dc3dbd" providerId="LiveId" clId="{5F118EF6-436C-4BE6-837A-2B2C2AD6B972}" dt="2022-02-24T05:30:26.140" v="3415" actId="1076"/>
          <ac:spMkLst>
            <pc:docMk/>
            <pc:sldMk cId="3174158535" sldId="300"/>
            <ac:spMk id="49" creationId="{63D19581-EDC8-4EFC-B996-DD4FE6974441}"/>
          </ac:spMkLst>
        </pc:spChg>
        <pc:spChg chg="add del mod">
          <ac:chgData name="Vincent ARESE" userId="9d620ac185dc3dbd" providerId="LiveId" clId="{5F118EF6-436C-4BE6-837A-2B2C2AD6B972}" dt="2022-02-24T05:22:53.403" v="3227" actId="478"/>
          <ac:spMkLst>
            <pc:docMk/>
            <pc:sldMk cId="3174158535" sldId="300"/>
            <ac:spMk id="50" creationId="{81B52300-045F-4A3F-8003-2235748BE301}"/>
          </ac:spMkLst>
        </pc:spChg>
        <pc:spChg chg="add del mod">
          <ac:chgData name="Vincent ARESE" userId="9d620ac185dc3dbd" providerId="LiveId" clId="{5F118EF6-436C-4BE6-837A-2B2C2AD6B972}" dt="2022-02-24T05:23:22.482" v="3234" actId="478"/>
          <ac:spMkLst>
            <pc:docMk/>
            <pc:sldMk cId="3174158535" sldId="300"/>
            <ac:spMk id="51" creationId="{0D987677-91E6-479E-AF62-ABB2D3464EDC}"/>
          </ac:spMkLst>
        </pc:spChg>
        <pc:spChg chg="add mod">
          <ac:chgData name="Vincent ARESE" userId="9d620ac185dc3dbd" providerId="LiveId" clId="{5F118EF6-436C-4BE6-837A-2B2C2AD6B972}" dt="2022-02-24T05:28:53.726" v="3354" actId="20577"/>
          <ac:spMkLst>
            <pc:docMk/>
            <pc:sldMk cId="3174158535" sldId="300"/>
            <ac:spMk id="52" creationId="{2FCD1714-66C2-45A7-89C9-F1B17AC7CE79}"/>
          </ac:spMkLst>
        </pc:spChg>
        <pc:spChg chg="add mod">
          <ac:chgData name="Vincent ARESE" userId="9d620ac185dc3dbd" providerId="LiveId" clId="{5F118EF6-436C-4BE6-837A-2B2C2AD6B972}" dt="2022-02-24T05:26:41.892" v="3341" actId="20577"/>
          <ac:spMkLst>
            <pc:docMk/>
            <pc:sldMk cId="3174158535" sldId="300"/>
            <ac:spMk id="53" creationId="{B2E90229-395E-4BDD-8EF9-36E34ED57882}"/>
          </ac:spMkLst>
        </pc:spChg>
        <pc:grpChg chg="del topLvl">
          <ac:chgData name="Vincent ARESE" userId="9d620ac185dc3dbd" providerId="LiveId" clId="{5F118EF6-436C-4BE6-837A-2B2C2AD6B972}" dt="2022-02-24T05:16:44.419" v="3062" actId="478"/>
          <ac:grpSpMkLst>
            <pc:docMk/>
            <pc:sldMk cId="3174158535" sldId="300"/>
            <ac:grpSpMk id="4" creationId="{7AF7BCEE-281C-4CAB-AD20-76FB8BCD6155}"/>
          </ac:grpSpMkLst>
        </pc:grpChg>
        <pc:grpChg chg="del">
          <ac:chgData name="Vincent ARESE" userId="9d620ac185dc3dbd" providerId="LiveId" clId="{5F118EF6-436C-4BE6-837A-2B2C2AD6B972}" dt="2022-02-24T05:16:40.918" v="3061" actId="478"/>
          <ac:grpSpMkLst>
            <pc:docMk/>
            <pc:sldMk cId="3174158535" sldId="300"/>
            <ac:grpSpMk id="7" creationId="{E1B3ADDB-DD72-4E66-8EC4-377D0741975F}"/>
          </ac:grpSpMkLst>
        </pc:grpChg>
        <pc:graphicFrameChg chg="del mod topLvl">
          <ac:chgData name="Vincent ARESE" userId="9d620ac185dc3dbd" providerId="LiveId" clId="{5F118EF6-436C-4BE6-837A-2B2C2AD6B972}" dt="2022-02-24T05:16:40.918" v="3061" actId="478"/>
          <ac:graphicFrameMkLst>
            <pc:docMk/>
            <pc:sldMk cId="3174158535" sldId="300"/>
            <ac:graphicFrameMk id="2" creationId="{2182213C-56AA-46C6-B581-5995FA2CF52B}"/>
          </ac:graphicFrameMkLst>
        </pc:graphicFrameChg>
        <pc:picChg chg="add mod modCrop">
          <ac:chgData name="Vincent ARESE" userId="9d620ac185dc3dbd" providerId="LiveId" clId="{5F118EF6-436C-4BE6-837A-2B2C2AD6B972}" dt="2022-02-24T05:24:40.387" v="3247" actId="1582"/>
          <ac:picMkLst>
            <pc:docMk/>
            <pc:sldMk cId="3174158535" sldId="300"/>
            <ac:picMk id="8" creationId="{63CFB8AC-6B37-4ED6-A7BD-E5C77CE345CF}"/>
          </ac:picMkLst>
        </pc:picChg>
        <pc:picChg chg="add del mod">
          <ac:chgData name="Vincent ARESE" userId="9d620ac185dc3dbd" providerId="LiveId" clId="{5F118EF6-436C-4BE6-837A-2B2C2AD6B972}" dt="2022-02-25T06:43:32.421" v="6312" actId="478"/>
          <ac:picMkLst>
            <pc:docMk/>
            <pc:sldMk cId="3174158535" sldId="300"/>
            <ac:picMk id="25" creationId="{B437B60B-189F-4E8D-8862-713BF0BFBAB8}"/>
          </ac:picMkLst>
        </pc:picChg>
        <pc:picChg chg="add mod">
          <ac:chgData name="Vincent ARESE" userId="9d620ac185dc3dbd" providerId="LiveId" clId="{5F118EF6-436C-4BE6-837A-2B2C2AD6B972}" dt="2022-02-25T06:43:32.840" v="6313"/>
          <ac:picMkLst>
            <pc:docMk/>
            <pc:sldMk cId="3174158535" sldId="300"/>
            <ac:picMk id="29" creationId="{85C9E381-CD1E-43F8-A4D1-A665198706A7}"/>
          </ac:picMkLst>
        </pc:picChg>
        <pc:picChg chg="del">
          <ac:chgData name="Vincent ARESE" userId="9d620ac185dc3dbd" providerId="LiveId" clId="{5F118EF6-436C-4BE6-837A-2B2C2AD6B972}" dt="2022-02-25T07:04:24.621" v="6725" actId="478"/>
          <ac:picMkLst>
            <pc:docMk/>
            <pc:sldMk cId="3174158535" sldId="300"/>
            <ac:picMk id="33" creationId="{03508E1F-D5AC-4A28-B551-1CEE0D85F52C}"/>
          </ac:picMkLst>
        </pc:picChg>
        <pc:picChg chg="del">
          <ac:chgData name="Vincent ARESE" userId="9d620ac185dc3dbd" providerId="LiveId" clId="{5F118EF6-436C-4BE6-837A-2B2C2AD6B972}" dt="2022-02-25T06:41:48.462" v="6281" actId="478"/>
          <ac:picMkLst>
            <pc:docMk/>
            <pc:sldMk cId="3174158535" sldId="300"/>
            <ac:picMk id="34" creationId="{98B6FD49-BB31-4733-99D1-E210E059226A}"/>
          </ac:picMkLst>
        </pc:picChg>
      </pc:sldChg>
      <pc:sldChg chg="addSp delSp modSp add mod">
        <pc:chgData name="Vincent ARESE" userId="9d620ac185dc3dbd" providerId="LiveId" clId="{5F118EF6-436C-4BE6-837A-2B2C2AD6B972}" dt="2022-02-27T09:08:15.005" v="7787" actId="1076"/>
        <pc:sldMkLst>
          <pc:docMk/>
          <pc:sldMk cId="178206796" sldId="301"/>
        </pc:sldMkLst>
        <pc:spChg chg="add mod">
          <ac:chgData name="Vincent ARESE" userId="9d620ac185dc3dbd" providerId="LiveId" clId="{5F118EF6-436C-4BE6-837A-2B2C2AD6B972}" dt="2022-02-27T09:08:15.005" v="7787" actId="1076"/>
          <ac:spMkLst>
            <pc:docMk/>
            <pc:sldMk cId="178206796" sldId="301"/>
            <ac:spMk id="10" creationId="{C9582A95-9BE9-44A8-A14C-C4CEC9DBA28D}"/>
          </ac:spMkLst>
        </pc:spChg>
        <pc:spChg chg="mod">
          <ac:chgData name="Vincent ARESE" userId="9d620ac185dc3dbd" providerId="LiveId" clId="{5F118EF6-436C-4BE6-837A-2B2C2AD6B972}" dt="2022-02-25T06:37:52.183" v="6277" actId="20577"/>
          <ac:spMkLst>
            <pc:docMk/>
            <pc:sldMk cId="178206796" sldId="301"/>
            <ac:spMk id="19" creationId="{CF5BE378-A868-4C80-8B9E-2053F357775F}"/>
          </ac:spMkLst>
        </pc:spChg>
        <pc:spChg chg="del">
          <ac:chgData name="Vincent ARESE" userId="9d620ac185dc3dbd" providerId="LiveId" clId="{5F118EF6-436C-4BE6-837A-2B2C2AD6B972}" dt="2022-02-24T05:43:54.424" v="3622" actId="478"/>
          <ac:spMkLst>
            <pc:docMk/>
            <pc:sldMk cId="178206796" sldId="301"/>
            <ac:spMk id="30" creationId="{85138913-7020-465B-A49D-1CB3796FA553}"/>
          </ac:spMkLst>
        </pc:spChg>
        <pc:picChg chg="del">
          <ac:chgData name="Vincent ARESE" userId="9d620ac185dc3dbd" providerId="LiveId" clId="{5F118EF6-436C-4BE6-837A-2B2C2AD6B972}" dt="2022-02-24T05:43:04.219" v="3588" actId="478"/>
          <ac:picMkLst>
            <pc:docMk/>
            <pc:sldMk cId="178206796" sldId="301"/>
            <ac:picMk id="3" creationId="{E7115BC1-B3A0-473A-B24F-1BE32C4FD7C4}"/>
          </ac:picMkLst>
        </pc:picChg>
        <pc:picChg chg="add mod">
          <ac:chgData name="Vincent ARESE" userId="9d620ac185dc3dbd" providerId="LiveId" clId="{5F118EF6-436C-4BE6-837A-2B2C2AD6B972}" dt="2022-02-24T05:43:49.375" v="3620" actId="14100"/>
          <ac:picMkLst>
            <pc:docMk/>
            <pc:sldMk cId="178206796" sldId="301"/>
            <ac:picMk id="4" creationId="{13A26957-EC87-4C04-8DBD-05E40AF2B4F5}"/>
          </ac:picMkLst>
        </pc:picChg>
        <pc:picChg chg="add mod">
          <ac:chgData name="Vincent ARESE" userId="9d620ac185dc3dbd" providerId="LiveId" clId="{5F118EF6-436C-4BE6-837A-2B2C2AD6B972}" dt="2022-02-24T05:44:15.943" v="3628" actId="1076"/>
          <ac:picMkLst>
            <pc:docMk/>
            <pc:sldMk cId="178206796" sldId="301"/>
            <ac:picMk id="12" creationId="{BE42078C-BCDA-416E-AF40-D55BBC471360}"/>
          </ac:picMkLst>
        </pc:picChg>
        <pc:picChg chg="add mod">
          <ac:chgData name="Vincent ARESE" userId="9d620ac185dc3dbd" providerId="LiveId" clId="{5F118EF6-436C-4BE6-837A-2B2C2AD6B972}" dt="2022-02-27T09:08:12.302" v="7786" actId="1076"/>
          <ac:picMkLst>
            <pc:docMk/>
            <pc:sldMk cId="178206796" sldId="301"/>
            <ac:picMk id="13" creationId="{1CA8F6A7-4F67-479A-B661-DEA17F6A422E}"/>
          </ac:picMkLst>
        </pc:picChg>
        <pc:picChg chg="del">
          <ac:chgData name="Vincent ARESE" userId="9d620ac185dc3dbd" providerId="LiveId" clId="{5F118EF6-436C-4BE6-837A-2B2C2AD6B972}" dt="2022-02-24T05:43:51.024" v="3621" actId="478"/>
          <ac:picMkLst>
            <pc:docMk/>
            <pc:sldMk cId="178206796" sldId="301"/>
            <ac:picMk id="29" creationId="{E0F8D970-70CC-44C0-A875-F6BE8D4A122F}"/>
          </ac:picMkLst>
        </pc:picChg>
      </pc:sldChg>
      <pc:sldChg chg="addSp delSp modSp add mod">
        <pc:chgData name="Vincent ARESE" userId="9d620ac185dc3dbd" providerId="LiveId" clId="{5F118EF6-436C-4BE6-837A-2B2C2AD6B972}" dt="2022-03-14T18:31:04.914" v="7836" actId="20577"/>
        <pc:sldMkLst>
          <pc:docMk/>
          <pc:sldMk cId="1102607316" sldId="302"/>
        </pc:sldMkLst>
        <pc:spChg chg="mod">
          <ac:chgData name="Vincent ARESE" userId="9d620ac185dc3dbd" providerId="LiveId" clId="{5F118EF6-436C-4BE6-837A-2B2C2AD6B972}" dt="2022-02-25T06:25:49.220" v="6025"/>
          <ac:spMkLst>
            <pc:docMk/>
            <pc:sldMk cId="1102607316" sldId="302"/>
            <ac:spMk id="4" creationId="{5E8AA356-D32A-45D6-91F5-E5F25F1391CD}"/>
          </ac:spMkLst>
        </pc:spChg>
        <pc:spChg chg="mod">
          <ac:chgData name="Vincent ARESE" userId="9d620ac185dc3dbd" providerId="LiveId" clId="{5F118EF6-436C-4BE6-837A-2B2C2AD6B972}" dt="2022-02-25T04:53:57.776" v="4714" actId="1076"/>
          <ac:spMkLst>
            <pc:docMk/>
            <pc:sldMk cId="1102607316" sldId="302"/>
            <ac:spMk id="9" creationId="{EB56600C-2A2C-42E1-BD94-5FD6DB2286C2}"/>
          </ac:spMkLst>
        </pc:spChg>
        <pc:spChg chg="add del mod">
          <ac:chgData name="Vincent ARESE" userId="9d620ac185dc3dbd" providerId="LiveId" clId="{5F118EF6-436C-4BE6-837A-2B2C2AD6B972}" dt="2022-02-25T04:12:29.127" v="4305" actId="478"/>
          <ac:spMkLst>
            <pc:docMk/>
            <pc:sldMk cId="1102607316" sldId="302"/>
            <ac:spMk id="13" creationId="{E8396E5E-3B31-468F-A85F-FA15079222B5}"/>
          </ac:spMkLst>
        </pc:spChg>
        <pc:spChg chg="mod">
          <ac:chgData name="Vincent ARESE" userId="9d620ac185dc3dbd" providerId="LiveId" clId="{5F118EF6-436C-4BE6-837A-2B2C2AD6B972}" dt="2022-03-14T18:31:04.914" v="7836" actId="20577"/>
          <ac:spMkLst>
            <pc:docMk/>
            <pc:sldMk cId="1102607316" sldId="302"/>
            <ac:spMk id="16" creationId="{A36B8217-D547-41AB-AF56-28E7A0234557}"/>
          </ac:spMkLst>
        </pc:spChg>
        <pc:spChg chg="del">
          <ac:chgData name="Vincent ARESE" userId="9d620ac185dc3dbd" providerId="LiveId" clId="{5F118EF6-436C-4BE6-837A-2B2C2AD6B972}" dt="2022-02-24T06:58:37.078" v="3823" actId="478"/>
          <ac:spMkLst>
            <pc:docMk/>
            <pc:sldMk cId="1102607316" sldId="302"/>
            <ac:spMk id="24" creationId="{CCA457AE-52A0-4C1E-8143-DF25135AEC28}"/>
          </ac:spMkLst>
        </pc:spChg>
        <pc:spChg chg="del">
          <ac:chgData name="Vincent ARESE" userId="9d620ac185dc3dbd" providerId="LiveId" clId="{5F118EF6-436C-4BE6-837A-2B2C2AD6B972}" dt="2022-02-24T06:58:35.531" v="3822" actId="478"/>
          <ac:spMkLst>
            <pc:docMk/>
            <pc:sldMk cId="1102607316" sldId="302"/>
            <ac:spMk id="25" creationId="{4C090DDD-A300-4F4C-B503-C6B4222B72FE}"/>
          </ac:spMkLst>
        </pc:spChg>
        <pc:picChg chg="add del mod modCrop">
          <ac:chgData name="Vincent ARESE" userId="9d620ac185dc3dbd" providerId="LiveId" clId="{5F118EF6-436C-4BE6-837A-2B2C2AD6B972}" dt="2022-02-25T04:12:26.119" v="4303" actId="478"/>
          <ac:picMkLst>
            <pc:docMk/>
            <pc:sldMk cId="1102607316" sldId="302"/>
            <ac:picMk id="3" creationId="{71DE501A-FD7D-447D-BD04-967F02B5EE2F}"/>
          </ac:picMkLst>
        </pc:picChg>
        <pc:picChg chg="add del mod modCrop">
          <ac:chgData name="Vincent ARESE" userId="9d620ac185dc3dbd" providerId="LiveId" clId="{5F118EF6-436C-4BE6-837A-2B2C2AD6B972}" dt="2022-02-25T04:12:26.839" v="4304" actId="478"/>
          <ac:picMkLst>
            <pc:docMk/>
            <pc:sldMk cId="1102607316" sldId="302"/>
            <ac:picMk id="7" creationId="{A573F120-C7E7-4F90-8086-F68B9C364EC9}"/>
          </ac:picMkLst>
        </pc:picChg>
        <pc:picChg chg="del">
          <ac:chgData name="Vincent ARESE" userId="9d620ac185dc3dbd" providerId="LiveId" clId="{5F118EF6-436C-4BE6-837A-2B2C2AD6B972}" dt="2022-02-24T06:58:37.910" v="3824" actId="478"/>
          <ac:picMkLst>
            <pc:docMk/>
            <pc:sldMk cId="1102607316" sldId="302"/>
            <ac:picMk id="7" creationId="{CC1974E7-1502-4DCB-B2F6-203F6ED9CC60}"/>
          </ac:picMkLst>
        </pc:picChg>
        <pc:picChg chg="mod">
          <ac:chgData name="Vincent ARESE" userId="9d620ac185dc3dbd" providerId="LiveId" clId="{5F118EF6-436C-4BE6-837A-2B2C2AD6B972}" dt="2022-02-25T04:53:54.078" v="4713" actId="1076"/>
          <ac:picMkLst>
            <pc:docMk/>
            <pc:sldMk cId="1102607316" sldId="302"/>
            <ac:picMk id="8" creationId="{23D98F30-3FD7-4C59-A69E-03BD223CEEF9}"/>
          </ac:picMkLst>
        </pc:picChg>
        <pc:picChg chg="add del mod modCrop">
          <ac:chgData name="Vincent ARESE" userId="9d620ac185dc3dbd" providerId="LiveId" clId="{5F118EF6-436C-4BE6-837A-2B2C2AD6B972}" dt="2022-02-25T04:57:28.273" v="4731" actId="478"/>
          <ac:picMkLst>
            <pc:docMk/>
            <pc:sldMk cId="1102607316" sldId="302"/>
            <ac:picMk id="12" creationId="{C4A913F9-E43D-47CD-996E-F3BE70C6445C}"/>
          </ac:picMkLst>
        </pc:picChg>
        <pc:picChg chg="del">
          <ac:chgData name="Vincent ARESE" userId="9d620ac185dc3dbd" providerId="LiveId" clId="{5F118EF6-436C-4BE6-837A-2B2C2AD6B972}" dt="2022-02-24T06:58:31.579" v="3819" actId="478"/>
          <ac:picMkLst>
            <pc:docMk/>
            <pc:sldMk cId="1102607316" sldId="302"/>
            <ac:picMk id="13" creationId="{9767B671-8A9D-4319-BB05-1D5253AA8C44}"/>
          </ac:picMkLst>
        </pc:picChg>
        <pc:picChg chg="add mod">
          <ac:chgData name="Vincent ARESE" userId="9d620ac185dc3dbd" providerId="LiveId" clId="{5F118EF6-436C-4BE6-837A-2B2C2AD6B972}" dt="2022-02-25T04:59:34.254" v="4873" actId="1076"/>
          <ac:picMkLst>
            <pc:docMk/>
            <pc:sldMk cId="1102607316" sldId="302"/>
            <ac:picMk id="15" creationId="{E41AA5A9-131E-4CF3-B598-7125B929C2C1}"/>
          </ac:picMkLst>
        </pc:picChg>
        <pc:picChg chg="del">
          <ac:chgData name="Vincent ARESE" userId="9d620ac185dc3dbd" providerId="LiveId" clId="{5F118EF6-436C-4BE6-837A-2B2C2AD6B972}" dt="2022-02-24T06:58:33.575" v="3821" actId="478"/>
          <ac:picMkLst>
            <pc:docMk/>
            <pc:sldMk cId="1102607316" sldId="302"/>
            <ac:picMk id="18" creationId="{35D7EC64-CFDE-41C1-B22D-58245E14ECCA}"/>
          </ac:picMkLst>
        </pc:picChg>
        <pc:picChg chg="del">
          <ac:chgData name="Vincent ARESE" userId="9d620ac185dc3dbd" providerId="LiveId" clId="{5F118EF6-436C-4BE6-837A-2B2C2AD6B972}" dt="2022-02-24T06:58:38.528" v="3825" actId="478"/>
          <ac:picMkLst>
            <pc:docMk/>
            <pc:sldMk cId="1102607316" sldId="302"/>
            <ac:picMk id="20" creationId="{052DD662-32D6-4340-B409-F6B15CBFBB54}"/>
          </ac:picMkLst>
        </pc:picChg>
        <pc:picChg chg="del">
          <ac:chgData name="Vincent ARESE" userId="9d620ac185dc3dbd" providerId="LiveId" clId="{5F118EF6-436C-4BE6-837A-2B2C2AD6B972}" dt="2022-02-24T06:58:33.038" v="3820" actId="478"/>
          <ac:picMkLst>
            <pc:docMk/>
            <pc:sldMk cId="1102607316" sldId="302"/>
            <ac:picMk id="22" creationId="{6F89089B-6634-4ABE-9B51-FCD8AC5EBE79}"/>
          </ac:picMkLst>
        </pc:picChg>
      </pc:sldChg>
      <pc:sldChg chg="modSp add mod">
        <pc:chgData name="Vincent ARESE" userId="9d620ac185dc3dbd" providerId="LiveId" clId="{5F118EF6-436C-4BE6-837A-2B2C2AD6B972}" dt="2022-02-26T09:48:01.852" v="6838" actId="20577"/>
        <pc:sldMkLst>
          <pc:docMk/>
          <pc:sldMk cId="2355887336" sldId="303"/>
        </pc:sldMkLst>
        <pc:spChg chg="mod">
          <ac:chgData name="Vincent ARESE" userId="9d620ac185dc3dbd" providerId="LiveId" clId="{5F118EF6-436C-4BE6-837A-2B2C2AD6B972}" dt="2022-02-25T06:24:26.068" v="5998" actId="313"/>
          <ac:spMkLst>
            <pc:docMk/>
            <pc:sldMk cId="2355887336" sldId="303"/>
            <ac:spMk id="4" creationId="{5E8AA356-D32A-45D6-91F5-E5F25F1391CD}"/>
          </ac:spMkLst>
        </pc:spChg>
        <pc:spChg chg="mod">
          <ac:chgData name="Vincent ARESE" userId="9d620ac185dc3dbd" providerId="LiveId" clId="{5F118EF6-436C-4BE6-837A-2B2C2AD6B972}" dt="2022-02-26T09:47:49.465" v="6836" actId="1076"/>
          <ac:spMkLst>
            <pc:docMk/>
            <pc:sldMk cId="2355887336" sldId="303"/>
            <ac:spMk id="9" creationId="{EB56600C-2A2C-42E1-BD94-5FD6DB2286C2}"/>
          </ac:spMkLst>
        </pc:spChg>
        <pc:spChg chg="mod">
          <ac:chgData name="Vincent ARESE" userId="9d620ac185dc3dbd" providerId="LiveId" clId="{5F118EF6-436C-4BE6-837A-2B2C2AD6B972}" dt="2022-02-26T09:47:45.036" v="6835" actId="313"/>
          <ac:spMkLst>
            <pc:docMk/>
            <pc:sldMk cId="2355887336" sldId="303"/>
            <ac:spMk id="13" creationId="{E8396E5E-3B31-468F-A85F-FA15079222B5}"/>
          </ac:spMkLst>
        </pc:spChg>
        <pc:spChg chg="mod">
          <ac:chgData name="Vincent ARESE" userId="9d620ac185dc3dbd" providerId="LiveId" clId="{5F118EF6-436C-4BE6-837A-2B2C2AD6B972}" dt="2022-02-26T09:48:01.852" v="6838" actId="20577"/>
          <ac:spMkLst>
            <pc:docMk/>
            <pc:sldMk cId="2355887336" sldId="303"/>
            <ac:spMk id="16" creationId="{A36B8217-D547-41AB-AF56-28E7A0234557}"/>
          </ac:spMkLst>
        </pc:spChg>
        <pc:picChg chg="mod">
          <ac:chgData name="Vincent ARESE" userId="9d620ac185dc3dbd" providerId="LiveId" clId="{5F118EF6-436C-4BE6-837A-2B2C2AD6B972}" dt="2022-02-25T05:12:53.241" v="4874" actId="1076"/>
          <ac:picMkLst>
            <pc:docMk/>
            <pc:sldMk cId="2355887336" sldId="303"/>
            <ac:picMk id="11" creationId="{34839391-150E-4CBC-BF2C-1D05D0442717}"/>
          </ac:picMkLst>
        </pc:picChg>
      </pc:sldChg>
      <pc:sldChg chg="addSp modSp add mod">
        <pc:chgData name="Vincent ARESE" userId="9d620ac185dc3dbd" providerId="LiveId" clId="{5F118EF6-436C-4BE6-837A-2B2C2AD6B972}" dt="2022-02-26T09:47:21.333" v="6834" actId="1076"/>
        <pc:sldMkLst>
          <pc:docMk/>
          <pc:sldMk cId="3217317282" sldId="304"/>
        </pc:sldMkLst>
        <pc:spChg chg="mod">
          <ac:chgData name="Vincent ARESE" userId="9d620ac185dc3dbd" providerId="LiveId" clId="{5F118EF6-436C-4BE6-837A-2B2C2AD6B972}" dt="2022-02-25T06:25:44.277" v="6024"/>
          <ac:spMkLst>
            <pc:docMk/>
            <pc:sldMk cId="3217317282" sldId="304"/>
            <ac:spMk id="4" creationId="{5E8AA356-D32A-45D6-91F5-E5F25F1391CD}"/>
          </ac:spMkLst>
        </pc:spChg>
        <pc:spChg chg="mod">
          <ac:chgData name="Vincent ARESE" userId="9d620ac185dc3dbd" providerId="LiveId" clId="{5F118EF6-436C-4BE6-837A-2B2C2AD6B972}" dt="2022-02-25T04:57:11.124" v="4729" actId="1076"/>
          <ac:spMkLst>
            <pc:docMk/>
            <pc:sldMk cId="3217317282" sldId="304"/>
            <ac:spMk id="9" creationId="{EB56600C-2A2C-42E1-BD94-5FD6DB2286C2}"/>
          </ac:spMkLst>
        </pc:spChg>
        <pc:spChg chg="mod">
          <ac:chgData name="Vincent ARESE" userId="9d620ac185dc3dbd" providerId="LiveId" clId="{5F118EF6-436C-4BE6-837A-2B2C2AD6B972}" dt="2022-02-26T09:42:51.322" v="6822" actId="20577"/>
          <ac:spMkLst>
            <pc:docMk/>
            <pc:sldMk cId="3217317282" sldId="304"/>
            <ac:spMk id="16" creationId="{A36B8217-D547-41AB-AF56-28E7A0234557}"/>
          </ac:spMkLst>
        </pc:spChg>
        <pc:picChg chg="add mod modCrop">
          <ac:chgData name="Vincent ARESE" userId="9d620ac185dc3dbd" providerId="LiveId" clId="{5F118EF6-436C-4BE6-837A-2B2C2AD6B972}" dt="2022-02-26T09:47:17.013" v="6832" actId="1076"/>
          <ac:picMkLst>
            <pc:docMk/>
            <pc:sldMk cId="3217317282" sldId="304"/>
            <ac:picMk id="3" creationId="{2B9A7F4F-AB23-415A-9870-A02E4ED9E504}"/>
          </ac:picMkLst>
        </pc:picChg>
        <pc:picChg chg="add mod modCrop">
          <ac:chgData name="Vincent ARESE" userId="9d620ac185dc3dbd" providerId="LiveId" clId="{5F118EF6-436C-4BE6-837A-2B2C2AD6B972}" dt="2022-02-26T09:47:18.873" v="6833" actId="1076"/>
          <ac:picMkLst>
            <pc:docMk/>
            <pc:sldMk cId="3217317282" sldId="304"/>
            <ac:picMk id="7" creationId="{B68FBE85-2BC3-4436-9222-0BD5B1381957}"/>
          </ac:picMkLst>
        </pc:picChg>
        <pc:picChg chg="mod">
          <ac:chgData name="Vincent ARESE" userId="9d620ac185dc3dbd" providerId="LiveId" clId="{5F118EF6-436C-4BE6-837A-2B2C2AD6B972}" dt="2022-02-26T09:47:21.333" v="6834" actId="1076"/>
          <ac:picMkLst>
            <pc:docMk/>
            <pc:sldMk cId="3217317282" sldId="304"/>
            <ac:picMk id="8" creationId="{23D98F30-3FD7-4C59-A69E-03BD223CEEF9}"/>
          </ac:picMkLst>
        </pc:picChg>
        <pc:picChg chg="mod">
          <ac:chgData name="Vincent ARESE" userId="9d620ac185dc3dbd" providerId="LiveId" clId="{5F118EF6-436C-4BE6-837A-2B2C2AD6B972}" dt="2022-02-25T04:57:12.881" v="4730" actId="1076"/>
          <ac:picMkLst>
            <pc:docMk/>
            <pc:sldMk cId="3217317282" sldId="304"/>
            <ac:picMk id="12" creationId="{C4A913F9-E43D-47CD-996E-F3BE70C6445C}"/>
          </ac:picMkLst>
        </pc:picChg>
      </pc:sldChg>
      <pc:sldChg chg="addSp delSp modSp add mod">
        <pc:chgData name="Vincent ARESE" userId="9d620ac185dc3dbd" providerId="LiveId" clId="{5F118EF6-436C-4BE6-837A-2B2C2AD6B972}" dt="2022-03-14T18:32:02.891" v="7839" actId="20577"/>
        <pc:sldMkLst>
          <pc:docMk/>
          <pc:sldMk cId="1473294020" sldId="305"/>
        </pc:sldMkLst>
        <pc:spChg chg="mod">
          <ac:chgData name="Vincent ARESE" userId="9d620ac185dc3dbd" providerId="LiveId" clId="{5F118EF6-436C-4BE6-837A-2B2C2AD6B972}" dt="2022-02-25T06:24:48.503" v="6019" actId="20577"/>
          <ac:spMkLst>
            <pc:docMk/>
            <pc:sldMk cId="1473294020" sldId="305"/>
            <ac:spMk id="4" creationId="{5E8AA356-D32A-45D6-91F5-E5F25F1391CD}"/>
          </ac:spMkLst>
        </pc:spChg>
        <pc:spChg chg="mod">
          <ac:chgData name="Vincent ARESE" userId="9d620ac185dc3dbd" providerId="LiveId" clId="{5F118EF6-436C-4BE6-837A-2B2C2AD6B972}" dt="2022-02-25T06:17:40.545" v="5729" actId="1076"/>
          <ac:spMkLst>
            <pc:docMk/>
            <pc:sldMk cId="1473294020" sldId="305"/>
            <ac:spMk id="9" creationId="{EB56600C-2A2C-42E1-BD94-5FD6DB2286C2}"/>
          </ac:spMkLst>
        </pc:spChg>
        <pc:spChg chg="mod">
          <ac:chgData name="Vincent ARESE" userId="9d620ac185dc3dbd" providerId="LiveId" clId="{5F118EF6-436C-4BE6-837A-2B2C2AD6B972}" dt="2022-03-14T18:32:02.891" v="7839" actId="20577"/>
          <ac:spMkLst>
            <pc:docMk/>
            <pc:sldMk cId="1473294020" sldId="305"/>
            <ac:spMk id="13" creationId="{E8396E5E-3B31-468F-A85F-FA15079222B5}"/>
          </ac:spMkLst>
        </pc:spChg>
        <pc:spChg chg="mod">
          <ac:chgData name="Vincent ARESE" userId="9d620ac185dc3dbd" providerId="LiveId" clId="{5F118EF6-436C-4BE6-837A-2B2C2AD6B972}" dt="2022-03-14T18:31:41.047" v="7837" actId="313"/>
          <ac:spMkLst>
            <pc:docMk/>
            <pc:sldMk cId="1473294020" sldId="305"/>
            <ac:spMk id="16" creationId="{A36B8217-D547-41AB-AF56-28E7A0234557}"/>
          </ac:spMkLst>
        </pc:spChg>
        <pc:picChg chg="del">
          <ac:chgData name="Vincent ARESE" userId="9d620ac185dc3dbd" providerId="LiveId" clId="{5F118EF6-436C-4BE6-837A-2B2C2AD6B972}" dt="2022-02-25T06:08:30.072" v="4954" actId="478"/>
          <ac:picMkLst>
            <pc:docMk/>
            <pc:sldMk cId="1473294020" sldId="305"/>
            <ac:picMk id="3" creationId="{71DE501A-FD7D-447D-BD04-967F02B5EE2F}"/>
          </ac:picMkLst>
        </pc:picChg>
        <pc:picChg chg="add mod">
          <ac:chgData name="Vincent ARESE" userId="9d620ac185dc3dbd" providerId="LiveId" clId="{5F118EF6-436C-4BE6-837A-2B2C2AD6B972}" dt="2022-02-25T06:17:43.522" v="5731" actId="1076"/>
          <ac:picMkLst>
            <pc:docMk/>
            <pc:sldMk cId="1473294020" sldId="305"/>
            <ac:picMk id="6" creationId="{5BC3FDDB-17B3-4B6E-AD35-15C6291ACC57}"/>
          </ac:picMkLst>
        </pc:picChg>
        <pc:picChg chg="del">
          <ac:chgData name="Vincent ARESE" userId="9d620ac185dc3dbd" providerId="LiveId" clId="{5F118EF6-436C-4BE6-837A-2B2C2AD6B972}" dt="2022-02-25T06:08:27.489" v="4953" actId="478"/>
          <ac:picMkLst>
            <pc:docMk/>
            <pc:sldMk cId="1473294020" sldId="305"/>
            <ac:picMk id="7" creationId="{A573F120-C7E7-4F90-8086-F68B9C364EC9}"/>
          </ac:picMkLst>
        </pc:picChg>
        <pc:picChg chg="mod">
          <ac:chgData name="Vincent ARESE" userId="9d620ac185dc3dbd" providerId="LiveId" clId="{5F118EF6-436C-4BE6-837A-2B2C2AD6B972}" dt="2022-02-25T06:17:35.018" v="5728" actId="1076"/>
          <ac:picMkLst>
            <pc:docMk/>
            <pc:sldMk cId="1473294020" sldId="305"/>
            <ac:picMk id="8" creationId="{23D98F30-3FD7-4C59-A69E-03BD223CEEF9}"/>
          </ac:picMkLst>
        </pc:picChg>
        <pc:picChg chg="add mod">
          <ac:chgData name="Vincent ARESE" userId="9d620ac185dc3dbd" providerId="LiveId" clId="{5F118EF6-436C-4BE6-837A-2B2C2AD6B972}" dt="2022-02-25T06:17:42.402" v="5730" actId="1076"/>
          <ac:picMkLst>
            <pc:docMk/>
            <pc:sldMk cId="1473294020" sldId="305"/>
            <ac:picMk id="12" creationId="{34F841F8-DA2C-47C1-8D13-9124071DDAE3}"/>
          </ac:picMkLst>
        </pc:picChg>
      </pc:sldChg>
      <pc:sldChg chg="addSp delSp modSp add mod">
        <pc:chgData name="Vincent ARESE" userId="9d620ac185dc3dbd" providerId="LiveId" clId="{5F118EF6-436C-4BE6-837A-2B2C2AD6B972}" dt="2022-02-26T12:47:40.314" v="7711" actId="1076"/>
        <pc:sldMkLst>
          <pc:docMk/>
          <pc:sldMk cId="2677454522" sldId="306"/>
        </pc:sldMkLst>
        <pc:spChg chg="mod">
          <ac:chgData name="Vincent ARESE" userId="9d620ac185dc3dbd" providerId="LiveId" clId="{5F118EF6-436C-4BE6-837A-2B2C2AD6B972}" dt="2022-02-26T12:47:08.723" v="7704" actId="20577"/>
          <ac:spMkLst>
            <pc:docMk/>
            <pc:sldMk cId="2677454522" sldId="306"/>
            <ac:spMk id="4" creationId="{5E8AA356-D32A-45D6-91F5-E5F25F1391CD}"/>
          </ac:spMkLst>
        </pc:spChg>
        <pc:spChg chg="mod">
          <ac:chgData name="Vincent ARESE" userId="9d620ac185dc3dbd" providerId="LiveId" clId="{5F118EF6-436C-4BE6-837A-2B2C2AD6B972}" dt="2022-02-26T12:47:31.706" v="7707" actId="1076"/>
          <ac:spMkLst>
            <pc:docMk/>
            <pc:sldMk cId="2677454522" sldId="306"/>
            <ac:spMk id="16" creationId="{A36B8217-D547-41AB-AF56-28E7A0234557}"/>
          </ac:spMkLst>
        </pc:spChg>
        <pc:spChg chg="del">
          <ac:chgData name="Vincent ARESE" userId="9d620ac185dc3dbd" providerId="LiveId" clId="{5F118EF6-436C-4BE6-837A-2B2C2AD6B972}" dt="2022-02-26T11:26:03.383" v="6854" actId="478"/>
          <ac:spMkLst>
            <pc:docMk/>
            <pc:sldMk cId="2677454522" sldId="306"/>
            <ac:spMk id="24" creationId="{CCA457AE-52A0-4C1E-8143-DF25135AEC28}"/>
          </ac:spMkLst>
        </pc:spChg>
        <pc:spChg chg="del">
          <ac:chgData name="Vincent ARESE" userId="9d620ac185dc3dbd" providerId="LiveId" clId="{5F118EF6-436C-4BE6-837A-2B2C2AD6B972}" dt="2022-02-26T11:26:01.272" v="6853" actId="478"/>
          <ac:spMkLst>
            <pc:docMk/>
            <pc:sldMk cId="2677454522" sldId="306"/>
            <ac:spMk id="25" creationId="{4C090DDD-A300-4F4C-B503-C6B4222B72FE}"/>
          </ac:spMkLst>
        </pc:spChg>
        <pc:picChg chg="add del mod">
          <ac:chgData name="Vincent ARESE" userId="9d620ac185dc3dbd" providerId="LiveId" clId="{5F118EF6-436C-4BE6-837A-2B2C2AD6B972}" dt="2022-02-26T11:29:01.967" v="6857" actId="478"/>
          <ac:picMkLst>
            <pc:docMk/>
            <pc:sldMk cId="2677454522" sldId="306"/>
            <ac:picMk id="3" creationId="{5C65C289-3A24-4D64-81CC-68D86B604AFE}"/>
          </ac:picMkLst>
        </pc:picChg>
        <pc:picChg chg="del">
          <ac:chgData name="Vincent ARESE" userId="9d620ac185dc3dbd" providerId="LiveId" clId="{5F118EF6-436C-4BE6-837A-2B2C2AD6B972}" dt="2022-02-26T11:25:51.880" v="6848" actId="478"/>
          <ac:picMkLst>
            <pc:docMk/>
            <pc:sldMk cId="2677454522" sldId="306"/>
            <ac:picMk id="7" creationId="{CC1974E7-1502-4DCB-B2F6-203F6ED9CC60}"/>
          </ac:picMkLst>
        </pc:picChg>
        <pc:picChg chg="add del mod">
          <ac:chgData name="Vincent ARESE" userId="9d620ac185dc3dbd" providerId="LiveId" clId="{5F118EF6-436C-4BE6-837A-2B2C2AD6B972}" dt="2022-02-26T11:29:49.022" v="6864" actId="478"/>
          <ac:picMkLst>
            <pc:docMk/>
            <pc:sldMk cId="2677454522" sldId="306"/>
            <ac:picMk id="10" creationId="{61F098D7-8299-4BA6-A9EB-16C381B4DF5D}"/>
          </ac:picMkLst>
        </pc:picChg>
        <pc:picChg chg="del">
          <ac:chgData name="Vincent ARESE" userId="9d620ac185dc3dbd" providerId="LiveId" clId="{5F118EF6-436C-4BE6-837A-2B2C2AD6B972}" dt="2022-02-26T11:25:52.808" v="6849" actId="478"/>
          <ac:picMkLst>
            <pc:docMk/>
            <pc:sldMk cId="2677454522" sldId="306"/>
            <ac:picMk id="13" creationId="{9767B671-8A9D-4319-BB05-1D5253AA8C44}"/>
          </ac:picMkLst>
        </pc:picChg>
        <pc:picChg chg="add del mod">
          <ac:chgData name="Vincent ARESE" userId="9d620ac185dc3dbd" providerId="LiveId" clId="{5F118EF6-436C-4BE6-837A-2B2C2AD6B972}" dt="2022-02-26T11:34:21.483" v="6866" actId="478"/>
          <ac:picMkLst>
            <pc:docMk/>
            <pc:sldMk cId="2677454522" sldId="306"/>
            <ac:picMk id="14" creationId="{9E590614-289D-46EF-B62F-6D00EE63A4B3}"/>
          </ac:picMkLst>
        </pc:picChg>
        <pc:picChg chg="add mod ord modCrop">
          <ac:chgData name="Vincent ARESE" userId="9d620ac185dc3dbd" providerId="LiveId" clId="{5F118EF6-436C-4BE6-837A-2B2C2AD6B972}" dt="2022-02-26T12:47:40.314" v="7711" actId="1076"/>
          <ac:picMkLst>
            <pc:docMk/>
            <pc:sldMk cId="2677454522" sldId="306"/>
            <ac:picMk id="17" creationId="{F5E2B7A6-14B4-4162-A894-03B8B6B92A0A}"/>
          </ac:picMkLst>
        </pc:picChg>
        <pc:picChg chg="del">
          <ac:chgData name="Vincent ARESE" userId="9d620ac185dc3dbd" providerId="LiveId" clId="{5F118EF6-436C-4BE6-837A-2B2C2AD6B972}" dt="2022-02-26T11:25:56.959" v="6852" actId="478"/>
          <ac:picMkLst>
            <pc:docMk/>
            <pc:sldMk cId="2677454522" sldId="306"/>
            <ac:picMk id="18" creationId="{35D7EC64-CFDE-41C1-B22D-58245E14ECCA}"/>
          </ac:picMkLst>
        </pc:picChg>
        <pc:picChg chg="del">
          <ac:chgData name="Vincent ARESE" userId="9d620ac185dc3dbd" providerId="LiveId" clId="{5F118EF6-436C-4BE6-837A-2B2C2AD6B972}" dt="2022-02-26T11:25:53.855" v="6850" actId="478"/>
          <ac:picMkLst>
            <pc:docMk/>
            <pc:sldMk cId="2677454522" sldId="306"/>
            <ac:picMk id="20" creationId="{052DD662-32D6-4340-B409-F6B15CBFBB54}"/>
          </ac:picMkLst>
        </pc:picChg>
        <pc:picChg chg="add mod modCrop">
          <ac:chgData name="Vincent ARESE" userId="9d620ac185dc3dbd" providerId="LiveId" clId="{5F118EF6-436C-4BE6-837A-2B2C2AD6B972}" dt="2022-02-26T12:47:38.106" v="7710" actId="1076"/>
          <ac:picMkLst>
            <pc:docMk/>
            <pc:sldMk cId="2677454522" sldId="306"/>
            <ac:picMk id="21" creationId="{595CF3CD-4560-42CB-ABD2-A29C0A9CAA39}"/>
          </ac:picMkLst>
        </pc:picChg>
        <pc:picChg chg="del">
          <ac:chgData name="Vincent ARESE" userId="9d620ac185dc3dbd" providerId="LiveId" clId="{5F118EF6-436C-4BE6-837A-2B2C2AD6B972}" dt="2022-02-26T11:25:54.509" v="6851" actId="478"/>
          <ac:picMkLst>
            <pc:docMk/>
            <pc:sldMk cId="2677454522" sldId="306"/>
            <ac:picMk id="22" creationId="{6F89089B-6634-4ABE-9B51-FCD8AC5EBE79}"/>
          </ac:picMkLst>
        </pc:picChg>
      </pc:sldChg>
      <pc:sldChg chg="delSp add del setBg delDesignElem">
        <pc:chgData name="Vincent ARESE" userId="9d620ac185dc3dbd" providerId="LiveId" clId="{5F118EF6-436C-4BE6-837A-2B2C2AD6B972}" dt="2022-02-26T11:45:51.669" v="7054" actId="2696"/>
        <pc:sldMkLst>
          <pc:docMk/>
          <pc:sldMk cId="372930228" sldId="307"/>
        </pc:sldMkLst>
        <pc:spChg chg="del">
          <ac:chgData name="Vincent ARESE" userId="9d620ac185dc3dbd" providerId="LiveId" clId="{5F118EF6-436C-4BE6-837A-2B2C2AD6B972}" dt="2022-02-26T11:45:48.020" v="7053"/>
          <ac:spMkLst>
            <pc:docMk/>
            <pc:sldMk cId="372930228" sldId="307"/>
            <ac:spMk id="18" creationId="{663302B0-7A41-480B-921B-7D395B4E24C8}"/>
          </ac:spMkLst>
        </pc:spChg>
        <pc:spChg chg="del">
          <ac:chgData name="Vincent ARESE" userId="9d620ac185dc3dbd" providerId="LiveId" clId="{5F118EF6-436C-4BE6-837A-2B2C2AD6B972}" dt="2022-02-26T11:45:48.020" v="7053"/>
          <ac:spMkLst>
            <pc:docMk/>
            <pc:sldMk cId="372930228" sldId="307"/>
            <ac:spMk id="20" creationId="{4E94261F-1ED3-4E90-88E6-13479144005B}"/>
          </ac:spMkLst>
        </pc:spChg>
        <pc:spChg chg="del">
          <ac:chgData name="Vincent ARESE" userId="9d620ac185dc3dbd" providerId="LiveId" clId="{5F118EF6-436C-4BE6-837A-2B2C2AD6B972}" dt="2022-02-26T11:45:48.020" v="7053"/>
          <ac:spMkLst>
            <pc:docMk/>
            <pc:sldMk cId="372930228" sldId="307"/>
            <ac:spMk id="22" creationId="{C5CB530E-515E-412C-9DF1-5F8FFBD6F383}"/>
          </ac:spMkLst>
        </pc:spChg>
        <pc:spChg chg="del">
          <ac:chgData name="Vincent ARESE" userId="9d620ac185dc3dbd" providerId="LiveId" clId="{5F118EF6-436C-4BE6-837A-2B2C2AD6B972}" dt="2022-02-26T11:45:48.020" v="7053"/>
          <ac:spMkLst>
            <pc:docMk/>
            <pc:sldMk cId="372930228" sldId="307"/>
            <ac:spMk id="24" creationId="{712D4376-A578-4FF1-94FC-245E7A6A489F}"/>
          </ac:spMkLst>
        </pc:spChg>
        <pc:spChg chg="del">
          <ac:chgData name="Vincent ARESE" userId="9d620ac185dc3dbd" providerId="LiveId" clId="{5F118EF6-436C-4BE6-837A-2B2C2AD6B972}" dt="2022-02-26T11:45:48.020" v="7053"/>
          <ac:spMkLst>
            <pc:docMk/>
            <pc:sldMk cId="372930228" sldId="307"/>
            <ac:spMk id="26" creationId="{AEA7509D-F04F-40CB-A0B3-EEF16499CC9F}"/>
          </ac:spMkLst>
        </pc:spChg>
        <pc:cxnChg chg="del">
          <ac:chgData name="Vincent ARESE" userId="9d620ac185dc3dbd" providerId="LiveId" clId="{5F118EF6-436C-4BE6-837A-2B2C2AD6B972}" dt="2022-02-26T11:45:48.020" v="7053"/>
          <ac:cxnSpMkLst>
            <pc:docMk/>
            <pc:sldMk cId="372930228" sldId="307"/>
            <ac:cxnSpMk id="28" creationId="{56020367-4FD5-4596-8E10-C5F095CD8DBF}"/>
          </ac:cxnSpMkLst>
        </pc:cxnChg>
      </pc:sldChg>
      <pc:sldChg chg="addSp modSp add mod">
        <pc:chgData name="Vincent ARESE" userId="9d620ac185dc3dbd" providerId="LiveId" clId="{5F118EF6-436C-4BE6-837A-2B2C2AD6B972}" dt="2022-02-26T12:22:09.316" v="7166" actId="313"/>
        <pc:sldMkLst>
          <pc:docMk/>
          <pc:sldMk cId="2186991395" sldId="307"/>
        </pc:sldMkLst>
        <pc:spChg chg="add mod">
          <ac:chgData name="Vincent ARESE" userId="9d620ac185dc3dbd" providerId="LiveId" clId="{5F118EF6-436C-4BE6-837A-2B2C2AD6B972}" dt="2022-02-26T12:21:46.394" v="7165" actId="1076"/>
          <ac:spMkLst>
            <pc:docMk/>
            <pc:sldMk cId="2186991395" sldId="307"/>
            <ac:spMk id="23" creationId="{732ED2F1-D809-4F0E-B9FF-7369749126A4}"/>
          </ac:spMkLst>
        </pc:spChg>
        <pc:spChg chg="mod">
          <ac:chgData name="Vincent ARESE" userId="9d620ac185dc3dbd" providerId="LiveId" clId="{5F118EF6-436C-4BE6-837A-2B2C2AD6B972}" dt="2022-02-26T12:22:09.316" v="7166" actId="313"/>
          <ac:spMkLst>
            <pc:docMk/>
            <pc:sldMk cId="2186991395" sldId="307"/>
            <ac:spMk id="39" creationId="{A8EAA36C-C679-46F9-B19A-A6B12D7624A5}"/>
          </ac:spMkLst>
        </pc:spChg>
      </pc:sldChg>
      <pc:sldChg chg="add mod ord modShow">
        <pc:chgData name="Vincent ARESE" userId="9d620ac185dc3dbd" providerId="LiveId" clId="{5F118EF6-436C-4BE6-837A-2B2C2AD6B972}" dt="2022-02-26T12:32:12.958" v="7347" actId="729"/>
        <pc:sldMkLst>
          <pc:docMk/>
          <pc:sldMk cId="432000264" sldId="308"/>
        </pc:sldMkLst>
      </pc:sldChg>
      <pc:sldChg chg="addSp delSp modSp add mod setBg modAnim delDesignElem">
        <pc:chgData name="Vincent ARESE" userId="9d620ac185dc3dbd" providerId="LiveId" clId="{5F118EF6-436C-4BE6-837A-2B2C2AD6B972}" dt="2022-02-26T12:35:39.606" v="7643" actId="14100"/>
        <pc:sldMkLst>
          <pc:docMk/>
          <pc:sldMk cId="4158477253" sldId="309"/>
        </pc:sldMkLst>
        <pc:spChg chg="add mod">
          <ac:chgData name="Vincent ARESE" userId="9d620ac185dc3dbd" providerId="LiveId" clId="{5F118EF6-436C-4BE6-837A-2B2C2AD6B972}" dt="2022-02-26T12:35:39.606" v="7643" actId="14100"/>
          <ac:spMkLst>
            <pc:docMk/>
            <pc:sldMk cId="4158477253" sldId="309"/>
            <ac:spMk id="9" creationId="{DC32D4A5-940B-4056-AAE5-F9889F80539B}"/>
          </ac:spMkLst>
        </pc:spChg>
        <pc:spChg chg="del">
          <ac:chgData name="Vincent ARESE" userId="9d620ac185dc3dbd" providerId="LiveId" clId="{5F118EF6-436C-4BE6-837A-2B2C2AD6B972}" dt="2022-02-26T12:32:27.891" v="7349"/>
          <ac:spMkLst>
            <pc:docMk/>
            <pc:sldMk cId="4158477253" sldId="309"/>
            <ac:spMk id="18" creationId="{663302B0-7A41-480B-921B-7D395B4E24C8}"/>
          </ac:spMkLst>
        </pc:spChg>
        <pc:spChg chg="del">
          <ac:chgData name="Vincent ARESE" userId="9d620ac185dc3dbd" providerId="LiveId" clId="{5F118EF6-436C-4BE6-837A-2B2C2AD6B972}" dt="2022-02-26T12:32:27.891" v="7349"/>
          <ac:spMkLst>
            <pc:docMk/>
            <pc:sldMk cId="4158477253" sldId="309"/>
            <ac:spMk id="20" creationId="{4E94261F-1ED3-4E90-88E6-13479144005B}"/>
          </ac:spMkLst>
        </pc:spChg>
        <pc:spChg chg="del">
          <ac:chgData name="Vincent ARESE" userId="9d620ac185dc3dbd" providerId="LiveId" clId="{5F118EF6-436C-4BE6-837A-2B2C2AD6B972}" dt="2022-02-26T12:32:27.891" v="7349"/>
          <ac:spMkLst>
            <pc:docMk/>
            <pc:sldMk cId="4158477253" sldId="309"/>
            <ac:spMk id="22" creationId="{C5CB530E-515E-412C-9DF1-5F8FFBD6F383}"/>
          </ac:spMkLst>
        </pc:spChg>
        <pc:spChg chg="del">
          <ac:chgData name="Vincent ARESE" userId="9d620ac185dc3dbd" providerId="LiveId" clId="{5F118EF6-436C-4BE6-837A-2B2C2AD6B972}" dt="2022-02-26T12:32:27.891" v="7349"/>
          <ac:spMkLst>
            <pc:docMk/>
            <pc:sldMk cId="4158477253" sldId="309"/>
            <ac:spMk id="24" creationId="{712D4376-A578-4FF1-94FC-245E7A6A489F}"/>
          </ac:spMkLst>
        </pc:spChg>
        <pc:spChg chg="del">
          <ac:chgData name="Vincent ARESE" userId="9d620ac185dc3dbd" providerId="LiveId" clId="{5F118EF6-436C-4BE6-837A-2B2C2AD6B972}" dt="2022-02-26T12:32:27.891" v="7349"/>
          <ac:spMkLst>
            <pc:docMk/>
            <pc:sldMk cId="4158477253" sldId="309"/>
            <ac:spMk id="26" creationId="{AEA7509D-F04F-40CB-A0B3-EEF16499CC9F}"/>
          </ac:spMkLst>
        </pc:spChg>
        <pc:cxnChg chg="del">
          <ac:chgData name="Vincent ARESE" userId="9d620ac185dc3dbd" providerId="LiveId" clId="{5F118EF6-436C-4BE6-837A-2B2C2AD6B972}" dt="2022-02-26T12:32:27.891" v="7349"/>
          <ac:cxnSpMkLst>
            <pc:docMk/>
            <pc:sldMk cId="4158477253" sldId="309"/>
            <ac:cxnSpMk id="28" creationId="{56020367-4FD5-4596-8E10-C5F095CD8DBF}"/>
          </ac:cxnSpMkLst>
        </pc:cxnChg>
      </pc:sldChg>
      <pc:sldChg chg="delSp modSp add mod setBg delDesignElem">
        <pc:chgData name="Vincent ARESE" userId="9d620ac185dc3dbd" providerId="LiveId" clId="{5F118EF6-436C-4BE6-837A-2B2C2AD6B972}" dt="2022-03-01T06:02:40.120" v="7826" actId="20577"/>
        <pc:sldMkLst>
          <pc:docMk/>
          <pc:sldMk cId="3818441690" sldId="310"/>
        </pc:sldMkLst>
        <pc:spChg chg="mod">
          <ac:chgData name="Vincent ARESE" userId="9d620ac185dc3dbd" providerId="LiveId" clId="{5F118EF6-436C-4BE6-837A-2B2C2AD6B972}" dt="2022-03-01T06:02:40.120" v="7826" actId="20577"/>
          <ac:spMkLst>
            <pc:docMk/>
            <pc:sldMk cId="3818441690" sldId="310"/>
            <ac:spMk id="8" creationId="{BF2A70FA-E256-409B-B939-8EC6DE4F16DD}"/>
          </ac:spMkLst>
        </pc:spChg>
        <pc:spChg chg="del">
          <ac:chgData name="Vincent ARESE" userId="9d620ac185dc3dbd" providerId="LiveId" clId="{5F118EF6-436C-4BE6-837A-2B2C2AD6B972}" dt="2022-02-26T12:33:15.308" v="7351"/>
          <ac:spMkLst>
            <pc:docMk/>
            <pc:sldMk cId="3818441690" sldId="310"/>
            <ac:spMk id="18" creationId="{663302B0-7A41-480B-921B-7D395B4E24C8}"/>
          </ac:spMkLst>
        </pc:spChg>
        <pc:spChg chg="del">
          <ac:chgData name="Vincent ARESE" userId="9d620ac185dc3dbd" providerId="LiveId" clId="{5F118EF6-436C-4BE6-837A-2B2C2AD6B972}" dt="2022-02-26T12:33:15.308" v="7351"/>
          <ac:spMkLst>
            <pc:docMk/>
            <pc:sldMk cId="3818441690" sldId="310"/>
            <ac:spMk id="20" creationId="{4E94261F-1ED3-4E90-88E6-13479144005B}"/>
          </ac:spMkLst>
        </pc:spChg>
        <pc:spChg chg="del">
          <ac:chgData name="Vincent ARESE" userId="9d620ac185dc3dbd" providerId="LiveId" clId="{5F118EF6-436C-4BE6-837A-2B2C2AD6B972}" dt="2022-02-26T12:33:15.308" v="7351"/>
          <ac:spMkLst>
            <pc:docMk/>
            <pc:sldMk cId="3818441690" sldId="310"/>
            <ac:spMk id="22" creationId="{C5CB530E-515E-412C-9DF1-5F8FFBD6F383}"/>
          </ac:spMkLst>
        </pc:spChg>
        <pc:spChg chg="del">
          <ac:chgData name="Vincent ARESE" userId="9d620ac185dc3dbd" providerId="LiveId" clId="{5F118EF6-436C-4BE6-837A-2B2C2AD6B972}" dt="2022-02-26T12:33:15.308" v="7351"/>
          <ac:spMkLst>
            <pc:docMk/>
            <pc:sldMk cId="3818441690" sldId="310"/>
            <ac:spMk id="24" creationId="{712D4376-A578-4FF1-94FC-245E7A6A489F}"/>
          </ac:spMkLst>
        </pc:spChg>
        <pc:spChg chg="del">
          <ac:chgData name="Vincent ARESE" userId="9d620ac185dc3dbd" providerId="LiveId" clId="{5F118EF6-436C-4BE6-837A-2B2C2AD6B972}" dt="2022-02-26T12:33:15.308" v="7351"/>
          <ac:spMkLst>
            <pc:docMk/>
            <pc:sldMk cId="3818441690" sldId="310"/>
            <ac:spMk id="26" creationId="{AEA7509D-F04F-40CB-A0B3-EEF16499CC9F}"/>
          </ac:spMkLst>
        </pc:spChg>
        <pc:cxnChg chg="del">
          <ac:chgData name="Vincent ARESE" userId="9d620ac185dc3dbd" providerId="LiveId" clId="{5F118EF6-436C-4BE6-837A-2B2C2AD6B972}" dt="2022-02-26T12:33:15.308" v="7351"/>
          <ac:cxnSpMkLst>
            <pc:docMk/>
            <pc:sldMk cId="3818441690" sldId="310"/>
            <ac:cxnSpMk id="28" creationId="{56020367-4FD5-4596-8E10-C5F095CD8DBF}"/>
          </ac:cxnSpMkLst>
        </pc:cxnChg>
      </pc:sldChg>
      <pc:sldChg chg="add ord">
        <pc:chgData name="Vincent ARESE" userId="9d620ac185dc3dbd" providerId="LiveId" clId="{5F118EF6-436C-4BE6-837A-2B2C2AD6B972}" dt="2022-02-26T12:48:14.515" v="7716"/>
        <pc:sldMkLst>
          <pc:docMk/>
          <pc:sldMk cId="847404784" sldId="311"/>
        </pc:sldMkLst>
      </pc:sldChg>
      <pc:sldMasterChg chg="modSldLayout">
        <pc:chgData name="Vincent ARESE" userId="9d620ac185dc3dbd" providerId="LiveId" clId="{5F118EF6-436C-4BE6-837A-2B2C2AD6B972}" dt="2022-02-26T12:42:50.516" v="7695"/>
        <pc:sldMasterMkLst>
          <pc:docMk/>
          <pc:sldMasterMk cId="168408818" sldId="2147483725"/>
        </pc:sldMasterMkLst>
        <pc:sldLayoutChg chg="addSp delSp modSp mod">
          <pc:chgData name="Vincent ARESE" userId="9d620ac185dc3dbd" providerId="LiveId" clId="{5F118EF6-436C-4BE6-837A-2B2C2AD6B972}" dt="2022-02-26T12:42:50.516" v="7695"/>
          <pc:sldLayoutMkLst>
            <pc:docMk/>
            <pc:sldMasterMk cId="168408818" sldId="2147483725"/>
            <pc:sldLayoutMk cId="1974050680" sldId="2147483727"/>
          </pc:sldLayoutMkLst>
          <pc:grpChg chg="add mod">
            <ac:chgData name="Vincent ARESE" userId="9d620ac185dc3dbd" providerId="LiveId" clId="{5F118EF6-436C-4BE6-837A-2B2C2AD6B972}" dt="2022-02-26T12:42:50.516" v="7695"/>
            <ac:grpSpMkLst>
              <pc:docMk/>
              <pc:sldMasterMk cId="168408818" sldId="2147483725"/>
              <pc:sldLayoutMk cId="1974050680" sldId="2147483727"/>
              <ac:grpSpMk id="14" creationId="{0C1DB9B5-3644-4FDC-B524-BC9CE9572528}"/>
            </ac:grpSpMkLst>
          </pc:grpChg>
          <pc:picChg chg="del">
            <ac:chgData name="Vincent ARESE" userId="9d620ac185dc3dbd" providerId="LiveId" clId="{5F118EF6-436C-4BE6-837A-2B2C2AD6B972}" dt="2022-02-25T06:50:23.428" v="6340" actId="478"/>
            <ac:picMkLst>
              <pc:docMk/>
              <pc:sldMasterMk cId="168408818" sldId="2147483725"/>
              <pc:sldLayoutMk cId="1974050680" sldId="2147483727"/>
              <ac:picMk id="9" creationId="{44E211B3-D29F-4421-940D-7D66E684150C}"/>
            </ac:picMkLst>
          </pc:picChg>
          <pc:picChg chg="add mod">
            <ac:chgData name="Vincent ARESE" userId="9d620ac185dc3dbd" providerId="LiveId" clId="{5F118EF6-436C-4BE6-837A-2B2C2AD6B972}" dt="2022-02-26T12:42:50.516" v="7695"/>
            <ac:picMkLst>
              <pc:docMk/>
              <pc:sldMasterMk cId="168408818" sldId="2147483725"/>
              <pc:sldLayoutMk cId="1974050680" sldId="2147483727"/>
              <ac:picMk id="13" creationId="{B4C7F660-6DC7-40D6-B166-881CB940B1F3}"/>
            </ac:picMkLst>
          </pc:picChg>
          <pc:picChg chg="mod">
            <ac:chgData name="Vincent ARESE" userId="9d620ac185dc3dbd" providerId="LiveId" clId="{5F118EF6-436C-4BE6-837A-2B2C2AD6B972}" dt="2022-02-26T12:42:50.516" v="7695"/>
            <ac:picMkLst>
              <pc:docMk/>
              <pc:sldMasterMk cId="168408818" sldId="2147483725"/>
              <pc:sldLayoutMk cId="1974050680" sldId="2147483727"/>
              <ac:picMk id="15" creationId="{92557D41-FA17-44C0-A1BD-9B476B55ABFC}"/>
            </ac:picMkLst>
          </pc:picChg>
          <pc:picChg chg="mod">
            <ac:chgData name="Vincent ARESE" userId="9d620ac185dc3dbd" providerId="LiveId" clId="{5F118EF6-436C-4BE6-837A-2B2C2AD6B972}" dt="2022-02-26T12:42:50.516" v="7695"/>
            <ac:picMkLst>
              <pc:docMk/>
              <pc:sldMasterMk cId="168408818" sldId="2147483725"/>
              <pc:sldLayoutMk cId="1974050680" sldId="2147483727"/>
              <ac:picMk id="16" creationId="{3CC67EA2-EE0F-4582-9E7E-F6A7D9D2D819}"/>
            </ac:picMkLst>
          </pc:picChg>
          <pc:picChg chg="add mod">
            <ac:chgData name="Vincent ARESE" userId="9d620ac185dc3dbd" providerId="LiveId" clId="{5F118EF6-436C-4BE6-837A-2B2C2AD6B972}" dt="2022-02-26T12:42:50.516" v="7695"/>
            <ac:picMkLst>
              <pc:docMk/>
              <pc:sldMasterMk cId="168408818" sldId="2147483725"/>
              <pc:sldLayoutMk cId="1974050680" sldId="2147483727"/>
              <ac:picMk id="17" creationId="{E543B2CF-B304-40AB-8763-58449169F4DF}"/>
            </ac:picMkLst>
          </pc:picChg>
          <pc:picChg chg="add mod">
            <ac:chgData name="Vincent ARESE" userId="9d620ac185dc3dbd" providerId="LiveId" clId="{5F118EF6-436C-4BE6-837A-2B2C2AD6B972}" dt="2022-02-26T12:42:50.516" v="7695"/>
            <ac:picMkLst>
              <pc:docMk/>
              <pc:sldMasterMk cId="168408818" sldId="2147483725"/>
              <pc:sldLayoutMk cId="1974050680" sldId="2147483727"/>
              <ac:picMk id="18" creationId="{626B3879-BE5C-4A80-A05F-103E9ADB70D9}"/>
            </ac:picMkLst>
          </pc:picChg>
          <pc:picChg chg="add mod">
            <ac:chgData name="Vincent ARESE" userId="9d620ac185dc3dbd" providerId="LiveId" clId="{5F118EF6-436C-4BE6-837A-2B2C2AD6B972}" dt="2022-02-26T12:42:50.516" v="7695"/>
            <ac:picMkLst>
              <pc:docMk/>
              <pc:sldMasterMk cId="168408818" sldId="2147483725"/>
              <pc:sldLayoutMk cId="1974050680" sldId="2147483727"/>
              <ac:picMk id="19" creationId="{2A9C6540-174D-4480-8859-4B410D3A7619}"/>
            </ac:picMkLst>
          </pc:picChg>
          <pc:picChg chg="add mod">
            <ac:chgData name="Vincent ARESE" userId="9d620ac185dc3dbd" providerId="LiveId" clId="{5F118EF6-436C-4BE6-837A-2B2C2AD6B972}" dt="2022-02-26T12:42:50.516" v="7695"/>
            <ac:picMkLst>
              <pc:docMk/>
              <pc:sldMasterMk cId="168408818" sldId="2147483725"/>
              <pc:sldLayoutMk cId="1974050680" sldId="2147483727"/>
              <ac:picMk id="20" creationId="{11A88DE3-A05F-4F53-AF5A-CD933E836174}"/>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7607E-10B9-4377-A9E6-1D1D1EED435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123B9FA9-CAA4-493E-BE27-18AC8A32E2E2}">
      <dgm:prSet phldrT="[Texte]" custT="1"/>
      <dgm:spPr/>
      <dgm:t>
        <a:bodyPr/>
        <a:lstStyle/>
        <a:p>
          <a:r>
            <a:rPr lang="fr-FR" sz="1400" kern="1200" dirty="0"/>
            <a:t>Mutation</a:t>
          </a:r>
        </a:p>
        <a:p>
          <a:r>
            <a:rPr lang="fr-FR" sz="1400" kern="1200" dirty="0"/>
            <a:t>(p</a:t>
          </a:r>
          <a:r>
            <a:rPr lang="fr-FR" sz="1100" kern="1200" dirty="0">
              <a:solidFill>
                <a:srgbClr val="FFFFFF"/>
              </a:solidFill>
              <a:latin typeface="Univers"/>
              <a:ea typeface="+mn-ea"/>
              <a:cs typeface="+mn-cs"/>
            </a:rPr>
            <a:t>aramètres vente)</a:t>
          </a:r>
        </a:p>
      </dgm:t>
    </dgm:pt>
    <dgm:pt modelId="{C39DB351-ED3C-440B-89F3-51AFE6DA452F}" type="parTrans" cxnId="{A2D684EA-BCCB-4ED4-916E-3D45B65764A3}">
      <dgm:prSet/>
      <dgm:spPr/>
      <dgm:t>
        <a:bodyPr/>
        <a:lstStyle/>
        <a:p>
          <a:endParaRPr lang="fr-FR"/>
        </a:p>
      </dgm:t>
    </dgm:pt>
    <dgm:pt modelId="{F9B88C31-FD44-4618-9053-93413865867E}" type="sibTrans" cxnId="{A2D684EA-BCCB-4ED4-916E-3D45B65764A3}">
      <dgm:prSet/>
      <dgm:spPr/>
      <dgm:t>
        <a:bodyPr/>
        <a:lstStyle/>
        <a:p>
          <a:endParaRPr lang="fr-FR"/>
        </a:p>
      </dgm:t>
    </dgm:pt>
    <dgm:pt modelId="{259C082F-9DA2-440F-8E7F-321E92CD1F41}">
      <dgm:prSet phldrT="[Texte]" custT="1"/>
      <dgm:spPr/>
      <dgm:t>
        <a:bodyPr/>
        <a:lstStyle/>
        <a:p>
          <a:r>
            <a:rPr lang="fr-FR" sz="1400" dirty="0"/>
            <a:t>Cadastre</a:t>
          </a:r>
        </a:p>
        <a:p>
          <a:r>
            <a:rPr lang="fr-FR" sz="1100" dirty="0"/>
            <a:t>(caractéristiques parcelle cadastrale</a:t>
          </a:r>
          <a:r>
            <a:rPr lang="fr-FR" sz="1400" dirty="0"/>
            <a:t>)</a:t>
          </a:r>
        </a:p>
      </dgm:t>
    </dgm:pt>
    <dgm:pt modelId="{0FB6359C-F387-4CCF-B5E8-650DF1ECC587}" type="parTrans" cxnId="{99F6EF51-A974-492E-BD06-56D4061B7D0D}">
      <dgm:prSet/>
      <dgm:spPr/>
      <dgm:t>
        <a:bodyPr/>
        <a:lstStyle/>
        <a:p>
          <a:endParaRPr lang="fr-FR"/>
        </a:p>
      </dgm:t>
    </dgm:pt>
    <dgm:pt modelId="{5B740854-4FA5-4CBD-AD43-B60D4980BB44}" type="sibTrans" cxnId="{99F6EF51-A974-492E-BD06-56D4061B7D0D}">
      <dgm:prSet/>
      <dgm:spPr/>
      <dgm:t>
        <a:bodyPr/>
        <a:lstStyle/>
        <a:p>
          <a:endParaRPr lang="fr-FR"/>
        </a:p>
      </dgm:t>
    </dgm:pt>
    <dgm:pt modelId="{8AC8224D-1F20-4269-B76C-AE415CD57A0F}">
      <dgm:prSet phldrT="[Texte]" custT="1"/>
      <dgm:spPr>
        <a:solidFill>
          <a:schemeClr val="bg2">
            <a:lumMod val="75000"/>
          </a:schemeClr>
        </a:solidFill>
      </dgm:spPr>
      <dgm:t>
        <a:bodyPr/>
        <a:lstStyle/>
        <a:p>
          <a:r>
            <a:rPr lang="fr-FR" sz="1400" kern="1200" dirty="0"/>
            <a:t>Adresse géographique</a:t>
          </a:r>
        </a:p>
        <a:p>
          <a:r>
            <a:rPr lang="fr-FR" sz="1400" kern="1200" dirty="0"/>
            <a:t> </a:t>
          </a:r>
          <a:r>
            <a:rPr lang="fr-FR" sz="1100" kern="1200" dirty="0">
              <a:solidFill>
                <a:srgbClr val="FFFFFF"/>
              </a:solidFill>
              <a:latin typeface="Univers"/>
              <a:ea typeface="+mn-ea"/>
              <a:cs typeface="+mn-cs"/>
            </a:rPr>
            <a:t>(à normaliser)</a:t>
          </a:r>
        </a:p>
      </dgm:t>
    </dgm:pt>
    <dgm:pt modelId="{CDF8752F-2D31-403B-890F-2873BB45F9F6}" type="parTrans" cxnId="{11891B62-34AE-4E11-923F-D7B210D6135C}">
      <dgm:prSet/>
      <dgm:spPr/>
      <dgm:t>
        <a:bodyPr/>
        <a:lstStyle/>
        <a:p>
          <a:endParaRPr lang="fr-FR"/>
        </a:p>
      </dgm:t>
    </dgm:pt>
    <dgm:pt modelId="{09B0E0CB-8C8B-4EF6-9832-21BD0BE42DE1}" type="sibTrans" cxnId="{11891B62-34AE-4E11-923F-D7B210D6135C}">
      <dgm:prSet/>
      <dgm:spPr/>
      <dgm:t>
        <a:bodyPr/>
        <a:lstStyle/>
        <a:p>
          <a:endParaRPr lang="fr-FR"/>
        </a:p>
      </dgm:t>
    </dgm:pt>
    <dgm:pt modelId="{2BD762D5-C460-45F8-851B-2F0B398FDEAA}">
      <dgm:prSet phldrT="[Texte]" custT="1">
        <dgm:style>
          <a:lnRef idx="2">
            <a:schemeClr val="accent3"/>
          </a:lnRef>
          <a:fillRef idx="1">
            <a:schemeClr val="lt1"/>
          </a:fillRef>
          <a:effectRef idx="0">
            <a:schemeClr val="accent3"/>
          </a:effectRef>
          <a:fontRef idx="minor">
            <a:schemeClr val="dk1"/>
          </a:fontRef>
        </dgm:style>
      </dgm:prSet>
      <dgm:spPr>
        <a:noFill/>
        <a:ln w="57150">
          <a:solidFill>
            <a:schemeClr val="bg1"/>
          </a:solidFill>
        </a:ln>
      </dgm:spPr>
      <dgm:t>
        <a:bodyPr/>
        <a:lstStyle/>
        <a:p>
          <a:r>
            <a:rPr lang="fr-FR" sz="1200" dirty="0">
              <a:solidFill>
                <a:schemeClr val="bg1"/>
              </a:solidFill>
            </a:rPr>
            <a:t>Vente </a:t>
          </a:r>
          <a:r>
            <a:rPr lang="fr-FR" sz="1200" dirty="0" err="1">
              <a:solidFill>
                <a:schemeClr val="bg1"/>
              </a:solidFill>
            </a:rPr>
            <a:t>Immo</a:t>
          </a:r>
          <a:endParaRPr lang="fr-FR" sz="1200" dirty="0">
            <a:solidFill>
              <a:schemeClr val="bg1"/>
            </a:solidFill>
          </a:endParaRPr>
        </a:p>
      </dgm:t>
    </dgm:pt>
    <dgm:pt modelId="{C92233D6-D575-495D-B686-15117F431CC3}" type="sibTrans" cxnId="{D92E4CDC-D222-4E07-838B-EE3801A35C04}">
      <dgm:prSet/>
      <dgm:spPr/>
      <dgm:t>
        <a:bodyPr/>
        <a:lstStyle/>
        <a:p>
          <a:endParaRPr lang="fr-FR"/>
        </a:p>
      </dgm:t>
    </dgm:pt>
    <dgm:pt modelId="{D440017D-371D-41F4-B288-B60CB4923571}" type="parTrans" cxnId="{D92E4CDC-D222-4E07-838B-EE3801A35C04}">
      <dgm:prSet/>
      <dgm:spPr/>
      <dgm:t>
        <a:bodyPr/>
        <a:lstStyle/>
        <a:p>
          <a:endParaRPr lang="fr-FR"/>
        </a:p>
      </dgm:t>
    </dgm:pt>
    <dgm:pt modelId="{638E189D-EF6B-48C7-B212-55847E2AE206}">
      <dgm:prSet phldrT="[Texte]" custT="1"/>
      <dgm:spPr/>
      <dgm:t>
        <a:bodyPr/>
        <a:lstStyle/>
        <a:p>
          <a:r>
            <a:rPr lang="fr-FR" sz="1400" kern="1200" dirty="0"/>
            <a:t>Type de Bien</a:t>
          </a:r>
        </a:p>
        <a:p>
          <a:r>
            <a:rPr lang="fr-FR" sz="1100" kern="1200" dirty="0">
              <a:solidFill>
                <a:srgbClr val="FFFFFF"/>
              </a:solidFill>
              <a:latin typeface="Univers"/>
              <a:ea typeface="+mn-ea"/>
              <a:cs typeface="+mn-cs"/>
            </a:rPr>
            <a:t>(maison ou Appt)</a:t>
          </a:r>
        </a:p>
      </dgm:t>
    </dgm:pt>
    <dgm:pt modelId="{6851F716-0A09-43B0-A306-B1DEEB94AA4C}" type="parTrans" cxnId="{88788787-FA14-4D13-AD6A-25AFBF0B226C}">
      <dgm:prSet/>
      <dgm:spPr/>
      <dgm:t>
        <a:bodyPr/>
        <a:lstStyle/>
        <a:p>
          <a:endParaRPr lang="fr-FR"/>
        </a:p>
      </dgm:t>
    </dgm:pt>
    <dgm:pt modelId="{9E5CE2B5-5BC5-49A9-B1EA-64ED81C265AF}" type="sibTrans" cxnId="{88788787-FA14-4D13-AD6A-25AFBF0B226C}">
      <dgm:prSet/>
      <dgm:spPr/>
      <dgm:t>
        <a:bodyPr/>
        <a:lstStyle/>
        <a:p>
          <a:endParaRPr lang="fr-FR"/>
        </a:p>
      </dgm:t>
    </dgm:pt>
    <dgm:pt modelId="{F642ED5F-B138-419C-A693-895B1D9EB507}" type="pres">
      <dgm:prSet presAssocID="{7EC7607E-10B9-4377-A9E6-1D1D1EED435F}" presName="diagram" presStyleCnt="0">
        <dgm:presLayoutVars>
          <dgm:chPref val="1"/>
          <dgm:dir/>
          <dgm:animOne val="branch"/>
          <dgm:animLvl val="lvl"/>
          <dgm:resizeHandles val="exact"/>
        </dgm:presLayoutVars>
      </dgm:prSet>
      <dgm:spPr/>
    </dgm:pt>
    <dgm:pt modelId="{385D44C8-C7AF-4330-B765-FFAC7A797210}" type="pres">
      <dgm:prSet presAssocID="{123B9FA9-CAA4-493E-BE27-18AC8A32E2E2}" presName="root1" presStyleCnt="0"/>
      <dgm:spPr/>
    </dgm:pt>
    <dgm:pt modelId="{DE596147-986C-42C8-A8FB-29AB3DD0BD23}" type="pres">
      <dgm:prSet presAssocID="{123B9FA9-CAA4-493E-BE27-18AC8A32E2E2}" presName="LevelOneTextNode" presStyleLbl="node0" presStyleIdx="0" presStyleCnt="1" custScaleX="107188" custLinFactNeighborX="-35" custLinFactNeighborY="-4709">
        <dgm:presLayoutVars>
          <dgm:chPref val="3"/>
        </dgm:presLayoutVars>
      </dgm:prSet>
      <dgm:spPr/>
    </dgm:pt>
    <dgm:pt modelId="{8BC43FFE-1EF3-41F2-BED7-19B9BC88AD26}" type="pres">
      <dgm:prSet presAssocID="{123B9FA9-CAA4-493E-BE27-18AC8A32E2E2}" presName="level2hierChild" presStyleCnt="0"/>
      <dgm:spPr/>
    </dgm:pt>
    <dgm:pt modelId="{D469961E-3501-49E3-BF49-40A6CBB1EB6C}" type="pres">
      <dgm:prSet presAssocID="{D440017D-371D-41F4-B288-B60CB4923571}" presName="conn2-1" presStyleLbl="parChTrans1D2" presStyleIdx="0" presStyleCnt="1"/>
      <dgm:spPr/>
    </dgm:pt>
    <dgm:pt modelId="{F6FD2EE3-E10B-460D-866B-94728E925815}" type="pres">
      <dgm:prSet presAssocID="{D440017D-371D-41F4-B288-B60CB4923571}" presName="connTx" presStyleLbl="parChTrans1D2" presStyleIdx="0" presStyleCnt="1"/>
      <dgm:spPr/>
    </dgm:pt>
    <dgm:pt modelId="{AF611AC0-C9EA-4927-939E-B7FEC9080C84}" type="pres">
      <dgm:prSet presAssocID="{2BD762D5-C460-45F8-851B-2F0B398FDEAA}" presName="root2" presStyleCnt="0"/>
      <dgm:spPr/>
    </dgm:pt>
    <dgm:pt modelId="{CD6D2F48-4278-47E8-B739-10B4315E00B6}" type="pres">
      <dgm:prSet presAssocID="{2BD762D5-C460-45F8-851B-2F0B398FDEAA}" presName="LevelTwoTextNode" presStyleLbl="node2" presStyleIdx="0" presStyleCnt="1" custScaleX="58013" custScaleY="40404" custLinFactNeighborX="-1437" custLinFactNeighborY="-2861">
        <dgm:presLayoutVars>
          <dgm:chPref val="3"/>
        </dgm:presLayoutVars>
      </dgm:prSet>
      <dgm:spPr/>
    </dgm:pt>
    <dgm:pt modelId="{0E0200BD-7BB8-4505-89A2-8BFD4AD4AE95}" type="pres">
      <dgm:prSet presAssocID="{2BD762D5-C460-45F8-851B-2F0B398FDEAA}" presName="level3hierChild" presStyleCnt="0"/>
      <dgm:spPr/>
    </dgm:pt>
    <dgm:pt modelId="{B33BA0DF-7F70-425B-B70D-8615F84D1324}" type="pres">
      <dgm:prSet presAssocID="{0FB6359C-F387-4CCF-B5E8-650DF1ECC587}" presName="conn2-1" presStyleLbl="parChTrans1D3" presStyleIdx="0" presStyleCnt="1"/>
      <dgm:spPr/>
    </dgm:pt>
    <dgm:pt modelId="{899676FE-416B-429D-BF2B-8307C0AFAD77}" type="pres">
      <dgm:prSet presAssocID="{0FB6359C-F387-4CCF-B5E8-650DF1ECC587}" presName="connTx" presStyleLbl="parChTrans1D3" presStyleIdx="0" presStyleCnt="1"/>
      <dgm:spPr/>
    </dgm:pt>
    <dgm:pt modelId="{6DF839BD-66FA-48F3-BC85-9A259B8D6B7C}" type="pres">
      <dgm:prSet presAssocID="{259C082F-9DA2-440F-8E7F-321E92CD1F41}" presName="root2" presStyleCnt="0"/>
      <dgm:spPr/>
    </dgm:pt>
    <dgm:pt modelId="{1B9CAF45-D0B8-4991-B334-63D5F68B1EC2}" type="pres">
      <dgm:prSet presAssocID="{259C082F-9DA2-440F-8E7F-321E92CD1F41}" presName="LevelTwoTextNode" presStyleLbl="node3" presStyleIdx="0" presStyleCnt="1" custScaleX="97727" custLinFactNeighborX="-1084" custLinFactNeighborY="-2861">
        <dgm:presLayoutVars>
          <dgm:chPref val="3"/>
        </dgm:presLayoutVars>
      </dgm:prSet>
      <dgm:spPr/>
    </dgm:pt>
    <dgm:pt modelId="{09293954-2883-4802-8E60-20A477744179}" type="pres">
      <dgm:prSet presAssocID="{259C082F-9DA2-440F-8E7F-321E92CD1F41}" presName="level3hierChild" presStyleCnt="0"/>
      <dgm:spPr/>
    </dgm:pt>
    <dgm:pt modelId="{CEBE7A1C-167C-4F08-BC39-364F09EB1157}" type="pres">
      <dgm:prSet presAssocID="{6851F716-0A09-43B0-A306-B1DEEB94AA4C}" presName="conn2-1" presStyleLbl="parChTrans1D4" presStyleIdx="0" presStyleCnt="2"/>
      <dgm:spPr/>
    </dgm:pt>
    <dgm:pt modelId="{EB4A683C-453A-4415-996D-489F95106D33}" type="pres">
      <dgm:prSet presAssocID="{6851F716-0A09-43B0-A306-B1DEEB94AA4C}" presName="connTx" presStyleLbl="parChTrans1D4" presStyleIdx="0" presStyleCnt="2"/>
      <dgm:spPr/>
    </dgm:pt>
    <dgm:pt modelId="{359B3A1C-996E-4DEC-83DD-DD3520B6990B}" type="pres">
      <dgm:prSet presAssocID="{638E189D-EF6B-48C7-B212-55847E2AE206}" presName="root2" presStyleCnt="0"/>
      <dgm:spPr/>
    </dgm:pt>
    <dgm:pt modelId="{6CF163AE-0D87-42C8-B0C7-EB2539673332}" type="pres">
      <dgm:prSet presAssocID="{638E189D-EF6B-48C7-B212-55847E2AE206}" presName="LevelTwoTextNode" presStyleLbl="node4" presStyleIdx="0" presStyleCnt="2" custScaleY="68082" custLinFactY="33773" custLinFactNeighborX="-602" custLinFactNeighborY="100000">
        <dgm:presLayoutVars>
          <dgm:chPref val="3"/>
        </dgm:presLayoutVars>
      </dgm:prSet>
      <dgm:spPr/>
    </dgm:pt>
    <dgm:pt modelId="{7B2ABAB7-786F-4F4F-A71C-800D8EFD369C}" type="pres">
      <dgm:prSet presAssocID="{638E189D-EF6B-48C7-B212-55847E2AE206}" presName="level3hierChild" presStyleCnt="0"/>
      <dgm:spPr/>
    </dgm:pt>
    <dgm:pt modelId="{650218E0-F720-4F4D-9AC8-1FFA18B02A27}" type="pres">
      <dgm:prSet presAssocID="{CDF8752F-2D31-403B-890F-2873BB45F9F6}" presName="conn2-1" presStyleLbl="parChTrans1D4" presStyleIdx="1" presStyleCnt="2"/>
      <dgm:spPr/>
    </dgm:pt>
    <dgm:pt modelId="{8FEED97B-A4EE-4396-A9DE-D503B91BE88D}" type="pres">
      <dgm:prSet presAssocID="{CDF8752F-2D31-403B-890F-2873BB45F9F6}" presName="connTx" presStyleLbl="parChTrans1D4" presStyleIdx="1" presStyleCnt="2"/>
      <dgm:spPr/>
    </dgm:pt>
    <dgm:pt modelId="{71596F66-62D6-4F43-BFE3-0D830478033F}" type="pres">
      <dgm:prSet presAssocID="{8AC8224D-1F20-4269-B76C-AE415CD57A0F}" presName="root2" presStyleCnt="0"/>
      <dgm:spPr/>
    </dgm:pt>
    <dgm:pt modelId="{49289482-5175-4A8A-8606-62AEA9EF9B7C}" type="pres">
      <dgm:prSet presAssocID="{8AC8224D-1F20-4269-B76C-AE415CD57A0F}" presName="LevelTwoTextNode" presStyleLbl="node4" presStyleIdx="1" presStyleCnt="2" custScaleY="58896" custLinFactY="-29534" custLinFactNeighborX="11312" custLinFactNeighborY="-100000">
        <dgm:presLayoutVars>
          <dgm:chPref val="3"/>
        </dgm:presLayoutVars>
      </dgm:prSet>
      <dgm:spPr/>
    </dgm:pt>
    <dgm:pt modelId="{74196EC8-E27B-4341-B142-9567A0FF35E3}" type="pres">
      <dgm:prSet presAssocID="{8AC8224D-1F20-4269-B76C-AE415CD57A0F}" presName="level3hierChild" presStyleCnt="0"/>
      <dgm:spPr/>
    </dgm:pt>
  </dgm:ptLst>
  <dgm:cxnLst>
    <dgm:cxn modelId="{2822CE21-0781-4BA1-A303-31F4A04A06CA}" type="presOf" srcId="{0FB6359C-F387-4CCF-B5E8-650DF1ECC587}" destId="{899676FE-416B-429D-BF2B-8307C0AFAD77}" srcOrd="1" destOrd="0" presId="urn:microsoft.com/office/officeart/2005/8/layout/hierarchy2"/>
    <dgm:cxn modelId="{11891B62-34AE-4E11-923F-D7B210D6135C}" srcId="{259C082F-9DA2-440F-8E7F-321E92CD1F41}" destId="{8AC8224D-1F20-4269-B76C-AE415CD57A0F}" srcOrd="1" destOrd="0" parTransId="{CDF8752F-2D31-403B-890F-2873BB45F9F6}" sibTransId="{09B0E0CB-8C8B-4EF6-9832-21BD0BE42DE1}"/>
    <dgm:cxn modelId="{185B1163-0274-447E-9C88-BC51C3EE3452}" type="presOf" srcId="{CDF8752F-2D31-403B-890F-2873BB45F9F6}" destId="{650218E0-F720-4F4D-9AC8-1FFA18B02A27}" srcOrd="0" destOrd="0" presId="urn:microsoft.com/office/officeart/2005/8/layout/hierarchy2"/>
    <dgm:cxn modelId="{001F7963-C314-4B20-B166-D1A824190BB9}" type="presOf" srcId="{D440017D-371D-41F4-B288-B60CB4923571}" destId="{D469961E-3501-49E3-BF49-40A6CBB1EB6C}" srcOrd="0" destOrd="0" presId="urn:microsoft.com/office/officeart/2005/8/layout/hierarchy2"/>
    <dgm:cxn modelId="{0B515E47-CE0D-4E22-BE9A-32E78982E1C1}" type="presOf" srcId="{638E189D-EF6B-48C7-B212-55847E2AE206}" destId="{6CF163AE-0D87-42C8-B0C7-EB2539673332}" srcOrd="0" destOrd="0" presId="urn:microsoft.com/office/officeart/2005/8/layout/hierarchy2"/>
    <dgm:cxn modelId="{123E6C47-E285-4B6C-97C8-016DBE7ABCAF}" type="presOf" srcId="{6851F716-0A09-43B0-A306-B1DEEB94AA4C}" destId="{EB4A683C-453A-4415-996D-489F95106D33}" srcOrd="1" destOrd="0" presId="urn:microsoft.com/office/officeart/2005/8/layout/hierarchy2"/>
    <dgm:cxn modelId="{99F6EF51-A974-492E-BD06-56D4061B7D0D}" srcId="{2BD762D5-C460-45F8-851B-2F0B398FDEAA}" destId="{259C082F-9DA2-440F-8E7F-321E92CD1F41}" srcOrd="0" destOrd="0" parTransId="{0FB6359C-F387-4CCF-B5E8-650DF1ECC587}" sibTransId="{5B740854-4FA5-4CBD-AD43-B60D4980BB44}"/>
    <dgm:cxn modelId="{9BBA527E-FDD5-4124-92EF-68E1FB97EC4B}" type="presOf" srcId="{6851F716-0A09-43B0-A306-B1DEEB94AA4C}" destId="{CEBE7A1C-167C-4F08-BC39-364F09EB1157}" srcOrd="0" destOrd="0" presId="urn:microsoft.com/office/officeart/2005/8/layout/hierarchy2"/>
    <dgm:cxn modelId="{992A7C81-A350-42DA-99AA-20DF4AF7302E}" type="presOf" srcId="{CDF8752F-2D31-403B-890F-2873BB45F9F6}" destId="{8FEED97B-A4EE-4396-A9DE-D503B91BE88D}" srcOrd="1" destOrd="0" presId="urn:microsoft.com/office/officeart/2005/8/layout/hierarchy2"/>
    <dgm:cxn modelId="{11ABDF85-B2FC-40FA-8E08-1C900647F343}" type="presOf" srcId="{D440017D-371D-41F4-B288-B60CB4923571}" destId="{F6FD2EE3-E10B-460D-866B-94728E925815}" srcOrd="1" destOrd="0" presId="urn:microsoft.com/office/officeart/2005/8/layout/hierarchy2"/>
    <dgm:cxn modelId="{88788787-FA14-4D13-AD6A-25AFBF0B226C}" srcId="{259C082F-9DA2-440F-8E7F-321E92CD1F41}" destId="{638E189D-EF6B-48C7-B212-55847E2AE206}" srcOrd="0" destOrd="0" parTransId="{6851F716-0A09-43B0-A306-B1DEEB94AA4C}" sibTransId="{9E5CE2B5-5BC5-49A9-B1EA-64ED81C265AF}"/>
    <dgm:cxn modelId="{F5D2598C-29D2-462F-B99E-FFE57AE08AC7}" type="presOf" srcId="{8AC8224D-1F20-4269-B76C-AE415CD57A0F}" destId="{49289482-5175-4A8A-8606-62AEA9EF9B7C}" srcOrd="0" destOrd="0" presId="urn:microsoft.com/office/officeart/2005/8/layout/hierarchy2"/>
    <dgm:cxn modelId="{10F0ECA1-BF00-4BB5-9E43-4F0E46896CF4}" type="presOf" srcId="{123B9FA9-CAA4-493E-BE27-18AC8A32E2E2}" destId="{DE596147-986C-42C8-A8FB-29AB3DD0BD23}" srcOrd="0" destOrd="0" presId="urn:microsoft.com/office/officeart/2005/8/layout/hierarchy2"/>
    <dgm:cxn modelId="{CB9622B5-3DAF-4514-820D-4449AC143827}" type="presOf" srcId="{0FB6359C-F387-4CCF-B5E8-650DF1ECC587}" destId="{B33BA0DF-7F70-425B-B70D-8615F84D1324}" srcOrd="0" destOrd="0" presId="urn:microsoft.com/office/officeart/2005/8/layout/hierarchy2"/>
    <dgm:cxn modelId="{5C3CE5BF-BBCC-4ABB-B3B6-EC737BC54A90}" type="presOf" srcId="{2BD762D5-C460-45F8-851B-2F0B398FDEAA}" destId="{CD6D2F48-4278-47E8-B739-10B4315E00B6}" srcOrd="0" destOrd="0" presId="urn:microsoft.com/office/officeart/2005/8/layout/hierarchy2"/>
    <dgm:cxn modelId="{D92E4CDC-D222-4E07-838B-EE3801A35C04}" srcId="{123B9FA9-CAA4-493E-BE27-18AC8A32E2E2}" destId="{2BD762D5-C460-45F8-851B-2F0B398FDEAA}" srcOrd="0" destOrd="0" parTransId="{D440017D-371D-41F4-B288-B60CB4923571}" sibTransId="{C92233D6-D575-495D-B686-15117F431CC3}"/>
    <dgm:cxn modelId="{B1232CDD-B90F-4C06-8110-6540B71FAC07}" type="presOf" srcId="{259C082F-9DA2-440F-8E7F-321E92CD1F41}" destId="{1B9CAF45-D0B8-4991-B334-63D5F68B1EC2}" srcOrd="0" destOrd="0" presId="urn:microsoft.com/office/officeart/2005/8/layout/hierarchy2"/>
    <dgm:cxn modelId="{1CA1B2E3-3BE2-4B30-9078-B1A8F32EBD64}" type="presOf" srcId="{7EC7607E-10B9-4377-A9E6-1D1D1EED435F}" destId="{F642ED5F-B138-419C-A693-895B1D9EB507}" srcOrd="0" destOrd="0" presId="urn:microsoft.com/office/officeart/2005/8/layout/hierarchy2"/>
    <dgm:cxn modelId="{A2D684EA-BCCB-4ED4-916E-3D45B65764A3}" srcId="{7EC7607E-10B9-4377-A9E6-1D1D1EED435F}" destId="{123B9FA9-CAA4-493E-BE27-18AC8A32E2E2}" srcOrd="0" destOrd="0" parTransId="{C39DB351-ED3C-440B-89F3-51AFE6DA452F}" sibTransId="{F9B88C31-FD44-4618-9053-93413865867E}"/>
    <dgm:cxn modelId="{8194531E-11D0-4D08-8241-B7D160BF8119}" type="presParOf" srcId="{F642ED5F-B138-419C-A693-895B1D9EB507}" destId="{385D44C8-C7AF-4330-B765-FFAC7A797210}" srcOrd="0" destOrd="0" presId="urn:microsoft.com/office/officeart/2005/8/layout/hierarchy2"/>
    <dgm:cxn modelId="{1AB2D30C-6937-4100-86A1-6AA0DB9D0C21}" type="presParOf" srcId="{385D44C8-C7AF-4330-B765-FFAC7A797210}" destId="{DE596147-986C-42C8-A8FB-29AB3DD0BD23}" srcOrd="0" destOrd="0" presId="urn:microsoft.com/office/officeart/2005/8/layout/hierarchy2"/>
    <dgm:cxn modelId="{E98D7DA9-4A84-41DD-A3E8-87AB23DC6D62}" type="presParOf" srcId="{385D44C8-C7AF-4330-B765-FFAC7A797210}" destId="{8BC43FFE-1EF3-41F2-BED7-19B9BC88AD26}" srcOrd="1" destOrd="0" presId="urn:microsoft.com/office/officeart/2005/8/layout/hierarchy2"/>
    <dgm:cxn modelId="{084E64C2-8423-4C28-892D-7B6E5C2DF3C7}" type="presParOf" srcId="{8BC43FFE-1EF3-41F2-BED7-19B9BC88AD26}" destId="{D469961E-3501-49E3-BF49-40A6CBB1EB6C}" srcOrd="0" destOrd="0" presId="urn:microsoft.com/office/officeart/2005/8/layout/hierarchy2"/>
    <dgm:cxn modelId="{1CFF6808-03B0-4FBA-ACCA-F49E8DA36EC9}" type="presParOf" srcId="{D469961E-3501-49E3-BF49-40A6CBB1EB6C}" destId="{F6FD2EE3-E10B-460D-866B-94728E925815}" srcOrd="0" destOrd="0" presId="urn:microsoft.com/office/officeart/2005/8/layout/hierarchy2"/>
    <dgm:cxn modelId="{FF7FAAB4-7B30-4AB4-9AAC-DF7F12A7A171}" type="presParOf" srcId="{8BC43FFE-1EF3-41F2-BED7-19B9BC88AD26}" destId="{AF611AC0-C9EA-4927-939E-B7FEC9080C84}" srcOrd="1" destOrd="0" presId="urn:microsoft.com/office/officeart/2005/8/layout/hierarchy2"/>
    <dgm:cxn modelId="{801DF57D-4C11-4FF2-A710-2861CE96FC79}" type="presParOf" srcId="{AF611AC0-C9EA-4927-939E-B7FEC9080C84}" destId="{CD6D2F48-4278-47E8-B739-10B4315E00B6}" srcOrd="0" destOrd="0" presId="urn:microsoft.com/office/officeart/2005/8/layout/hierarchy2"/>
    <dgm:cxn modelId="{906CE58E-32AB-4850-BBDD-30691A80A59B}" type="presParOf" srcId="{AF611AC0-C9EA-4927-939E-B7FEC9080C84}" destId="{0E0200BD-7BB8-4505-89A2-8BFD4AD4AE95}" srcOrd="1" destOrd="0" presId="urn:microsoft.com/office/officeart/2005/8/layout/hierarchy2"/>
    <dgm:cxn modelId="{97515BBD-16A1-4041-9FA9-176011D9F4A0}" type="presParOf" srcId="{0E0200BD-7BB8-4505-89A2-8BFD4AD4AE95}" destId="{B33BA0DF-7F70-425B-B70D-8615F84D1324}" srcOrd="0" destOrd="0" presId="urn:microsoft.com/office/officeart/2005/8/layout/hierarchy2"/>
    <dgm:cxn modelId="{8B48CBAD-6C79-4570-ADC1-B66F661DF713}" type="presParOf" srcId="{B33BA0DF-7F70-425B-B70D-8615F84D1324}" destId="{899676FE-416B-429D-BF2B-8307C0AFAD77}" srcOrd="0" destOrd="0" presId="urn:microsoft.com/office/officeart/2005/8/layout/hierarchy2"/>
    <dgm:cxn modelId="{B0AD92FB-39C5-4C7F-A11A-4C885A939AB6}" type="presParOf" srcId="{0E0200BD-7BB8-4505-89A2-8BFD4AD4AE95}" destId="{6DF839BD-66FA-48F3-BC85-9A259B8D6B7C}" srcOrd="1" destOrd="0" presId="urn:microsoft.com/office/officeart/2005/8/layout/hierarchy2"/>
    <dgm:cxn modelId="{4C87A33A-1279-44FE-A70A-36DC72927453}" type="presParOf" srcId="{6DF839BD-66FA-48F3-BC85-9A259B8D6B7C}" destId="{1B9CAF45-D0B8-4991-B334-63D5F68B1EC2}" srcOrd="0" destOrd="0" presId="urn:microsoft.com/office/officeart/2005/8/layout/hierarchy2"/>
    <dgm:cxn modelId="{F6568F37-55FF-4B05-B435-7FF8CD73D088}" type="presParOf" srcId="{6DF839BD-66FA-48F3-BC85-9A259B8D6B7C}" destId="{09293954-2883-4802-8E60-20A477744179}" srcOrd="1" destOrd="0" presId="urn:microsoft.com/office/officeart/2005/8/layout/hierarchy2"/>
    <dgm:cxn modelId="{C2E4B188-F32E-4A8F-8170-07885F44F9DC}" type="presParOf" srcId="{09293954-2883-4802-8E60-20A477744179}" destId="{CEBE7A1C-167C-4F08-BC39-364F09EB1157}" srcOrd="0" destOrd="0" presId="urn:microsoft.com/office/officeart/2005/8/layout/hierarchy2"/>
    <dgm:cxn modelId="{F77D66ED-2ACA-48B8-BAE7-DC7347792E7F}" type="presParOf" srcId="{CEBE7A1C-167C-4F08-BC39-364F09EB1157}" destId="{EB4A683C-453A-4415-996D-489F95106D33}" srcOrd="0" destOrd="0" presId="urn:microsoft.com/office/officeart/2005/8/layout/hierarchy2"/>
    <dgm:cxn modelId="{51462873-3A59-4F4C-9B2F-CD9E9ADBBC6A}" type="presParOf" srcId="{09293954-2883-4802-8E60-20A477744179}" destId="{359B3A1C-996E-4DEC-83DD-DD3520B6990B}" srcOrd="1" destOrd="0" presId="urn:microsoft.com/office/officeart/2005/8/layout/hierarchy2"/>
    <dgm:cxn modelId="{ADE0211E-2772-4CF9-9309-38CB9C1B057E}" type="presParOf" srcId="{359B3A1C-996E-4DEC-83DD-DD3520B6990B}" destId="{6CF163AE-0D87-42C8-B0C7-EB2539673332}" srcOrd="0" destOrd="0" presId="urn:microsoft.com/office/officeart/2005/8/layout/hierarchy2"/>
    <dgm:cxn modelId="{0EC150DD-4B19-459A-8DF2-FE573367E0FE}" type="presParOf" srcId="{359B3A1C-996E-4DEC-83DD-DD3520B6990B}" destId="{7B2ABAB7-786F-4F4F-A71C-800D8EFD369C}" srcOrd="1" destOrd="0" presId="urn:microsoft.com/office/officeart/2005/8/layout/hierarchy2"/>
    <dgm:cxn modelId="{4D2E88CE-74D3-4917-A730-6A4E55984E20}" type="presParOf" srcId="{09293954-2883-4802-8E60-20A477744179}" destId="{650218E0-F720-4F4D-9AC8-1FFA18B02A27}" srcOrd="2" destOrd="0" presId="urn:microsoft.com/office/officeart/2005/8/layout/hierarchy2"/>
    <dgm:cxn modelId="{D2942694-3045-4882-82EB-37E356B47AF5}" type="presParOf" srcId="{650218E0-F720-4F4D-9AC8-1FFA18B02A27}" destId="{8FEED97B-A4EE-4396-A9DE-D503B91BE88D}" srcOrd="0" destOrd="0" presId="urn:microsoft.com/office/officeart/2005/8/layout/hierarchy2"/>
    <dgm:cxn modelId="{1BAD3B0E-5D9E-41B1-B359-7FEE442A695E}" type="presParOf" srcId="{09293954-2883-4802-8E60-20A477744179}" destId="{71596F66-62D6-4F43-BFE3-0D830478033F}" srcOrd="3" destOrd="0" presId="urn:microsoft.com/office/officeart/2005/8/layout/hierarchy2"/>
    <dgm:cxn modelId="{824866D4-FF00-46B0-B3FD-4F53E55167C2}" type="presParOf" srcId="{71596F66-62D6-4F43-BFE3-0D830478033F}" destId="{49289482-5175-4A8A-8606-62AEA9EF9B7C}" srcOrd="0" destOrd="0" presId="urn:microsoft.com/office/officeart/2005/8/layout/hierarchy2"/>
    <dgm:cxn modelId="{72D7E4AD-9686-42BC-A625-D7DC276A5640}" type="presParOf" srcId="{71596F66-62D6-4F43-BFE3-0D830478033F}" destId="{74196EC8-E27B-4341-B142-9567A0FF35E3}"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96147-986C-42C8-A8FB-29AB3DD0BD23}">
      <dsp:nvSpPr>
        <dsp:cNvPr id="0" name=""/>
        <dsp:cNvSpPr/>
      </dsp:nvSpPr>
      <dsp:spPr>
        <a:xfrm>
          <a:off x="743" y="2125263"/>
          <a:ext cx="2288664"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Mutation</a:t>
          </a:r>
        </a:p>
        <a:p>
          <a:pPr marL="0" lvl="0" indent="0" algn="ctr" defTabSz="622300">
            <a:lnSpc>
              <a:spcPct val="90000"/>
            </a:lnSpc>
            <a:spcBef>
              <a:spcPct val="0"/>
            </a:spcBef>
            <a:spcAft>
              <a:spcPct val="35000"/>
            </a:spcAft>
            <a:buNone/>
          </a:pPr>
          <a:r>
            <a:rPr lang="fr-FR" sz="1400" kern="1200" dirty="0"/>
            <a:t>(p</a:t>
          </a:r>
          <a:r>
            <a:rPr lang="fr-FR" sz="1100" kern="1200" dirty="0">
              <a:solidFill>
                <a:srgbClr val="FFFFFF"/>
              </a:solidFill>
              <a:latin typeface="Univers"/>
              <a:ea typeface="+mn-ea"/>
              <a:cs typeface="+mn-cs"/>
            </a:rPr>
            <a:t>aramètres vente)</a:t>
          </a:r>
        </a:p>
      </dsp:txBody>
      <dsp:txXfrm>
        <a:off x="32012" y="2156532"/>
        <a:ext cx="2226126" cy="1005055"/>
      </dsp:txXfrm>
    </dsp:sp>
    <dsp:sp modelId="{D469961E-3501-49E3-BF49-40A6CBB1EB6C}">
      <dsp:nvSpPr>
        <dsp:cNvPr id="0" name=""/>
        <dsp:cNvSpPr/>
      </dsp:nvSpPr>
      <dsp:spPr>
        <a:xfrm rot="82281">
          <a:off x="2289290" y="2651193"/>
          <a:ext cx="824375" cy="35463"/>
        </a:xfrm>
        <a:custGeom>
          <a:avLst/>
          <a:gdLst/>
          <a:ahLst/>
          <a:cxnLst/>
          <a:rect l="0" t="0" r="0" b="0"/>
          <a:pathLst>
            <a:path>
              <a:moveTo>
                <a:pt x="0" y="17731"/>
              </a:moveTo>
              <a:lnTo>
                <a:pt x="824375" y="177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680868" y="2648315"/>
        <a:ext cx="41218" cy="41218"/>
      </dsp:txXfrm>
    </dsp:sp>
    <dsp:sp modelId="{CD6D2F48-4278-47E8-B739-10B4315E00B6}">
      <dsp:nvSpPr>
        <dsp:cNvPr id="0" name=""/>
        <dsp:cNvSpPr/>
      </dsp:nvSpPr>
      <dsp:spPr>
        <a:xfrm>
          <a:off x="3113547" y="2463114"/>
          <a:ext cx="1238686" cy="431350"/>
        </a:xfrm>
        <a:prstGeom prst="roundRect">
          <a:avLst>
            <a:gd name="adj" fmla="val 10000"/>
          </a:avLst>
        </a:prstGeom>
        <a:noFill/>
        <a:ln w="57150" cap="flat" cmpd="sng" algn="ctr">
          <a:solidFill>
            <a:schemeClr val="bg1"/>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bg1"/>
              </a:solidFill>
            </a:rPr>
            <a:t>Vente </a:t>
          </a:r>
          <a:r>
            <a:rPr lang="fr-FR" sz="1200" kern="1200" dirty="0" err="1">
              <a:solidFill>
                <a:schemeClr val="bg1"/>
              </a:solidFill>
            </a:rPr>
            <a:t>Immo</a:t>
          </a:r>
          <a:endParaRPr lang="fr-FR" sz="1200" kern="1200" dirty="0">
            <a:solidFill>
              <a:schemeClr val="bg1"/>
            </a:solidFill>
          </a:endParaRPr>
        </a:p>
      </dsp:txBody>
      <dsp:txXfrm>
        <a:off x="3126181" y="2475748"/>
        <a:ext cx="1213418" cy="406082"/>
      </dsp:txXfrm>
    </dsp:sp>
    <dsp:sp modelId="{B33BA0DF-7F70-425B-B70D-8615F84D1324}">
      <dsp:nvSpPr>
        <dsp:cNvPr id="0" name=""/>
        <dsp:cNvSpPr/>
      </dsp:nvSpPr>
      <dsp:spPr>
        <a:xfrm>
          <a:off x="4352234" y="2661057"/>
          <a:ext cx="861612" cy="35463"/>
        </a:xfrm>
        <a:custGeom>
          <a:avLst/>
          <a:gdLst/>
          <a:ahLst/>
          <a:cxnLst/>
          <a:rect l="0" t="0" r="0" b="0"/>
          <a:pathLst>
            <a:path>
              <a:moveTo>
                <a:pt x="0" y="17731"/>
              </a:moveTo>
              <a:lnTo>
                <a:pt x="861612" y="1773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4761500" y="2657249"/>
        <a:ext cx="43080" cy="43080"/>
      </dsp:txXfrm>
    </dsp:sp>
    <dsp:sp modelId="{1B9CAF45-D0B8-4991-B334-63D5F68B1EC2}">
      <dsp:nvSpPr>
        <dsp:cNvPr id="0" name=""/>
        <dsp:cNvSpPr/>
      </dsp:nvSpPr>
      <dsp:spPr>
        <a:xfrm>
          <a:off x="5213846" y="2144992"/>
          <a:ext cx="2086654" cy="1067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Cadastre</a:t>
          </a:r>
        </a:p>
        <a:p>
          <a:pPr marL="0" lvl="0" indent="0" algn="ctr" defTabSz="622300">
            <a:lnSpc>
              <a:spcPct val="90000"/>
            </a:lnSpc>
            <a:spcBef>
              <a:spcPct val="0"/>
            </a:spcBef>
            <a:spcAft>
              <a:spcPct val="35000"/>
            </a:spcAft>
            <a:buNone/>
          </a:pPr>
          <a:r>
            <a:rPr lang="fr-FR" sz="1100" kern="1200" dirty="0"/>
            <a:t>(caractéristiques parcelle cadastrale</a:t>
          </a:r>
          <a:r>
            <a:rPr lang="fr-FR" sz="1400" kern="1200" dirty="0"/>
            <a:t>)</a:t>
          </a:r>
        </a:p>
      </dsp:txBody>
      <dsp:txXfrm>
        <a:off x="5245115" y="2176261"/>
        <a:ext cx="2024116" cy="1005055"/>
      </dsp:txXfrm>
    </dsp:sp>
    <dsp:sp modelId="{CEBE7A1C-167C-4F08-BC39-364F09EB1157}">
      <dsp:nvSpPr>
        <dsp:cNvPr id="0" name=""/>
        <dsp:cNvSpPr/>
      </dsp:nvSpPr>
      <dsp:spPr>
        <a:xfrm rot="3055010">
          <a:off x="7047166" y="3193178"/>
          <a:ext cx="1371036" cy="35463"/>
        </a:xfrm>
        <a:custGeom>
          <a:avLst/>
          <a:gdLst/>
          <a:ahLst/>
          <a:cxnLst/>
          <a:rect l="0" t="0" r="0" b="0"/>
          <a:pathLst>
            <a:path>
              <a:moveTo>
                <a:pt x="0" y="17731"/>
              </a:moveTo>
              <a:lnTo>
                <a:pt x="1371036" y="1773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7698408" y="3176634"/>
        <a:ext cx="68551" cy="68551"/>
      </dsp:txXfrm>
    </dsp:sp>
    <dsp:sp modelId="{6CF163AE-0D87-42C8-B0C7-EB2539673332}">
      <dsp:nvSpPr>
        <dsp:cNvPr id="0" name=""/>
        <dsp:cNvSpPr/>
      </dsp:nvSpPr>
      <dsp:spPr>
        <a:xfrm>
          <a:off x="8164868" y="3379611"/>
          <a:ext cx="2135187" cy="7268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Type de Bien</a:t>
          </a:r>
        </a:p>
        <a:p>
          <a:pPr marL="0" lvl="0" indent="0" algn="ctr" defTabSz="622300">
            <a:lnSpc>
              <a:spcPct val="90000"/>
            </a:lnSpc>
            <a:spcBef>
              <a:spcPct val="0"/>
            </a:spcBef>
            <a:spcAft>
              <a:spcPct val="35000"/>
            </a:spcAft>
            <a:buNone/>
          </a:pPr>
          <a:r>
            <a:rPr lang="fr-FR" sz="1100" kern="1200" dirty="0">
              <a:solidFill>
                <a:srgbClr val="FFFFFF"/>
              </a:solidFill>
              <a:latin typeface="Univers"/>
              <a:ea typeface="+mn-ea"/>
              <a:cs typeface="+mn-cs"/>
            </a:rPr>
            <a:t>(maison ou Appt)</a:t>
          </a:r>
        </a:p>
      </dsp:txBody>
      <dsp:txXfrm>
        <a:off x="8186156" y="3400899"/>
        <a:ext cx="2092611" cy="684263"/>
      </dsp:txXfrm>
    </dsp:sp>
    <dsp:sp modelId="{650218E0-F720-4F4D-9AC8-1FFA18B02A27}">
      <dsp:nvSpPr>
        <dsp:cNvPr id="0" name=""/>
        <dsp:cNvSpPr/>
      </dsp:nvSpPr>
      <dsp:spPr>
        <a:xfrm rot="18842017">
          <a:off x="7107763" y="2206625"/>
          <a:ext cx="1264186" cy="35463"/>
        </a:xfrm>
        <a:custGeom>
          <a:avLst/>
          <a:gdLst/>
          <a:ahLst/>
          <a:cxnLst/>
          <a:rect l="0" t="0" r="0" b="0"/>
          <a:pathLst>
            <a:path>
              <a:moveTo>
                <a:pt x="0" y="17731"/>
              </a:moveTo>
              <a:lnTo>
                <a:pt x="1264186" y="1773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7708252" y="2192753"/>
        <a:ext cx="63209" cy="63209"/>
      </dsp:txXfrm>
    </dsp:sp>
    <dsp:sp modelId="{49289482-5175-4A8A-8606-62AEA9EF9B7C}">
      <dsp:nvSpPr>
        <dsp:cNvPr id="0" name=""/>
        <dsp:cNvSpPr/>
      </dsp:nvSpPr>
      <dsp:spPr>
        <a:xfrm>
          <a:off x="8179212" y="1455540"/>
          <a:ext cx="2135187" cy="628770"/>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Adresse géographique</a:t>
          </a:r>
        </a:p>
        <a:p>
          <a:pPr marL="0" lvl="0" indent="0" algn="ctr" defTabSz="622300">
            <a:lnSpc>
              <a:spcPct val="90000"/>
            </a:lnSpc>
            <a:spcBef>
              <a:spcPct val="0"/>
            </a:spcBef>
            <a:spcAft>
              <a:spcPct val="35000"/>
            </a:spcAft>
            <a:buNone/>
          </a:pPr>
          <a:r>
            <a:rPr lang="fr-FR" sz="1400" kern="1200" dirty="0"/>
            <a:t> </a:t>
          </a:r>
          <a:r>
            <a:rPr lang="fr-FR" sz="1100" kern="1200" dirty="0">
              <a:solidFill>
                <a:srgbClr val="FFFFFF"/>
              </a:solidFill>
              <a:latin typeface="Univers"/>
              <a:ea typeface="+mn-ea"/>
              <a:cs typeface="+mn-cs"/>
            </a:rPr>
            <a:t>(à normaliser)</a:t>
          </a:r>
        </a:p>
      </dsp:txBody>
      <dsp:txXfrm>
        <a:off x="8197628" y="1473956"/>
        <a:ext cx="2098355" cy="591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BEA9AA8-4E75-412D-90BB-672D945192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CB6AFE0-0C1B-483E-A003-0AA387AB52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F45236-F8A6-4984-8ABC-2559183FB7CA}" type="datetimeFigureOut">
              <a:rPr lang="fr-FR" smtClean="0"/>
              <a:t>15/03/2022</a:t>
            </a:fld>
            <a:endParaRPr lang="fr-FR"/>
          </a:p>
        </p:txBody>
      </p:sp>
      <p:sp>
        <p:nvSpPr>
          <p:cNvPr id="4" name="Espace réservé du pied de page 3">
            <a:extLst>
              <a:ext uri="{FF2B5EF4-FFF2-40B4-BE49-F238E27FC236}">
                <a16:creationId xmlns:a16="http://schemas.microsoft.com/office/drawing/2014/main" id="{18859C27-8846-446D-B49C-F9FCDD7DC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922DD1B-B5FD-4042-A8D5-CD4FB05515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13AA10-8D39-4307-9981-99593AA9CE3B}" type="slidenum">
              <a:rPr lang="fr-FR" smtClean="0"/>
              <a:t>‹N°›</a:t>
            </a:fld>
            <a:endParaRPr lang="fr-FR"/>
          </a:p>
        </p:txBody>
      </p:sp>
    </p:spTree>
    <p:extLst>
      <p:ext uri="{BB962C8B-B14F-4D97-AF65-F5344CB8AC3E}">
        <p14:creationId xmlns:p14="http://schemas.microsoft.com/office/powerpoint/2010/main" val="2231211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38A32-CF35-4CEB-873C-C2AE5AD77225}" type="datetimeFigureOut">
              <a:rPr lang="fr-FR" smtClean="0"/>
              <a:t>15/03/2022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EFD4-CAC6-4E08-BFB5-A75D3E340669}" type="slidenum">
              <a:rPr lang="fr-FR" smtClean="0"/>
              <a:t>‹N°›</a:t>
            </a:fld>
            <a:endParaRPr lang="fr-FR"/>
          </a:p>
        </p:txBody>
      </p:sp>
    </p:spTree>
    <p:extLst>
      <p:ext uri="{BB962C8B-B14F-4D97-AF65-F5344CB8AC3E}">
        <p14:creationId xmlns:p14="http://schemas.microsoft.com/office/powerpoint/2010/main" val="405118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64EFD4-CAC6-4E08-BFB5-A75D3E340669}" type="slidenum">
              <a:rPr lang="fr-FR" smtClean="0"/>
              <a:t>23</a:t>
            </a:fld>
            <a:endParaRPr lang="fr-FR"/>
          </a:p>
        </p:txBody>
      </p:sp>
    </p:spTree>
    <p:extLst>
      <p:ext uri="{BB962C8B-B14F-4D97-AF65-F5344CB8AC3E}">
        <p14:creationId xmlns:p14="http://schemas.microsoft.com/office/powerpoint/2010/main" val="125566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64EFD4-CAC6-4E08-BFB5-A75D3E340669}" type="slidenum">
              <a:rPr lang="fr-FR" smtClean="0"/>
              <a:t>24</a:t>
            </a:fld>
            <a:endParaRPr lang="fr-FR"/>
          </a:p>
        </p:txBody>
      </p:sp>
    </p:spTree>
    <p:extLst>
      <p:ext uri="{BB962C8B-B14F-4D97-AF65-F5344CB8AC3E}">
        <p14:creationId xmlns:p14="http://schemas.microsoft.com/office/powerpoint/2010/main" val="4622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64EFD4-CAC6-4E08-BFB5-A75D3E340669}" type="slidenum">
              <a:rPr lang="fr-FR" smtClean="0"/>
              <a:t>25</a:t>
            </a:fld>
            <a:endParaRPr lang="fr-FR"/>
          </a:p>
        </p:txBody>
      </p:sp>
    </p:spTree>
    <p:extLst>
      <p:ext uri="{BB962C8B-B14F-4D97-AF65-F5344CB8AC3E}">
        <p14:creationId xmlns:p14="http://schemas.microsoft.com/office/powerpoint/2010/main" val="205764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64EFD4-CAC6-4E08-BFB5-A75D3E340669}" type="slidenum">
              <a:rPr lang="fr-FR" smtClean="0"/>
              <a:t>26</a:t>
            </a:fld>
            <a:endParaRPr lang="fr-FR"/>
          </a:p>
        </p:txBody>
      </p:sp>
    </p:spTree>
    <p:extLst>
      <p:ext uri="{BB962C8B-B14F-4D97-AF65-F5344CB8AC3E}">
        <p14:creationId xmlns:p14="http://schemas.microsoft.com/office/powerpoint/2010/main" val="117977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3.svg"/><Relationship Id="rId3" Type="http://schemas.openxmlformats.org/officeDocument/2006/relationships/image" Target="../media/image3.png"/><Relationship Id="rId21" Type="http://schemas.openxmlformats.org/officeDocument/2006/relationships/image" Target="../media/image15.svg"/><Relationship Id="rId7" Type="http://schemas.openxmlformats.org/officeDocument/2006/relationships/slide" Target="../slides/slide23.xml"/><Relationship Id="rId12" Type="http://schemas.openxmlformats.org/officeDocument/2006/relationships/slide" Target="../slides/slide5.xml"/><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slide" Target="../slides/slide11.xml"/><Relationship Id="rId20"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5.svg"/><Relationship Id="rId11" Type="http://schemas.openxmlformats.org/officeDocument/2006/relationships/image" Target="../media/image9.svg"/><Relationship Id="rId5" Type="http://schemas.openxmlformats.org/officeDocument/2006/relationships/image" Target="../media/image4.png"/><Relationship Id="rId15" Type="http://schemas.openxmlformats.org/officeDocument/2006/relationships/slide" Target="../slides/slide7.xml"/><Relationship Id="rId10" Type="http://schemas.openxmlformats.org/officeDocument/2006/relationships/image" Target="../media/image8.png"/><Relationship Id="rId19" Type="http://schemas.openxmlformats.org/officeDocument/2006/relationships/slide" Target="../slides/slide27.xml"/><Relationship Id="rId4" Type="http://schemas.openxmlformats.org/officeDocument/2006/relationships/slide" Target="../slides/slide3.xml"/><Relationship Id="rId9" Type="http://schemas.openxmlformats.org/officeDocument/2006/relationships/image" Target="../media/image7.svg"/><Relationship Id="rId14" Type="http://schemas.openxmlformats.org/officeDocument/2006/relationships/image" Target="../media/image11.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96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4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35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857DB3-B499-4B72-AB07-8E9A0E3D61F0}"/>
              </a:ext>
            </a:extLst>
          </p:cNvPr>
          <p:cNvSpPr>
            <a:spLocks noGrp="1"/>
          </p:cNvSpPr>
          <p:nvPr>
            <p:ph type="ctrTitle" hasCustomPrompt="1"/>
          </p:nvPr>
        </p:nvSpPr>
        <p:spPr>
          <a:xfrm>
            <a:off x="1379621" y="3000772"/>
            <a:ext cx="9144000" cy="2387600"/>
          </a:xfrm>
        </p:spPr>
        <p:txBody>
          <a:bodyPr anchor="b"/>
          <a:lstStyle>
            <a:lvl1pPr algn="ctr">
              <a:defRPr sz="6000"/>
            </a:lvl1pPr>
          </a:lstStyle>
          <a:p>
            <a:r>
              <a:rPr lang="fr-FR" dirty="0"/>
              <a:t>Modifiez le style du titre </a:t>
            </a:r>
          </a:p>
        </p:txBody>
      </p:sp>
      <p:sp>
        <p:nvSpPr>
          <p:cNvPr id="3" name="Sous-titre 2">
            <a:extLst>
              <a:ext uri="{FF2B5EF4-FFF2-40B4-BE49-F238E27FC236}">
                <a16:creationId xmlns:a16="http://schemas.microsoft.com/office/drawing/2014/main" id="{B4E85B6D-9989-4086-8CEF-97092D18B917}"/>
              </a:ext>
            </a:extLst>
          </p:cNvPr>
          <p:cNvSpPr>
            <a:spLocks noGrp="1"/>
          </p:cNvSpPr>
          <p:nvPr>
            <p:ph type="subTitle" idx="1"/>
          </p:nvPr>
        </p:nvSpPr>
        <p:spPr>
          <a:xfrm>
            <a:off x="1379621" y="5711031"/>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6" name="Espace réservé du numéro de diapositive 5">
            <a:extLst>
              <a:ext uri="{FF2B5EF4-FFF2-40B4-BE49-F238E27FC236}">
                <a16:creationId xmlns:a16="http://schemas.microsoft.com/office/drawing/2014/main" id="{A3E50AE3-E440-43C2-B555-BB9689B93018}"/>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2074180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42999-1DBE-4A6F-B720-59D2678224AB}"/>
              </a:ext>
            </a:extLst>
          </p:cNvPr>
          <p:cNvSpPr>
            <a:spLocks noGrp="1"/>
          </p:cNvSpPr>
          <p:nvPr>
            <p:ph type="title"/>
          </p:nvPr>
        </p:nvSpPr>
        <p:spPr>
          <a:xfrm>
            <a:off x="2875268" y="165331"/>
            <a:ext cx="8373333" cy="744236"/>
          </a:xfrm>
        </p:spPr>
        <p:txBody>
          <a:bodyPr>
            <a:normAutofit/>
          </a:bodyPr>
          <a:lstStyle>
            <a:lvl1pPr>
              <a:defRPr lang="fr-FR" sz="3600" b="1" i="0" kern="1200" cap="all" baseline="0" dirty="0">
                <a:solidFill>
                  <a:schemeClr val="bg1"/>
                </a:solidFill>
                <a:latin typeface="+mj-lt"/>
                <a:ea typeface="+mj-ea"/>
                <a:cs typeface="+mj-cs"/>
              </a:defRPr>
            </a:lvl1pPr>
          </a:lstStyle>
          <a:p>
            <a:r>
              <a:rPr lang="fr-FR" dirty="0"/>
              <a:t>Modifiez le style du titre</a:t>
            </a:r>
          </a:p>
        </p:txBody>
      </p:sp>
      <p:sp>
        <p:nvSpPr>
          <p:cNvPr id="3" name="Espace réservé du contenu 2">
            <a:extLst>
              <a:ext uri="{FF2B5EF4-FFF2-40B4-BE49-F238E27FC236}">
                <a16:creationId xmlns:a16="http://schemas.microsoft.com/office/drawing/2014/main" id="{CF55FAA6-161B-4719-9C20-8796CFABCF76}"/>
              </a:ext>
            </a:extLst>
          </p:cNvPr>
          <p:cNvSpPr>
            <a:spLocks noGrp="1"/>
          </p:cNvSpPr>
          <p:nvPr>
            <p:ph idx="1"/>
          </p:nvPr>
        </p:nvSpPr>
        <p:spPr>
          <a:xfrm>
            <a:off x="1437964" y="1103483"/>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135BDE5B-C716-44DA-B31F-508C6257A467}"/>
              </a:ext>
            </a:extLst>
          </p:cNvPr>
          <p:cNvSpPr>
            <a:spLocks noGrp="1"/>
          </p:cNvSpPr>
          <p:nvPr>
            <p:ph type="sldNum" sz="quarter" idx="12"/>
          </p:nvPr>
        </p:nvSpPr>
        <p:spPr/>
        <p:txBody>
          <a:bodyPr/>
          <a:lstStyle/>
          <a:p>
            <a:fld id="{F5EF3468-6243-4705-9EA6-2C9395DAAF6F}" type="slidenum">
              <a:rPr lang="fr-FR" smtClean="0"/>
              <a:t>‹N°›</a:t>
            </a:fld>
            <a:endParaRPr lang="fr-FR"/>
          </a:p>
        </p:txBody>
      </p:sp>
      <p:pic>
        <p:nvPicPr>
          <p:cNvPr id="7" name="Image 6" descr="Une image contenant graphiques vectoriels&#10;&#10;Description générée automatiquement">
            <a:extLst>
              <a:ext uri="{FF2B5EF4-FFF2-40B4-BE49-F238E27FC236}">
                <a16:creationId xmlns:a16="http://schemas.microsoft.com/office/drawing/2014/main" id="{7E9FDD5A-ED0E-47CE-AC59-E46674E7D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grpSp>
        <p:nvGrpSpPr>
          <p:cNvPr id="10" name="Groupe 9">
            <a:extLst>
              <a:ext uri="{FF2B5EF4-FFF2-40B4-BE49-F238E27FC236}">
                <a16:creationId xmlns:a16="http://schemas.microsoft.com/office/drawing/2014/main" id="{F3866200-1B06-4F06-96BF-E69099323B3C}"/>
              </a:ext>
            </a:extLst>
          </p:cNvPr>
          <p:cNvGrpSpPr/>
          <p:nvPr userDrawn="1"/>
        </p:nvGrpSpPr>
        <p:grpSpPr>
          <a:xfrm>
            <a:off x="159183" y="160776"/>
            <a:ext cx="2587385" cy="869083"/>
            <a:chOff x="9083842" y="474236"/>
            <a:chExt cx="2587385" cy="869083"/>
          </a:xfrm>
        </p:grpSpPr>
        <p:pic>
          <p:nvPicPr>
            <p:cNvPr id="11" name="Image 10">
              <a:extLst>
                <a:ext uri="{FF2B5EF4-FFF2-40B4-BE49-F238E27FC236}">
                  <a16:creationId xmlns:a16="http://schemas.microsoft.com/office/drawing/2014/main" id="{F254245D-F283-4B4C-A597-E93906DDF489}"/>
                </a:ext>
              </a:extLst>
            </p:cNvPr>
            <p:cNvPicPr>
              <a:picLocks noChangeAspect="1"/>
            </p:cNvPicPr>
            <p:nvPr/>
          </p:nvPicPr>
          <p:blipFill rotWithShape="1">
            <a:blip r:embed="rId3">
              <a:alphaModFix amt="68000"/>
              <a:extLst>
                <a:ext uri="{28A0092B-C50C-407E-A947-70E740481C1C}">
                  <a14:useLocalDpi xmlns:a14="http://schemas.microsoft.com/office/drawing/2010/main" val="0"/>
                </a:ext>
              </a:extLst>
            </a:blip>
            <a:srcRect b="20458"/>
            <a:stretch/>
          </p:blipFill>
          <p:spPr>
            <a:xfrm>
              <a:off x="9083842" y="474236"/>
              <a:ext cx="2587385" cy="747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itre 1">
              <a:extLst>
                <a:ext uri="{FF2B5EF4-FFF2-40B4-BE49-F238E27FC236}">
                  <a16:creationId xmlns:a16="http://schemas.microsoft.com/office/drawing/2014/main" id="{5F9F7649-A4B2-494F-9982-44FDDD359FC7}"/>
                </a:ext>
              </a:extLst>
            </p:cNvPr>
            <p:cNvSpPr txBox="1">
              <a:spLocks/>
            </p:cNvSpPr>
            <p:nvPr/>
          </p:nvSpPr>
          <p:spPr>
            <a:xfrm>
              <a:off x="9317741" y="754663"/>
              <a:ext cx="2089764" cy="588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1400" dirty="0">
                  <a:solidFill>
                    <a:schemeClr val="bg1"/>
                  </a:solidFill>
                </a:rPr>
                <a:t>Projet </a:t>
              </a:r>
              <a:r>
                <a:rPr lang="fr-FR" sz="1400" b="0" dirty="0" err="1">
                  <a:solidFill>
                    <a:schemeClr val="bg1"/>
                  </a:solidFill>
                  <a:latin typeface="Montserrat" panose="00000500000000000000" pitchFamily="2" charset="0"/>
                </a:rPr>
                <a:t>DATAImmo</a:t>
              </a:r>
              <a:endParaRPr lang="fr-FR" sz="1400" dirty="0">
                <a:solidFill>
                  <a:schemeClr val="bg1"/>
                </a:solidFill>
              </a:endParaRPr>
            </a:p>
          </p:txBody>
        </p:sp>
      </p:grpSp>
      <p:pic>
        <p:nvPicPr>
          <p:cNvPr id="13" name="Graphique 12" descr="Presse-papiers vérifié avec un remplissage uni">
            <a:hlinkClick r:id="rId4" action="ppaction://hlinksldjump"/>
            <a:extLst>
              <a:ext uri="{FF2B5EF4-FFF2-40B4-BE49-F238E27FC236}">
                <a16:creationId xmlns:a16="http://schemas.microsoft.com/office/drawing/2014/main" id="{B4C7F660-6DC7-40D6-B166-881CB940B1F3}"/>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37218" y="1102644"/>
            <a:ext cx="467276" cy="467276"/>
          </a:xfrm>
          <a:prstGeom prst="rect">
            <a:avLst/>
          </a:prstGeom>
        </p:spPr>
      </p:pic>
      <p:grpSp>
        <p:nvGrpSpPr>
          <p:cNvPr id="14" name="Groupe 13">
            <a:extLst>
              <a:ext uri="{FF2B5EF4-FFF2-40B4-BE49-F238E27FC236}">
                <a16:creationId xmlns:a16="http://schemas.microsoft.com/office/drawing/2014/main" id="{0C1DB9B5-3644-4FDC-B524-BC9CE9572528}"/>
              </a:ext>
            </a:extLst>
          </p:cNvPr>
          <p:cNvGrpSpPr/>
          <p:nvPr userDrawn="1"/>
        </p:nvGrpSpPr>
        <p:grpSpPr>
          <a:xfrm>
            <a:off x="96549" y="4765924"/>
            <a:ext cx="814384" cy="604022"/>
            <a:chOff x="1214995" y="1850585"/>
            <a:chExt cx="3248720" cy="3248720"/>
          </a:xfrm>
        </p:grpSpPr>
        <p:pic>
          <p:nvPicPr>
            <p:cNvPr id="15" name="Graphique 14" descr="Loupe avec un remplissage uni">
              <a:hlinkClick r:id="rId7" action="ppaction://hlinksldjump"/>
              <a:extLst>
                <a:ext uri="{FF2B5EF4-FFF2-40B4-BE49-F238E27FC236}">
                  <a16:creationId xmlns:a16="http://schemas.microsoft.com/office/drawing/2014/main" id="{92557D41-FA17-44C0-A1BD-9B476B55AB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flipH="1">
              <a:off x="1214995" y="1850585"/>
              <a:ext cx="3248720" cy="3248720"/>
            </a:xfrm>
            <a:prstGeom prst="rect">
              <a:avLst/>
            </a:prstGeom>
          </p:spPr>
        </p:pic>
        <p:pic>
          <p:nvPicPr>
            <p:cNvPr id="16" name="Graphique 15" descr="Base de données avec un remplissage uni">
              <a:extLst>
                <a:ext uri="{FF2B5EF4-FFF2-40B4-BE49-F238E27FC236}">
                  <a16:creationId xmlns:a16="http://schemas.microsoft.com/office/drawing/2014/main" id="{3CC67EA2-EE0F-4582-9E7E-F6A7D9D2D81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647500" y="2652242"/>
              <a:ext cx="914400" cy="914400"/>
            </a:xfrm>
            <a:prstGeom prst="rect">
              <a:avLst/>
            </a:prstGeom>
          </p:spPr>
        </p:pic>
      </p:grpSp>
      <p:pic>
        <p:nvPicPr>
          <p:cNvPr id="17" name="Graphique 16" descr="Tableau décisionnel avec un remplissage uni">
            <a:hlinkClick r:id="rId12" action="ppaction://hlinksldjump"/>
            <a:extLst>
              <a:ext uri="{FF2B5EF4-FFF2-40B4-BE49-F238E27FC236}">
                <a16:creationId xmlns:a16="http://schemas.microsoft.com/office/drawing/2014/main" id="{E543B2CF-B304-40AB-8763-58449169F4DF}"/>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6549" y="1794020"/>
            <a:ext cx="607945" cy="607945"/>
          </a:xfrm>
          <a:prstGeom prst="rect">
            <a:avLst/>
          </a:prstGeom>
        </p:spPr>
      </p:pic>
      <p:pic>
        <p:nvPicPr>
          <p:cNvPr id="18" name="Graphique 17" descr="Base de données avec un remplissage uni">
            <a:hlinkClick r:id="rId15" action="ppaction://hlinksldjump"/>
            <a:extLst>
              <a:ext uri="{FF2B5EF4-FFF2-40B4-BE49-F238E27FC236}">
                <a16:creationId xmlns:a16="http://schemas.microsoft.com/office/drawing/2014/main" id="{626B3879-BE5C-4A80-A05F-103E9ADB70D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84355" y="2759510"/>
            <a:ext cx="703395" cy="703395"/>
          </a:xfrm>
          <a:prstGeom prst="rect">
            <a:avLst/>
          </a:prstGeom>
        </p:spPr>
      </p:pic>
      <p:pic>
        <p:nvPicPr>
          <p:cNvPr id="19" name="Graphique 18" descr="Questions avec un remplissage uni">
            <a:hlinkClick r:id="rId16" action="ppaction://hlinksldjump"/>
            <a:extLst>
              <a:ext uri="{FF2B5EF4-FFF2-40B4-BE49-F238E27FC236}">
                <a16:creationId xmlns:a16="http://schemas.microsoft.com/office/drawing/2014/main" id="{2A9C6540-174D-4480-8859-4B410D3A7619}"/>
              </a:ext>
            </a:extLst>
          </p:cNvPr>
          <p:cNvPicPr>
            <a:picLocks noChangeAspect="1"/>
          </p:cNvPicPr>
          <p:nvPr userDrawn="1"/>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136007" y="3792766"/>
            <a:ext cx="622422" cy="622422"/>
          </a:xfrm>
          <a:prstGeom prst="rect">
            <a:avLst/>
          </a:prstGeom>
        </p:spPr>
      </p:pic>
      <p:pic>
        <p:nvPicPr>
          <p:cNvPr id="20" name="Graphique 19" descr="Ampoule et engrenage avec un remplissage uni">
            <a:hlinkClick r:id="rId19" action="ppaction://hlinksldjump"/>
            <a:extLst>
              <a:ext uri="{FF2B5EF4-FFF2-40B4-BE49-F238E27FC236}">
                <a16:creationId xmlns:a16="http://schemas.microsoft.com/office/drawing/2014/main" id="{11A88DE3-A05F-4F53-AF5A-CD933E836174}"/>
              </a:ext>
            </a:extLst>
          </p:cNvPr>
          <p:cNvPicPr>
            <a:picLocks noChangeAspect="1"/>
          </p:cNvPicPr>
          <p:nvPr userDrawn="1"/>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154407" y="5606960"/>
            <a:ext cx="604022" cy="604022"/>
          </a:xfrm>
          <a:prstGeom prst="rect">
            <a:avLst/>
          </a:prstGeom>
        </p:spPr>
      </p:pic>
    </p:spTree>
    <p:extLst>
      <p:ext uri="{BB962C8B-B14F-4D97-AF65-F5344CB8AC3E}">
        <p14:creationId xmlns:p14="http://schemas.microsoft.com/office/powerpoint/2010/main" val="197405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4788A-C004-456B-9216-9B742CCFD861}"/>
              </a:ext>
            </a:extLst>
          </p:cNvPr>
          <p:cNvSpPr>
            <a:spLocks noGrp="1"/>
          </p:cNvSpPr>
          <p:nvPr>
            <p:ph type="title"/>
          </p:nvPr>
        </p:nvSpPr>
        <p:spPr>
          <a:xfrm>
            <a:off x="1854534" y="-1514725"/>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E11CAC5-B75C-4F4E-A5E4-5C493A9AB788}"/>
              </a:ext>
            </a:extLst>
          </p:cNvPr>
          <p:cNvSpPr>
            <a:spLocks noGrp="1"/>
          </p:cNvSpPr>
          <p:nvPr>
            <p:ph type="body" idx="1"/>
          </p:nvPr>
        </p:nvSpPr>
        <p:spPr>
          <a:xfrm>
            <a:off x="1974850" y="212298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9B0FD6-B15C-43E3-9F61-D03B539135E2}"/>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9235F94C-ABB2-443D-87EE-32835074E74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61C5E5D5-D301-4B83-8D18-9EC29F71FE4F}"/>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359444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AAA5F1-4627-4ADF-936B-1833F73DE3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66D4A77-EE94-47AC-A685-FB884112BBC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57535DF-361E-407C-A484-5BC5756E7B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F6D2B2F-0CE8-4ED1-8C82-82E3404B16C9}"/>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8C0DD6CE-E8F3-40EF-BFDD-7D4BF7D3BECE}"/>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80FEBD0F-27ED-487B-993C-B802CBB8FA96}"/>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351292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6A4813-9946-4BE2-9BD8-978F4637B5CD}"/>
              </a:ext>
            </a:extLst>
          </p:cNvPr>
          <p:cNvSpPr>
            <a:spLocks noGrp="1"/>
          </p:cNvSpPr>
          <p:nvPr>
            <p:ph type="title"/>
          </p:nvPr>
        </p:nvSpPr>
        <p:spPr>
          <a:xfrm>
            <a:off x="2980467" y="104861"/>
            <a:ext cx="8373333" cy="868789"/>
          </a:xfrm>
        </p:spPr>
        <p:txBody>
          <a:bodyPr/>
          <a:lstStyle/>
          <a:p>
            <a:r>
              <a:rPr lang="fr-FR" dirty="0"/>
              <a:t>Modifiez le style du titre</a:t>
            </a:r>
          </a:p>
        </p:txBody>
      </p:sp>
      <p:sp>
        <p:nvSpPr>
          <p:cNvPr id="3" name="Espace réservé du texte 2">
            <a:extLst>
              <a:ext uri="{FF2B5EF4-FFF2-40B4-BE49-F238E27FC236}">
                <a16:creationId xmlns:a16="http://schemas.microsoft.com/office/drawing/2014/main" id="{CECEAAC3-41DB-46BE-B9E8-5082B61AF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54B2094-F557-4EDD-AD3A-7BE4266F1087}"/>
              </a:ext>
            </a:extLst>
          </p:cNvPr>
          <p:cNvSpPr>
            <a:spLocks noGrp="1"/>
          </p:cNvSpPr>
          <p:nvPr>
            <p:ph sz="half" idx="2"/>
          </p:nvPr>
        </p:nvSpPr>
        <p:spPr>
          <a:xfrm>
            <a:off x="839788" y="2505075"/>
            <a:ext cx="5157787" cy="368458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a:extLst>
              <a:ext uri="{FF2B5EF4-FFF2-40B4-BE49-F238E27FC236}">
                <a16:creationId xmlns:a16="http://schemas.microsoft.com/office/drawing/2014/main" id="{1BDF0A92-5953-4A24-BAE8-05656897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1D7A5E-723D-4037-9C59-1D7F87D982E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a:extLst>
              <a:ext uri="{FF2B5EF4-FFF2-40B4-BE49-F238E27FC236}">
                <a16:creationId xmlns:a16="http://schemas.microsoft.com/office/drawing/2014/main" id="{526CD299-A1DE-4472-8797-AB9DC7CD79F7}"/>
              </a:ext>
            </a:extLst>
          </p:cNvPr>
          <p:cNvSpPr>
            <a:spLocks noGrp="1"/>
          </p:cNvSpPr>
          <p:nvPr>
            <p:ph type="sldNum" sz="quarter" idx="12"/>
          </p:nvPr>
        </p:nvSpPr>
        <p:spPr/>
        <p:txBody>
          <a:bodyPr/>
          <a:lstStyle/>
          <a:p>
            <a:fld id="{F5EF3468-6243-4705-9EA6-2C9395DAAF6F}" type="slidenum">
              <a:rPr lang="fr-FR" smtClean="0"/>
              <a:t>‹N°›</a:t>
            </a:fld>
            <a:endParaRPr lang="fr-FR"/>
          </a:p>
        </p:txBody>
      </p:sp>
      <p:pic>
        <p:nvPicPr>
          <p:cNvPr id="11" name="Graphique 10" descr="Panneau de signalisation avec un remplissage uni">
            <a:extLst>
              <a:ext uri="{FF2B5EF4-FFF2-40B4-BE49-F238E27FC236}">
                <a16:creationId xmlns:a16="http://schemas.microsoft.com/office/drawing/2014/main" id="{E3FFE3B4-9C7F-40AD-B723-B976219B956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60368" y="167961"/>
            <a:ext cx="672449" cy="672449"/>
          </a:xfrm>
          <a:prstGeom prst="rect">
            <a:avLst/>
          </a:prstGeom>
        </p:spPr>
      </p:pic>
      <p:grpSp>
        <p:nvGrpSpPr>
          <p:cNvPr id="12" name="Groupe 11">
            <a:extLst>
              <a:ext uri="{FF2B5EF4-FFF2-40B4-BE49-F238E27FC236}">
                <a16:creationId xmlns:a16="http://schemas.microsoft.com/office/drawing/2014/main" id="{8640E9F9-ED62-4346-867D-5B1FBE152ED1}"/>
              </a:ext>
            </a:extLst>
          </p:cNvPr>
          <p:cNvGrpSpPr/>
          <p:nvPr userDrawn="1"/>
        </p:nvGrpSpPr>
        <p:grpSpPr>
          <a:xfrm>
            <a:off x="159183" y="136712"/>
            <a:ext cx="2587385" cy="869083"/>
            <a:chOff x="9083842" y="474236"/>
            <a:chExt cx="2587385" cy="869083"/>
          </a:xfrm>
        </p:grpSpPr>
        <p:pic>
          <p:nvPicPr>
            <p:cNvPr id="13" name="Image 12">
              <a:extLst>
                <a:ext uri="{FF2B5EF4-FFF2-40B4-BE49-F238E27FC236}">
                  <a16:creationId xmlns:a16="http://schemas.microsoft.com/office/drawing/2014/main" id="{0FA2950A-6058-4E8B-A458-A84FADC808CC}"/>
                </a:ext>
              </a:extLst>
            </p:cNvPr>
            <p:cNvPicPr>
              <a:picLocks noChangeAspect="1"/>
            </p:cNvPicPr>
            <p:nvPr/>
          </p:nvPicPr>
          <p:blipFill rotWithShape="1">
            <a:blip r:embed="rId4">
              <a:alphaModFix amt="68000"/>
              <a:extLst>
                <a:ext uri="{28A0092B-C50C-407E-A947-70E740481C1C}">
                  <a14:useLocalDpi xmlns:a14="http://schemas.microsoft.com/office/drawing/2010/main" val="0"/>
                </a:ext>
              </a:extLst>
            </a:blip>
            <a:srcRect b="20458"/>
            <a:stretch/>
          </p:blipFill>
          <p:spPr>
            <a:xfrm>
              <a:off x="9083842" y="474236"/>
              <a:ext cx="2587385" cy="747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Titre 1">
              <a:extLst>
                <a:ext uri="{FF2B5EF4-FFF2-40B4-BE49-F238E27FC236}">
                  <a16:creationId xmlns:a16="http://schemas.microsoft.com/office/drawing/2014/main" id="{C8E7DD23-7F01-440C-9FB1-050810C59113}"/>
                </a:ext>
              </a:extLst>
            </p:cNvPr>
            <p:cNvSpPr txBox="1">
              <a:spLocks/>
            </p:cNvSpPr>
            <p:nvPr/>
          </p:nvSpPr>
          <p:spPr>
            <a:xfrm>
              <a:off x="9317741" y="754663"/>
              <a:ext cx="2089764" cy="588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1400" dirty="0">
                  <a:solidFill>
                    <a:schemeClr val="bg1"/>
                  </a:solidFill>
                </a:rPr>
                <a:t>Projet </a:t>
              </a:r>
              <a:r>
                <a:rPr lang="fr-FR" sz="1400" b="0" dirty="0" err="1">
                  <a:solidFill>
                    <a:schemeClr val="bg1"/>
                  </a:solidFill>
                  <a:latin typeface="Montserrat" panose="00000500000000000000" pitchFamily="2" charset="0"/>
                </a:rPr>
                <a:t>DATAImmo</a:t>
              </a:r>
              <a:endParaRPr lang="fr-FR" sz="1400" dirty="0">
                <a:solidFill>
                  <a:schemeClr val="bg1"/>
                </a:solidFill>
              </a:endParaRPr>
            </a:p>
          </p:txBody>
        </p:sp>
      </p:grpSp>
    </p:spTree>
    <p:extLst>
      <p:ext uri="{BB962C8B-B14F-4D97-AF65-F5344CB8AC3E}">
        <p14:creationId xmlns:p14="http://schemas.microsoft.com/office/powerpoint/2010/main" val="2305472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47676-7B0D-40AA-8C39-8F874ADA3E2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19CCF8-5493-4271-AEAD-AF9810636235}"/>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4" name="Espace réservé du pied de page 3">
            <a:extLst>
              <a:ext uri="{FF2B5EF4-FFF2-40B4-BE49-F238E27FC236}">
                <a16:creationId xmlns:a16="http://schemas.microsoft.com/office/drawing/2014/main" id="{405290D7-FEA7-46B4-A584-C60AE6B2EAD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5606CCB-AF43-4C3C-B9F4-CC54D8EDA91C}"/>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3223126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DE911EB-A7B3-4AEF-B0DB-6C322F5B5559}"/>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3" name="Espace réservé du pied de page 2">
            <a:extLst>
              <a:ext uri="{FF2B5EF4-FFF2-40B4-BE49-F238E27FC236}">
                <a16:creationId xmlns:a16="http://schemas.microsoft.com/office/drawing/2014/main" id="{E92A981E-E85E-46A8-8F84-1FD687BD51AE}"/>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B9D0F78D-E895-4FF1-99CE-6D9C4747A987}"/>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976337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640175-FA46-4873-B4A0-6730EEF175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1BE06DB-E53D-4005-8371-E4F5BF3D8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379F9B8-4B79-4073-88D8-0AEA57917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555A331-35F1-4013-8840-8CED7F83D35C}"/>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64CB926A-5164-42F3-8C5E-44BB41C5734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6A95BD91-DEA6-41C0-BA18-B833AD9BF350}"/>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99993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022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068235-55F0-429C-8954-058388A824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FA19201-8125-44BF-843E-BD669B0D5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ACE56FC-E868-4ACA-BB04-044D24EEE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C15E26-3390-4C58-99E8-25B6577C6FDF}"/>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EE3297D4-6D05-4BC3-8994-3FCC3C6C07E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632FABD-5475-415B-8D2E-F783FB9CA6E8}"/>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977785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FE4C07-866F-4483-A145-434F2FBE7F2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C8DF80-03ED-430A-BFF8-BABAA481760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CB2BBB-78FD-4A43-862D-F6835385778C}"/>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CE601122-67B7-4713-8729-EF5FFADCA8B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96EE27D3-5E39-422A-A05B-8D8E74CD4EFF}"/>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2796993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D4E2C1-DC4E-4874-A2A5-E45F78A4920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EAC84E5-CEDE-40F0-8226-CA94C8FFC03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99A814-EEB0-4CBD-8528-BA569D7590F4}"/>
              </a:ext>
            </a:extLst>
          </p:cNvPr>
          <p:cNvSpPr>
            <a:spLocks noGrp="1"/>
          </p:cNvSpPr>
          <p:nvPr>
            <p:ph type="dt" sz="half" idx="10"/>
          </p:nvPr>
        </p:nvSpPr>
        <p:spPr>
          <a:xfrm>
            <a:off x="838200" y="6356350"/>
            <a:ext cx="2743200" cy="365125"/>
          </a:xfrm>
          <a:prstGeom prst="rect">
            <a:avLst/>
          </a:prstGeom>
        </p:spPr>
        <p:txBody>
          <a:bodyPr/>
          <a:lstStyle/>
          <a:p>
            <a:fld id="{7C5D743A-F6D1-4030-AFF2-AC99729E8873}"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2CDEF802-95D1-4E86-B5E1-9DF460030B6D}"/>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415A2F-67FA-4E62-A0AC-BD9CCF8ABFFD}"/>
              </a:ext>
            </a:extLst>
          </p:cNvPr>
          <p:cNvSpPr>
            <a:spLocks noGrp="1"/>
          </p:cNvSpPr>
          <p:nvPr>
            <p:ph type="sldNum" sz="quarter" idx="12"/>
          </p:nvPr>
        </p:nvSpPr>
        <p:spPr/>
        <p:txBody>
          <a:bodyPr/>
          <a:lstStyle/>
          <a:p>
            <a:fld id="{F5EF3468-6243-4705-9EA6-2C9395DAAF6F}" type="slidenum">
              <a:rPr lang="fr-FR" smtClean="0"/>
              <a:t>‹N°›</a:t>
            </a:fld>
            <a:endParaRPr lang="fr-FR"/>
          </a:p>
        </p:txBody>
      </p:sp>
    </p:spTree>
    <p:extLst>
      <p:ext uri="{BB962C8B-B14F-4D97-AF65-F5344CB8AC3E}">
        <p14:creationId xmlns:p14="http://schemas.microsoft.com/office/powerpoint/2010/main" val="3631096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5774C-EA00-41F7-BFEE-9EBF51EF1711}"/>
              </a:ext>
            </a:extLst>
          </p:cNvPr>
          <p:cNvSpPr>
            <a:spLocks noGrp="1"/>
          </p:cNvSpPr>
          <p:nvPr>
            <p:ph type="ctrTitle"/>
          </p:nvPr>
        </p:nvSpPr>
        <p:spPr>
          <a:xfrm>
            <a:off x="5097379" y="6315827"/>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802DDC2-C996-4726-BBBF-CC075BF4F3E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a:extLst>
              <a:ext uri="{FF2B5EF4-FFF2-40B4-BE49-F238E27FC236}">
                <a16:creationId xmlns:a16="http://schemas.microsoft.com/office/drawing/2014/main" id="{0541FB7C-63E8-4A54-9F19-7B29B9E981ED}"/>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EF75FCA8-7D04-46EE-8306-2309E267061B}"/>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98045981-F30E-4219-A2BB-9E13A13B0322}"/>
              </a:ext>
            </a:extLst>
          </p:cNvPr>
          <p:cNvSpPr>
            <a:spLocks noGrp="1"/>
          </p:cNvSpPr>
          <p:nvPr>
            <p:ph type="sldNum" sz="quarter" idx="12"/>
          </p:nvPr>
        </p:nvSpPr>
        <p:spPr/>
        <p:txBody>
          <a:bodyPr/>
          <a:lstStyle/>
          <a:p>
            <a:fld id="{67A2D2A2-5910-4B4C-8808-AB7CCDD69467}" type="slidenum">
              <a:rPr lang="fr-FR" smtClean="0"/>
              <a:t>‹N°›</a:t>
            </a:fld>
            <a:endParaRPr lang="fr-FR"/>
          </a:p>
        </p:txBody>
      </p:sp>
      <p:sp>
        <p:nvSpPr>
          <p:cNvPr id="7" name="Titre 1">
            <a:extLst>
              <a:ext uri="{FF2B5EF4-FFF2-40B4-BE49-F238E27FC236}">
                <a16:creationId xmlns:a16="http://schemas.microsoft.com/office/drawing/2014/main" id="{064F275B-EDA0-42DF-996D-BBE74F0B6995}"/>
              </a:ext>
            </a:extLst>
          </p:cNvPr>
          <p:cNvSpPr txBox="1">
            <a:spLocks/>
          </p:cNvSpPr>
          <p:nvPr userDrawn="1"/>
        </p:nvSpPr>
        <p:spPr>
          <a:xfrm>
            <a:off x="838200" y="1976910"/>
            <a:ext cx="6347918" cy="2397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6600" dirty="0">
                <a:solidFill>
                  <a:schemeClr val="bg1"/>
                </a:solidFill>
                <a:latin typeface="+mn-lt"/>
              </a:rPr>
              <a:t>Projet </a:t>
            </a:r>
            <a:r>
              <a:rPr lang="fr-FR" sz="6000" b="0" dirty="0" err="1">
                <a:solidFill>
                  <a:schemeClr val="bg1"/>
                </a:solidFill>
                <a:latin typeface="Montserrat" panose="00000500000000000000" pitchFamily="2" charset="0"/>
              </a:rPr>
              <a:t>DATAImmo</a:t>
            </a:r>
            <a:endParaRPr lang="fr-FR" sz="6000" dirty="0">
              <a:solidFill>
                <a:schemeClr val="bg1"/>
              </a:solidFill>
            </a:endParaRPr>
          </a:p>
        </p:txBody>
      </p:sp>
    </p:spTree>
    <p:extLst>
      <p:ext uri="{BB962C8B-B14F-4D97-AF65-F5344CB8AC3E}">
        <p14:creationId xmlns:p14="http://schemas.microsoft.com/office/powerpoint/2010/main" val="374106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44638-BC30-4DEF-8E77-50CBFBB9E6D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DDD535-F9A5-4BD7-9DAB-BC8D4D1D0BBE}"/>
              </a:ext>
            </a:extLst>
          </p:cNvPr>
          <p:cNvSpPr>
            <a:spLocks noGrp="1"/>
          </p:cNvSpPr>
          <p:nvPr>
            <p:ph idx="1"/>
          </p:nvPr>
        </p:nvSpPr>
        <p:spPr>
          <a:xfrm>
            <a:off x="838200" y="1825625"/>
            <a:ext cx="10515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128F98-CD01-4567-8C7B-990CE9ED078E}"/>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13C291E9-8733-4297-A25F-1AEEBAF6FA6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5EB1C910-386A-44EE-A3D1-4FEEA9775B54}"/>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2095242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816BF4-182E-489C-B326-D8BADC080CB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6AF0271-71ED-40B8-ACDB-1DE8482955C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41AE1D3-2366-4BE5-951F-00267FDF8311}"/>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D11E727E-3316-4179-BA46-271177730F8A}"/>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E8FA053A-4030-4B0E-AD18-7340E53EBC89}"/>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1749175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3CE77-FBEC-48A3-8051-9DCEA44A5B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2DA84D-0E3E-4B33-B1E3-ABF004B7D5B0}"/>
              </a:ext>
            </a:extLst>
          </p:cNvPr>
          <p:cNvSpPr>
            <a:spLocks noGrp="1"/>
          </p:cNvSpPr>
          <p:nvPr>
            <p:ph sz="half" idx="1"/>
          </p:nvPr>
        </p:nvSpPr>
        <p:spPr>
          <a:xfrm>
            <a:off x="838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48CB392-730C-45E0-8DDD-826B5184B977}"/>
              </a:ext>
            </a:extLst>
          </p:cNvPr>
          <p:cNvSpPr>
            <a:spLocks noGrp="1"/>
          </p:cNvSpPr>
          <p:nvPr>
            <p:ph sz="half" idx="2"/>
          </p:nvPr>
        </p:nvSpPr>
        <p:spPr>
          <a:xfrm>
            <a:off x="6172200" y="1825625"/>
            <a:ext cx="51816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A7FB6A0-EB9A-4473-A965-36527300F540}"/>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CB55D992-BA9D-49BC-AB80-80C3C2F4840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3F05BA24-1D56-46D7-B4D8-52FD201A6C28}"/>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1670222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B5855-E8E3-45DB-B036-E2A5F846365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B0E646C-91A8-4006-92A4-F415E1EC871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C418A11-F922-4183-90D9-7AD824FBD39F}"/>
              </a:ext>
            </a:extLst>
          </p:cNvPr>
          <p:cNvSpPr>
            <a:spLocks noGrp="1"/>
          </p:cNvSpPr>
          <p:nvPr>
            <p:ph sz="half" idx="2"/>
          </p:nvPr>
        </p:nvSpPr>
        <p:spPr>
          <a:xfrm>
            <a:off x="839788" y="2505075"/>
            <a:ext cx="5157787"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6601CA7-3F85-43C2-8D36-C7CCA616F96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299F3D7-75FC-4783-9D5C-1B51844E0F95}"/>
              </a:ext>
            </a:extLst>
          </p:cNvPr>
          <p:cNvSpPr>
            <a:spLocks noGrp="1"/>
          </p:cNvSpPr>
          <p:nvPr>
            <p:ph sz="quarter" idx="4"/>
          </p:nvPr>
        </p:nvSpPr>
        <p:spPr>
          <a:xfrm>
            <a:off x="6172200" y="2505075"/>
            <a:ext cx="5183188"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A9ED9CE-A656-4C57-97F0-8CF4DB81CD9E}"/>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8" name="Espace réservé du pied de page 7">
            <a:extLst>
              <a:ext uri="{FF2B5EF4-FFF2-40B4-BE49-F238E27FC236}">
                <a16:creationId xmlns:a16="http://schemas.microsoft.com/office/drawing/2014/main" id="{36F06A54-8CDE-45F9-B34E-58E6A19C20B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01413364-F032-48E4-A0E0-6A067F0C59D9}"/>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1728245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772DF-94DC-44D3-9E89-6763B779F4E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CBFA11-8267-45AC-B78F-EAE93B59BC7B}"/>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4" name="Espace réservé du pied de page 3">
            <a:extLst>
              <a:ext uri="{FF2B5EF4-FFF2-40B4-BE49-F238E27FC236}">
                <a16:creationId xmlns:a16="http://schemas.microsoft.com/office/drawing/2014/main" id="{24F6821D-CBD1-44C7-90C1-7B7164C3150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CDA4E001-AFCC-4220-ACB8-E6644D416C15}"/>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1281589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65B881B-B317-499B-A7AA-6B7D1B5B9362}"/>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3" name="Espace réservé du pied de page 2">
            <a:extLst>
              <a:ext uri="{FF2B5EF4-FFF2-40B4-BE49-F238E27FC236}">
                <a16:creationId xmlns:a16="http://schemas.microsoft.com/office/drawing/2014/main" id="{AF9F0511-948A-4ED0-BCA4-293B0A89E9F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B43FA8C5-E8B7-496E-8F28-7FD2D08838F4}"/>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282205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725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324DA-EF78-44C7-970B-DE70506495F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397CB67-3891-460A-B1A9-58EA1CF2AF79}"/>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B357231-AC00-4D39-AFFB-E9E7D6F0307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757C22C-A19E-496D-8CB4-6CE43ADA9D99}"/>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C5BEF712-FDD0-44F5-A46A-25F2D130DC9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51A91C3-9D83-419E-B9C8-28D802BFD1F9}"/>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1842396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F3D39-A96B-4430-AD14-86B65DA501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EE67BE4-9A70-4D78-9B13-010D38C87A7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3E7D603-6A20-48AF-BB45-C36E8CCC2B1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E47244D-1196-4E6E-ADF1-61B3A7EEE38E}"/>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14925ADF-1D5A-48A1-B1E0-BA6BB6CBDF8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895437C9-E0A2-4F30-9D81-88924C0AF7AB}"/>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2884655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999B2-7E03-493D-AA86-6088D8CB981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973AD05-FE9E-47E9-B40E-9325CB1D89D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9713B9-79EE-40A8-85A2-3C32CD703515}"/>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B47B51D7-0B8B-4DA7-A9F7-60DB6669B749}"/>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E474BCEF-90B6-4FFB-A0CC-CFE56536226D}"/>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810869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F43A60A-F67C-45B3-B006-865C4F4544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91C68FE-4636-49CB-B485-70D7E2FB6B2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F7B149-ACF0-48FF-9431-AB78260EDD80}"/>
              </a:ext>
            </a:extLst>
          </p:cNvPr>
          <p:cNvSpPr>
            <a:spLocks noGrp="1"/>
          </p:cNvSpPr>
          <p:nvPr>
            <p:ph type="dt" sz="half" idx="10"/>
          </p:nvPr>
        </p:nvSpPr>
        <p:spPr>
          <a:xfrm>
            <a:off x="838200" y="6356350"/>
            <a:ext cx="2743200" cy="365125"/>
          </a:xfrm>
          <a:prstGeom prst="rect">
            <a:avLst/>
          </a:prstGeom>
        </p:spPr>
        <p:txBody>
          <a:bodyPr/>
          <a:lstStyle/>
          <a:p>
            <a:fld id="{84E0311A-DCA2-433D-B8D9-23C5BA8F3D18}"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1E865057-3B43-439C-9E00-5568AED9844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65A07618-FDC2-4297-BEFB-9D57896DE947}"/>
              </a:ext>
            </a:extLst>
          </p:cNvPr>
          <p:cNvSpPr>
            <a:spLocks noGrp="1"/>
          </p:cNvSpPr>
          <p:nvPr>
            <p:ph type="sldNum" sz="quarter" idx="12"/>
          </p:nvPr>
        </p:nvSpPr>
        <p:spPr/>
        <p:txBody>
          <a:bodyPr/>
          <a:lstStyle/>
          <a:p>
            <a:fld id="{67A2D2A2-5910-4B4C-8808-AB7CCDD69467}" type="slidenum">
              <a:rPr lang="fr-FR" smtClean="0"/>
              <a:t>‹N°›</a:t>
            </a:fld>
            <a:endParaRPr lang="fr-FR"/>
          </a:p>
        </p:txBody>
      </p:sp>
    </p:spTree>
    <p:extLst>
      <p:ext uri="{BB962C8B-B14F-4D97-AF65-F5344CB8AC3E}">
        <p14:creationId xmlns:p14="http://schemas.microsoft.com/office/powerpoint/2010/main" val="7472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92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76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67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697417" y="18256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8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9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3/15/2022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20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3/15/2022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69562134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23"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AC9AFDF9-30E1-4F0D-80CC-6EC203FFBA81}"/>
              </a:ext>
            </a:extLst>
          </p:cNvPr>
          <p:cNvPicPr>
            <a:picLocks noChangeAspect="1"/>
          </p:cNvPicPr>
          <p:nvPr userDrawn="1"/>
        </p:nvPicPr>
        <p:blipFill>
          <a:blip r:embed="rId13"/>
          <a:stretch>
            <a:fillRect/>
          </a:stretch>
        </p:blipFill>
        <p:spPr>
          <a:xfrm>
            <a:off x="0" y="0"/>
            <a:ext cx="12192000" cy="6891130"/>
          </a:xfrm>
          <a:prstGeom prst="rect">
            <a:avLst/>
          </a:prstGeom>
        </p:spPr>
      </p:pic>
      <p:sp>
        <p:nvSpPr>
          <p:cNvPr id="2" name="Espace réservé du titre 1">
            <a:extLst>
              <a:ext uri="{FF2B5EF4-FFF2-40B4-BE49-F238E27FC236}">
                <a16:creationId xmlns:a16="http://schemas.microsoft.com/office/drawing/2014/main" id="{F2FA97BC-50D9-4898-B051-CAE24922EA64}"/>
              </a:ext>
            </a:extLst>
          </p:cNvPr>
          <p:cNvSpPr>
            <a:spLocks noGrp="1"/>
          </p:cNvSpPr>
          <p:nvPr>
            <p:ph type="title"/>
          </p:nvPr>
        </p:nvSpPr>
        <p:spPr>
          <a:xfrm>
            <a:off x="1444848" y="-1443261"/>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BD42BC61-889A-4A6E-B388-1FB81BEB1348}"/>
              </a:ext>
            </a:extLst>
          </p:cNvPr>
          <p:cNvSpPr>
            <a:spLocks noGrp="1"/>
          </p:cNvSpPr>
          <p:nvPr>
            <p:ph type="body" idx="1"/>
          </p:nvPr>
        </p:nvSpPr>
        <p:spPr>
          <a:xfrm>
            <a:off x="1680968" y="3012867"/>
            <a:ext cx="8830063" cy="2540794"/>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D74BE06D-D546-4482-BFCA-7CC1BD7E9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bg1"/>
                </a:solidFill>
              </a:defRPr>
            </a:lvl1pPr>
          </a:lstStyle>
          <a:p>
            <a:fld id="{F5EF3468-6243-4705-9EA6-2C9395DAAF6F}" type="slidenum">
              <a:rPr lang="fr-FR" smtClean="0"/>
              <a:pPr/>
              <a:t>‹N°›</a:t>
            </a:fld>
            <a:endParaRPr lang="fr-FR" dirty="0"/>
          </a:p>
        </p:txBody>
      </p:sp>
      <p:pic>
        <p:nvPicPr>
          <p:cNvPr id="12" name="Image 11" descr="Une image contenant graphiques vectoriels&#10;&#10;Description générée automatiquement">
            <a:extLst>
              <a:ext uri="{FF2B5EF4-FFF2-40B4-BE49-F238E27FC236}">
                <a16:creationId xmlns:a16="http://schemas.microsoft.com/office/drawing/2014/main" id="{4D53C103-2811-41EB-BF3B-E4DC48B32FF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Tree>
    <p:extLst>
      <p:ext uri="{BB962C8B-B14F-4D97-AF65-F5344CB8AC3E}">
        <p14:creationId xmlns:p14="http://schemas.microsoft.com/office/powerpoint/2010/main" val="16840881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lang="fr-FR" sz="4400" b="1" kern="1200" dirty="0" smtClean="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DDBF414-747C-4666-8D1D-337CAD120E8D}"/>
              </a:ext>
            </a:extLst>
          </p:cNvPr>
          <p:cNvPicPr>
            <a:picLocks noChangeAspect="1"/>
          </p:cNvPicPr>
          <p:nvPr userDrawn="1"/>
        </p:nvPicPr>
        <p:blipFill>
          <a:blip r:embed="rId13"/>
          <a:stretch>
            <a:fillRect/>
          </a:stretch>
        </p:blipFill>
        <p:spPr>
          <a:xfrm>
            <a:off x="-20882" y="106913"/>
            <a:ext cx="12192000" cy="6891130"/>
          </a:xfrm>
          <a:prstGeom prst="rect">
            <a:avLst/>
          </a:prstGeom>
        </p:spPr>
      </p:pic>
      <p:sp>
        <p:nvSpPr>
          <p:cNvPr id="2" name="Espace réservé du titre 1">
            <a:extLst>
              <a:ext uri="{FF2B5EF4-FFF2-40B4-BE49-F238E27FC236}">
                <a16:creationId xmlns:a16="http://schemas.microsoft.com/office/drawing/2014/main" id="{4F2AA194-8D59-41ED-A87E-57FB5A737DB9}"/>
              </a:ext>
            </a:extLst>
          </p:cNvPr>
          <p:cNvSpPr>
            <a:spLocks noGrp="1"/>
          </p:cNvSpPr>
          <p:nvPr>
            <p:ph type="title"/>
          </p:nvPr>
        </p:nvSpPr>
        <p:spPr>
          <a:xfrm>
            <a:off x="921863" y="-1414997"/>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7" name="Espace réservé du texte 2">
            <a:extLst>
              <a:ext uri="{FF2B5EF4-FFF2-40B4-BE49-F238E27FC236}">
                <a16:creationId xmlns:a16="http://schemas.microsoft.com/office/drawing/2014/main" id="{3B4C43EF-3982-4942-8D7C-4AA9A39CC22B}"/>
              </a:ext>
            </a:extLst>
          </p:cNvPr>
          <p:cNvSpPr txBox="1">
            <a:spLocks/>
          </p:cNvSpPr>
          <p:nvPr userDrawn="1"/>
        </p:nvSpPr>
        <p:spPr>
          <a:xfrm>
            <a:off x="1764632" y="4180681"/>
            <a:ext cx="8830063" cy="2540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solidFill>
                  <a:schemeClr val="bg1"/>
                </a:solidFill>
              </a:rPr>
              <a:t>Cliquez pour modifier les styles du texte du masque</a:t>
            </a:r>
          </a:p>
          <a:p>
            <a:pPr lvl="1"/>
            <a:r>
              <a:rPr lang="fr-FR" dirty="0">
                <a:solidFill>
                  <a:schemeClr val="bg1"/>
                </a:solidFill>
              </a:rPr>
              <a:t>Deuxième niveau</a:t>
            </a:r>
          </a:p>
          <a:p>
            <a:pPr lvl="2"/>
            <a:r>
              <a:rPr lang="fr-FR" dirty="0">
                <a:solidFill>
                  <a:schemeClr val="bg1"/>
                </a:solidFill>
              </a:rPr>
              <a:t>Troisième niveau</a:t>
            </a:r>
          </a:p>
          <a:p>
            <a:pPr lvl="3"/>
            <a:r>
              <a:rPr lang="fr-FR" dirty="0">
                <a:solidFill>
                  <a:schemeClr val="bg1"/>
                </a:solidFill>
              </a:rPr>
              <a:t>Quatrième niveau</a:t>
            </a:r>
          </a:p>
          <a:p>
            <a:pPr lvl="4"/>
            <a:r>
              <a:rPr lang="fr-FR" dirty="0">
                <a:solidFill>
                  <a:schemeClr val="bg1"/>
                </a:solidFill>
              </a:rPr>
              <a:t>Cinquième niveau</a:t>
            </a:r>
          </a:p>
        </p:txBody>
      </p:sp>
      <p:sp>
        <p:nvSpPr>
          <p:cNvPr id="9" name="Rectangle 8">
            <a:extLst>
              <a:ext uri="{FF2B5EF4-FFF2-40B4-BE49-F238E27FC236}">
                <a16:creationId xmlns:a16="http://schemas.microsoft.com/office/drawing/2014/main" id="{6184094A-AB0D-45ED-9C7B-42F23699D9B7}"/>
              </a:ext>
            </a:extLst>
          </p:cNvPr>
          <p:cNvSpPr/>
          <p:nvPr userDrawn="1"/>
        </p:nvSpPr>
        <p:spPr>
          <a:xfrm>
            <a:off x="-493295" y="-24115"/>
            <a:ext cx="12685295" cy="281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2">
            <a:extLst>
              <a:ext uri="{FF2B5EF4-FFF2-40B4-BE49-F238E27FC236}">
                <a16:creationId xmlns:a16="http://schemas.microsoft.com/office/drawing/2014/main" id="{F346309D-5AA6-49B1-B97E-AFBF8134A6D3}"/>
              </a:ext>
            </a:extLst>
          </p:cNvPr>
          <p:cNvPicPr>
            <a:picLocks noChangeAspect="1" noChangeArrowheads="1"/>
          </p:cNvPicPr>
          <p:nvPr userDrawn="1"/>
        </p:nvPicPr>
        <p:blipFill rotWithShape="1">
          <a:blip r:embed="rId14">
            <a:duotone>
              <a:schemeClr val="accent2">
                <a:shade val="45000"/>
                <a:satMod val="135000"/>
              </a:schemeClr>
              <a:prstClr val="white"/>
            </a:duotone>
            <a:alphaModFix amt="54000"/>
            <a:extLst>
              <a:ext uri="{28A0092B-C50C-407E-A947-70E740481C1C}">
                <a14:useLocalDpi xmlns:a14="http://schemas.microsoft.com/office/drawing/2010/main" val="0"/>
              </a:ext>
            </a:extLst>
          </a:blip>
          <a:srcRect t="16176" b="21117"/>
          <a:stretch/>
        </p:blipFill>
        <p:spPr bwMode="auto">
          <a:xfrm>
            <a:off x="-41765" y="226277"/>
            <a:ext cx="12192000" cy="169735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descr="Une image contenant graphiques vectoriels&#10;&#10;Description générée automatiquement">
            <a:extLst>
              <a:ext uri="{FF2B5EF4-FFF2-40B4-BE49-F238E27FC236}">
                <a16:creationId xmlns:a16="http://schemas.microsoft.com/office/drawing/2014/main" id="{46E15EC7-BBAF-46DB-9EC3-D186290330D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636426" y="6333287"/>
            <a:ext cx="379573" cy="450229"/>
          </a:xfrm>
          <a:prstGeom prst="rect">
            <a:avLst/>
          </a:prstGeom>
        </p:spPr>
      </p:pic>
      <p:sp>
        <p:nvSpPr>
          <p:cNvPr id="6" name="Espace réservé du numéro de diapositive 5">
            <a:extLst>
              <a:ext uri="{FF2B5EF4-FFF2-40B4-BE49-F238E27FC236}">
                <a16:creationId xmlns:a16="http://schemas.microsoft.com/office/drawing/2014/main" id="{B82E1A52-092E-4CC9-96B7-9128CAF8A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800" b="1" kern="1200" smtClean="0">
                <a:solidFill>
                  <a:schemeClr val="bg1"/>
                </a:solidFill>
                <a:latin typeface="+mn-lt"/>
                <a:ea typeface="+mn-ea"/>
                <a:cs typeface="+mn-cs"/>
              </a:defRPr>
            </a:lvl1pPr>
          </a:lstStyle>
          <a:p>
            <a:fld id="{67A2D2A2-5910-4B4C-8808-AB7CCDD69467}" type="slidenum">
              <a:rPr lang="fr-FR" smtClean="0"/>
              <a:pPr/>
              <a:t>‹N°›</a:t>
            </a:fld>
            <a:endParaRPr lang="fr-FR" dirty="0"/>
          </a:p>
        </p:txBody>
      </p:sp>
    </p:spTree>
    <p:extLst>
      <p:ext uri="{BB962C8B-B14F-4D97-AF65-F5344CB8AC3E}">
        <p14:creationId xmlns:p14="http://schemas.microsoft.com/office/powerpoint/2010/main" val="261606837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hyperlink" Target="https://dbeaver.io/download/" TargetMode="Externa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34.png"/><Relationship Id="rId4" Type="http://schemas.openxmlformats.org/officeDocument/2006/relationships/image" Target="../media/image28.svg"/></Relationships>
</file>

<file path=ppt/slides/_rels/slide11.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12.xml"/><Relationship Id="rId7" Type="http://schemas.openxmlformats.org/officeDocument/2006/relationships/slide" Target="slide16.xml"/><Relationship Id="rId12"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 Target="slide15.xml"/><Relationship Id="rId11" Type="http://schemas.openxmlformats.org/officeDocument/2006/relationships/slide" Target="slide20.xml"/><Relationship Id="rId5" Type="http://schemas.openxmlformats.org/officeDocument/2006/relationships/slide" Target="slide14.xml"/><Relationship Id="rId10" Type="http://schemas.openxmlformats.org/officeDocument/2006/relationships/slide" Target="slide19.xml"/><Relationship Id="rId4" Type="http://schemas.openxmlformats.org/officeDocument/2006/relationships/slide" Target="slide13.xml"/><Relationship Id="rId9" Type="http://schemas.openxmlformats.org/officeDocument/2006/relationships/slide" Target="slide1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23.png"/><Relationship Id="rId4" Type="http://schemas.openxmlformats.org/officeDocument/2006/relationships/hyperlink" Target="https://github.com/vincent-arese/VAP3-final/blob/main/SQL/VAP3-Q1.sq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github.com/vincent-arese/VAP3-final/blob/main/SQL/VAP3-Q2sql.sql" TargetMode="Externa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0.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23.png"/><Relationship Id="rId4" Type="http://schemas.openxmlformats.org/officeDocument/2006/relationships/hyperlink" Target="https://github.com/vincent-arese/VAP3-final/blob/main/SQL/VAP3-Q3.sq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23.png"/><Relationship Id="rId4" Type="http://schemas.openxmlformats.org/officeDocument/2006/relationships/hyperlink" Target="https://github.com/vincent-arese/VAP3-final/blob/main/SQL/VAP3-Q4.sq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23.png"/><Relationship Id="rId4" Type="http://schemas.openxmlformats.org/officeDocument/2006/relationships/hyperlink" Target="https://github.com/vincent-arese/VAP3-final/blob/main/SQL/VAP3-Q5.sq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23.png"/><Relationship Id="rId4" Type="http://schemas.openxmlformats.org/officeDocument/2006/relationships/hyperlink" Target="https://github.com/vincent-arese/VAP3-final/blob/main/SQL/VAp3-Q6.sql"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0.png"/><Relationship Id="rId7"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23.png"/><Relationship Id="rId4" Type="http://schemas.openxmlformats.org/officeDocument/2006/relationships/hyperlink" Target="https://github.com/vincent-arese/VAP3-final/blob/main/SQL/VAP3-Q7.sql" TargetMode="External"/><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23.png"/><Relationship Id="rId4" Type="http://schemas.openxmlformats.org/officeDocument/2006/relationships/hyperlink" Target="https://github.com/vincent-arese/VAP3-final/blob/main/SQL/VAP3-Q8.sq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0.png"/><Relationship Id="rId7"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23.png"/><Relationship Id="rId10" Type="http://schemas.openxmlformats.org/officeDocument/2006/relationships/image" Target="../media/image58.png"/><Relationship Id="rId4" Type="http://schemas.openxmlformats.org/officeDocument/2006/relationships/hyperlink" Target="https://github.com/vincent-arese/VAP3-final/blob/main/SQL/VAP3-Q9.sql" TargetMode="External"/><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59.png"/><Relationship Id="rId5" Type="http://schemas.openxmlformats.org/officeDocument/2006/relationships/image" Target="../media/image23.png"/><Relationship Id="rId4" Type="http://schemas.openxmlformats.org/officeDocument/2006/relationships/hyperlink" Target="https://github.com/vincent-arese/VAP3-final/blob/main/SQL/VAP3-Q9.sql" TargetMode="External"/></Relationships>
</file>

<file path=ppt/slides/_rels/slide2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12.xml"/><Relationship Id="rId7" Type="http://schemas.openxmlformats.org/officeDocument/2006/relationships/slide" Target="slide16.xml"/><Relationship Id="rId12"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 Target="slide15.xml"/><Relationship Id="rId11" Type="http://schemas.openxmlformats.org/officeDocument/2006/relationships/slide" Target="slide20.xml"/><Relationship Id="rId5" Type="http://schemas.openxmlformats.org/officeDocument/2006/relationships/slide" Target="slide14.xml"/><Relationship Id="rId10" Type="http://schemas.openxmlformats.org/officeDocument/2006/relationships/slide" Target="slide19.xml"/><Relationship Id="rId4" Type="http://schemas.openxmlformats.org/officeDocument/2006/relationships/slide" Target="slide13.xml"/><Relationship Id="rId9" Type="http://schemas.openxmlformats.org/officeDocument/2006/relationships/slide" Target="sl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github.com/vincent-arese/VAP3-final/blob/main/SQL/P03VA-valeurs%20aberrantes.sql" TargetMode="Externa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2.png"/><Relationship Id="rId7"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github.com/vincent-arese/VAP3-final/blob/main/SQL/P03VA-valeurs%20aberrantes.sql" TargetMode="External"/><Relationship Id="rId4" Type="http://schemas.openxmlformats.org/officeDocument/2006/relationships/image" Target="../media/image20.png"/><Relationship Id="rId9"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5.png"/><Relationship Id="rId5" Type="http://schemas.openxmlformats.org/officeDocument/2006/relationships/image" Target="../media/image23.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2.png"/><Relationship Id="rId7"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github.com/vincent-arese/VAP3-final/blob/main/SQL/P03VA-testDVF2020.sql" TargetMode="Externa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svg"/><Relationship Id="rId3" Type="http://schemas.openxmlformats.org/officeDocument/2006/relationships/hyperlink" Target="https://www.insee.fr/fr/information/2115016" TargetMode="External"/><Relationship Id="rId7" Type="http://schemas.openxmlformats.org/officeDocument/2006/relationships/image" Target="../media/image28.svg"/><Relationship Id="rId12"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73.svg"/><Relationship Id="rId5" Type="http://schemas.openxmlformats.org/officeDocument/2006/relationships/image" Target="../media/image69.png"/><Relationship Id="rId10" Type="http://schemas.openxmlformats.org/officeDocument/2006/relationships/image" Target="../media/image72.png"/><Relationship Id="rId4" Type="http://schemas.openxmlformats.org/officeDocument/2006/relationships/hyperlink" Target="https://www.insee.fr/fr/information/4652957#:~:text=Une%20zone%20d'emploi%20est,pour%20occuper%20les%20emplois%20offerts." TargetMode="External"/><Relationship Id="rId9" Type="http://schemas.openxmlformats.org/officeDocument/2006/relationships/image" Target="../media/image71.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image" Target="../media/image11.svg"/><Relationship Id="rId2" Type="http://schemas.openxmlformats.org/officeDocument/2006/relationships/image" Target="../media/image20.png"/><Relationship Id="rId1" Type="http://schemas.openxmlformats.org/officeDocument/2006/relationships/slideLayout" Target="../slideLayouts/slideLayout16.xml"/><Relationship Id="rId6" Type="http://schemas.openxmlformats.org/officeDocument/2006/relationships/image" Target="../media/image9.svg"/><Relationship Id="rId11" Type="http://schemas.openxmlformats.org/officeDocument/2006/relationships/image" Target="../media/image10.png"/><Relationship Id="rId5" Type="http://schemas.openxmlformats.org/officeDocument/2006/relationships/image" Target="../media/image22.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https://d.docs.live.net/9d620ac185dc3dbd/Synergies%20SVA/005-Formation/Formation%20en%20lignes/openclassroom/Contenu%20Formation/DAN-P3-template-dictionnaire-donnees%20(1).xlsx!Feuil2!L1C1:L33C7" TargetMode="External"/><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vincent-arese/VAP3-final/tree/main/livrables" TargetMode="External"/><Relationship Id="rId5" Type="http://schemas.openxmlformats.org/officeDocument/2006/relationships/image" Target="../media/image3.png"/><Relationship Id="rId10" Type="http://schemas.openxmlformats.org/officeDocument/2006/relationships/image" Target="../media/image25.emf"/><Relationship Id="rId4" Type="http://schemas.openxmlformats.org/officeDocument/2006/relationships/image" Target="../media/image11.svg"/><Relationship Id="rId9" Type="http://schemas.openxmlformats.org/officeDocument/2006/relationships/image" Target="../media/image24.emf"/></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0.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11.sv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vincent-arese/VAP3-final/blob/main/SQL/VAP3-bdd-log.sql" TargetMode="External"/><Relationship Id="rId13" Type="http://schemas.openxmlformats.org/officeDocument/2006/relationships/hyperlink" Target="https://dbeaver.io/download/" TargetMode="External"/><Relationship Id="rId3" Type="http://schemas.openxmlformats.org/officeDocument/2006/relationships/image" Target="../media/image20.png"/><Relationship Id="rId7" Type="http://schemas.openxmlformats.org/officeDocument/2006/relationships/image" Target="../media/image30.png"/><Relationship Id="rId12" Type="http://schemas.openxmlformats.org/officeDocument/2006/relationships/image" Target="../media/image17.sv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16.pn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23.pn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github.com/vincent-arese/VAP3-final/blob/main/SQL/VAP3-bdd-log.sql" TargetMode="Externa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hyperlink" Target="https://github.com/vincent-arese/VAP3-final/blob/main/SQL/VAP3-bdd-log.sql" TargetMode="Externa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D0DB7C-7D27-496F-8AD8-6636A95FCBEA}"/>
              </a:ext>
            </a:extLst>
          </p:cNvPr>
          <p:cNvSpPr>
            <a:spLocks noGrp="1"/>
          </p:cNvSpPr>
          <p:nvPr>
            <p:ph type="ctrTitle"/>
          </p:nvPr>
        </p:nvSpPr>
        <p:spPr>
          <a:xfrm>
            <a:off x="994873" y="3736429"/>
            <a:ext cx="6347918" cy="2397488"/>
          </a:xfrm>
        </p:spPr>
        <p:txBody>
          <a:bodyPr anchor="ctr">
            <a:normAutofit/>
          </a:bodyPr>
          <a:lstStyle/>
          <a:p>
            <a:r>
              <a:rPr lang="fr-FR" sz="6600" dirty="0">
                <a:solidFill>
                  <a:schemeClr val="bg1"/>
                </a:solidFill>
              </a:rPr>
              <a:t>Projet </a:t>
            </a:r>
            <a:r>
              <a:rPr lang="fr-FR" sz="6600" b="0" i="0" dirty="0" err="1">
                <a:solidFill>
                  <a:schemeClr val="bg1"/>
                </a:solidFill>
                <a:effectLst/>
                <a:latin typeface="Montserrat" panose="00000500000000000000" pitchFamily="2" charset="0"/>
              </a:rPr>
              <a:t>DATAImmo</a:t>
            </a:r>
            <a:endParaRPr lang="fr-FR" sz="6600" dirty="0">
              <a:solidFill>
                <a:schemeClr val="bg1"/>
              </a:solidFill>
            </a:endParaRPr>
          </a:p>
        </p:txBody>
      </p:sp>
      <p:sp>
        <p:nvSpPr>
          <p:cNvPr id="3" name="Espace réservé du contenu 2">
            <a:extLst>
              <a:ext uri="{FF2B5EF4-FFF2-40B4-BE49-F238E27FC236}">
                <a16:creationId xmlns:a16="http://schemas.microsoft.com/office/drawing/2014/main" id="{679E288B-F05A-4261-801C-A6515E29E3A6}"/>
              </a:ext>
            </a:extLst>
          </p:cNvPr>
          <p:cNvSpPr>
            <a:spLocks noGrp="1"/>
          </p:cNvSpPr>
          <p:nvPr>
            <p:ph type="subTitle" idx="1"/>
          </p:nvPr>
        </p:nvSpPr>
        <p:spPr>
          <a:xfrm>
            <a:off x="7290603" y="3804895"/>
            <a:ext cx="3633923" cy="2397488"/>
          </a:xfrm>
        </p:spPr>
        <p:txBody>
          <a:bodyPr anchor="ctr">
            <a:normAutofit/>
          </a:bodyPr>
          <a:lstStyle/>
          <a:p>
            <a:r>
              <a:rPr lang="fr-FR" sz="2000" dirty="0">
                <a:solidFill>
                  <a:schemeClr val="bg1"/>
                </a:solidFill>
              </a:rPr>
              <a:t>Vincent ARESE</a:t>
            </a:r>
            <a:br>
              <a:rPr lang="fr-FR" sz="2000" dirty="0">
                <a:solidFill>
                  <a:schemeClr val="bg1"/>
                </a:solidFill>
              </a:rPr>
            </a:br>
            <a:r>
              <a:rPr lang="fr-FR" sz="1400" i="1" dirty="0">
                <a:solidFill>
                  <a:schemeClr val="bg1"/>
                </a:solidFill>
              </a:rPr>
              <a:t>Formation Data </a:t>
            </a:r>
            <a:r>
              <a:rPr lang="fr-FR" sz="1400" i="1" dirty="0" err="1">
                <a:solidFill>
                  <a:schemeClr val="bg1"/>
                </a:solidFill>
              </a:rPr>
              <a:t>Analyst</a:t>
            </a:r>
            <a:endParaRPr lang="fr-FR" sz="1400" i="1" dirty="0">
              <a:solidFill>
                <a:schemeClr val="bg1"/>
              </a:solidFill>
            </a:endParaRPr>
          </a:p>
          <a:p>
            <a:r>
              <a:rPr lang="fr-FR" sz="2000" dirty="0">
                <a:solidFill>
                  <a:schemeClr val="bg1"/>
                </a:solidFill>
              </a:rPr>
              <a:t>18/02/2022 – [OC] P03</a:t>
            </a:r>
          </a:p>
        </p:txBody>
      </p:sp>
      <p:pic>
        <p:nvPicPr>
          <p:cNvPr id="4" name="Picture 2">
            <a:extLst>
              <a:ext uri="{FF2B5EF4-FFF2-40B4-BE49-F238E27FC236}">
                <a16:creationId xmlns:a16="http://schemas.microsoft.com/office/drawing/2014/main" id="{002FEA55-E51A-405E-B677-635D351B271C}"/>
              </a:ext>
            </a:extLst>
          </p:cNvPr>
          <p:cNvPicPr>
            <a:picLocks noChangeAspect="1" noChangeArrowheads="1"/>
          </p:cNvPicPr>
          <p:nvPr/>
        </p:nvPicPr>
        <p:blipFill rotWithShape="1">
          <a:blip r:embed="rId2">
            <a:duotone>
              <a:schemeClr val="accent2">
                <a:shade val="45000"/>
                <a:satMod val="135000"/>
              </a:schemeClr>
              <a:prstClr val="white"/>
            </a:duotone>
            <a:alphaModFix amt="54000"/>
            <a:extLst>
              <a:ext uri="{28A0092B-C50C-407E-A947-70E740481C1C}">
                <a14:useLocalDpi xmlns:a14="http://schemas.microsoft.com/office/drawing/2010/main" val="0"/>
              </a:ext>
            </a:extLst>
          </a:blip>
          <a:srcRect t="16176" b="21117"/>
          <a:stretch/>
        </p:blipFill>
        <p:spPr bwMode="auto">
          <a:xfrm>
            <a:off x="0" y="470288"/>
            <a:ext cx="12191979" cy="254205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772276"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876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599" y="3276600"/>
            <a:ext cx="5450305"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7" name="Titre 1">
            <a:extLst>
              <a:ext uri="{FF2B5EF4-FFF2-40B4-BE49-F238E27FC236}">
                <a16:creationId xmlns:a16="http://schemas.microsoft.com/office/drawing/2014/main" id="{827BB954-796F-4153-A7EF-12DFA208D09B}"/>
              </a:ext>
            </a:extLst>
          </p:cNvPr>
          <p:cNvSpPr txBox="1">
            <a:spLocks/>
          </p:cNvSpPr>
          <p:nvPr/>
        </p:nvSpPr>
        <p:spPr>
          <a:xfrm>
            <a:off x="2490525" y="-625779"/>
            <a:ext cx="9701475" cy="64602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dirty="0"/>
              <a:t> </a:t>
            </a:r>
            <a:r>
              <a:rPr lang="fr-FR" sz="3200" dirty="0">
                <a:solidFill>
                  <a:schemeClr val="bg1"/>
                </a:solidFill>
              </a:rPr>
              <a:t>2.2 Table </a:t>
            </a:r>
            <a:r>
              <a:rPr lang="fr-FR" sz="3200" dirty="0" err="1">
                <a:solidFill>
                  <a:schemeClr val="bg1"/>
                </a:solidFill>
              </a:rPr>
              <a:t>RaW</a:t>
            </a:r>
            <a:endParaRPr lang="fr-FR" sz="2100" dirty="0"/>
          </a:p>
        </p:txBody>
      </p:sp>
      <p:sp>
        <p:nvSpPr>
          <p:cNvPr id="19" name="Titre 1">
            <a:extLst>
              <a:ext uri="{FF2B5EF4-FFF2-40B4-BE49-F238E27FC236}">
                <a16:creationId xmlns:a16="http://schemas.microsoft.com/office/drawing/2014/main" id="{CF5BE378-A868-4C80-8B9E-2053F357775F}"/>
              </a:ext>
            </a:extLst>
          </p:cNvPr>
          <p:cNvSpPr>
            <a:spLocks noGrp="1"/>
          </p:cNvSpPr>
          <p:nvPr>
            <p:ph type="title"/>
          </p:nvPr>
        </p:nvSpPr>
        <p:spPr/>
        <p:txBody>
          <a:bodyPr anchor="ctr">
            <a:normAutofit/>
          </a:bodyPr>
          <a:lstStyle/>
          <a:p>
            <a:r>
              <a:rPr lang="fr-FR" sz="2400" dirty="0">
                <a:solidFill>
                  <a:schemeClr val="bg1"/>
                </a:solidFill>
              </a:rPr>
              <a:t> </a:t>
            </a:r>
            <a:r>
              <a:rPr lang="fr-FR" sz="2400" dirty="0" err="1">
                <a:solidFill>
                  <a:schemeClr val="bg1"/>
                </a:solidFill>
              </a:rPr>
              <a:t>Schemat</a:t>
            </a:r>
            <a:r>
              <a:rPr lang="fr-FR" sz="2400" dirty="0">
                <a:solidFill>
                  <a:schemeClr val="bg1"/>
                </a:solidFill>
              </a:rPr>
              <a:t> relationnel de BDD DATAIMMO opérationnelle</a:t>
            </a:r>
            <a:endParaRPr lang="fr-FR" dirty="0"/>
          </a:p>
        </p:txBody>
      </p:sp>
      <p:pic>
        <p:nvPicPr>
          <p:cNvPr id="25" name="Graphique 24" descr="Connecté avec un remplissage uni">
            <a:extLst>
              <a:ext uri="{FF2B5EF4-FFF2-40B4-BE49-F238E27FC236}">
                <a16:creationId xmlns:a16="http://schemas.microsoft.com/office/drawing/2014/main" id="{F22931B9-D921-41B9-9B6C-1E2D7A54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225883" y="3896872"/>
            <a:ext cx="2025631" cy="2246086"/>
          </a:xfrm>
          <a:prstGeom prst="rect">
            <a:avLst/>
          </a:prstGeom>
        </p:spPr>
      </p:pic>
      <p:pic>
        <p:nvPicPr>
          <p:cNvPr id="4" name="Image 3">
            <a:extLst>
              <a:ext uri="{FF2B5EF4-FFF2-40B4-BE49-F238E27FC236}">
                <a16:creationId xmlns:a16="http://schemas.microsoft.com/office/drawing/2014/main" id="{13A26957-EC87-4C04-8DBD-05E40AF2B4F5}"/>
              </a:ext>
            </a:extLst>
          </p:cNvPr>
          <p:cNvPicPr>
            <a:picLocks noChangeAspect="1"/>
          </p:cNvPicPr>
          <p:nvPr/>
        </p:nvPicPr>
        <p:blipFill>
          <a:blip r:embed="rId5"/>
          <a:stretch>
            <a:fillRect/>
          </a:stretch>
        </p:blipFill>
        <p:spPr>
          <a:xfrm>
            <a:off x="2995748" y="744909"/>
            <a:ext cx="6923315" cy="5413887"/>
          </a:xfrm>
          <a:prstGeom prst="rect">
            <a:avLst/>
          </a:prstGeom>
        </p:spPr>
      </p:pic>
      <p:pic>
        <p:nvPicPr>
          <p:cNvPr id="12" name="Image 11">
            <a:extLst>
              <a:ext uri="{FF2B5EF4-FFF2-40B4-BE49-F238E27FC236}">
                <a16:creationId xmlns:a16="http://schemas.microsoft.com/office/drawing/2014/main" id="{BE42078C-BCDA-416E-AF40-D55BBC4713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0133" y="1054648"/>
            <a:ext cx="1884680" cy="1649094"/>
          </a:xfrm>
          <a:prstGeom prst="rect">
            <a:avLst/>
          </a:prstGeom>
        </p:spPr>
      </p:pic>
      <p:pic>
        <p:nvPicPr>
          <p:cNvPr id="13" name="Picture 2">
            <a:hlinkClick r:id="rId7"/>
            <a:extLst>
              <a:ext uri="{FF2B5EF4-FFF2-40B4-BE49-F238E27FC236}">
                <a16:creationId xmlns:a16="http://schemas.microsoft.com/office/drawing/2014/main" id="{1CA8F6A7-4F67-479A-B661-DEA17F6A42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0442" y="4009177"/>
            <a:ext cx="1323268" cy="132326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C9582A95-9BE9-44A8-A14C-C4CEC9DBA28D}"/>
              </a:ext>
            </a:extLst>
          </p:cNvPr>
          <p:cNvSpPr txBox="1"/>
          <p:nvPr/>
        </p:nvSpPr>
        <p:spPr>
          <a:xfrm>
            <a:off x="10558013" y="5332445"/>
            <a:ext cx="1381176" cy="830997"/>
          </a:xfrm>
          <a:prstGeom prst="rect">
            <a:avLst/>
          </a:prstGeom>
          <a:noFill/>
        </p:spPr>
        <p:txBody>
          <a:bodyPr wrap="square" rtlCol="0">
            <a:spAutoFit/>
          </a:bodyPr>
          <a:lstStyle/>
          <a:p>
            <a:pPr algn="ctr"/>
            <a:r>
              <a:rPr lang="fr-FR" sz="1200" dirty="0">
                <a:solidFill>
                  <a:schemeClr val="bg1"/>
                </a:solidFill>
              </a:rPr>
              <a:t>Cliquer sur le logo pour télécharger la version source </a:t>
            </a:r>
            <a:r>
              <a:rPr lang="fr-FR" sz="1200" dirty="0" err="1">
                <a:solidFill>
                  <a:schemeClr val="bg1"/>
                </a:solidFill>
              </a:rPr>
              <a:t>community</a:t>
            </a:r>
            <a:endParaRPr lang="fr-FR" sz="1200" dirty="0">
              <a:solidFill>
                <a:schemeClr val="bg1"/>
              </a:solidFill>
            </a:endParaRPr>
          </a:p>
        </p:txBody>
      </p:sp>
    </p:spTree>
    <p:extLst>
      <p:ext uri="{BB962C8B-B14F-4D97-AF65-F5344CB8AC3E}">
        <p14:creationId xmlns:p14="http://schemas.microsoft.com/office/powerpoint/2010/main" val="17820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875268" y="944169"/>
            <a:ext cx="8749539" cy="4155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hlinkClick r:id="rId3" action="ppaction://hlinksldjump">
                  <a:extLst>
                    <a:ext uri="{A12FA001-AC4F-418D-AE19-62706E023703}">
                      <ahyp:hlinkClr xmlns:ahyp="http://schemas.microsoft.com/office/drawing/2018/hyperlinkcolor" val="tx"/>
                    </a:ext>
                  </a:extLst>
                </a:hlinkClick>
              </a:rPr>
              <a:t>1. Nombre total d’appartements vendus au 1er semestre 2020.</a:t>
            </a:r>
            <a:endParaRPr lang="fr-FR" sz="1800" dirty="0">
              <a:solidFill>
                <a:schemeClr val="bg1"/>
              </a:solidFill>
            </a:endParaRPr>
          </a:p>
          <a:p>
            <a:r>
              <a:rPr lang="fr-FR" sz="1800" dirty="0">
                <a:solidFill>
                  <a:schemeClr val="bg1"/>
                </a:solidFill>
                <a:hlinkClick r:id="rId4" action="ppaction://hlinksldjump">
                  <a:extLst>
                    <a:ext uri="{A12FA001-AC4F-418D-AE19-62706E023703}">
                      <ahyp:hlinkClr xmlns:ahyp="http://schemas.microsoft.com/office/drawing/2018/hyperlinkcolor" val="tx"/>
                    </a:ext>
                  </a:extLst>
                </a:hlinkClick>
              </a:rPr>
              <a:t>2. Proportion des ventes d’appartements par le nombre de pièces.</a:t>
            </a:r>
            <a:endParaRPr lang="fr-FR" sz="1800" dirty="0">
              <a:solidFill>
                <a:schemeClr val="bg1"/>
              </a:solidFill>
            </a:endParaRPr>
          </a:p>
          <a:p>
            <a:r>
              <a:rPr lang="fr-FR" sz="1800" dirty="0">
                <a:solidFill>
                  <a:schemeClr val="bg1"/>
                </a:solidFill>
                <a:hlinkClick r:id="rId5" action="ppaction://hlinksldjump">
                  <a:extLst>
                    <a:ext uri="{A12FA001-AC4F-418D-AE19-62706E023703}">
                      <ahyp:hlinkClr xmlns:ahyp="http://schemas.microsoft.com/office/drawing/2018/hyperlinkcolor" val="tx"/>
                    </a:ext>
                  </a:extLst>
                </a:hlinkClick>
              </a:rPr>
              <a:t>3. Liste des 10 départements où le prix du mètre carré est le plus élevé.</a:t>
            </a:r>
            <a:endParaRPr lang="fr-FR" sz="1800" dirty="0">
              <a:solidFill>
                <a:schemeClr val="bg1"/>
              </a:solidFill>
            </a:endParaRPr>
          </a:p>
          <a:p>
            <a:r>
              <a:rPr lang="fr-FR" sz="1800" dirty="0">
                <a:solidFill>
                  <a:schemeClr val="bg1"/>
                </a:solidFill>
                <a:hlinkClick r:id="rId6" action="ppaction://hlinksldjump">
                  <a:extLst>
                    <a:ext uri="{A12FA001-AC4F-418D-AE19-62706E023703}">
                      <ahyp:hlinkClr xmlns:ahyp="http://schemas.microsoft.com/office/drawing/2018/hyperlinkcolor" val="tx"/>
                    </a:ext>
                  </a:extLst>
                </a:hlinkClick>
              </a:rPr>
              <a:t>4. Prix moyen du mètre carré d’une maison en Île-de-France.</a:t>
            </a:r>
            <a:endParaRPr lang="fr-FR" sz="1800" dirty="0">
              <a:solidFill>
                <a:schemeClr val="bg1"/>
              </a:solidFill>
            </a:endParaRPr>
          </a:p>
          <a:p>
            <a:r>
              <a:rPr lang="fr-FR" sz="1800" dirty="0">
                <a:solidFill>
                  <a:schemeClr val="bg1"/>
                </a:solidFill>
                <a:hlinkClick r:id="rId7" action="ppaction://hlinksldjump">
                  <a:extLst>
                    <a:ext uri="{A12FA001-AC4F-418D-AE19-62706E023703}">
                      <ahyp:hlinkClr xmlns:ahyp="http://schemas.microsoft.com/office/drawing/2018/hyperlinkcolor" val="tx"/>
                    </a:ext>
                  </a:extLst>
                </a:hlinkClick>
              </a:rPr>
              <a:t>5. Liste des 10 appartements les plus chers avec le département et le nombre de mètres carrés.</a:t>
            </a:r>
            <a:endParaRPr lang="fr-FR" sz="1800" dirty="0">
              <a:solidFill>
                <a:schemeClr val="bg1"/>
              </a:solidFill>
            </a:endParaRPr>
          </a:p>
          <a:p>
            <a:r>
              <a:rPr lang="fr-FR" sz="1800" dirty="0">
                <a:solidFill>
                  <a:schemeClr val="bg1"/>
                </a:solidFill>
                <a:hlinkClick r:id="rId8" action="ppaction://hlinksldjump">
                  <a:extLst>
                    <a:ext uri="{A12FA001-AC4F-418D-AE19-62706E023703}">
                      <ahyp:hlinkClr xmlns:ahyp="http://schemas.microsoft.com/office/drawing/2018/hyperlinkcolor" val="tx"/>
                    </a:ext>
                  </a:extLst>
                </a:hlinkClick>
              </a:rPr>
              <a:t>6. Taux d’évolution du nombre de ventes entre le premier et le second trimestre de 2020.</a:t>
            </a:r>
            <a:endParaRPr lang="fr-FR" sz="1800" dirty="0">
              <a:solidFill>
                <a:schemeClr val="bg1"/>
              </a:solidFill>
            </a:endParaRPr>
          </a:p>
          <a:p>
            <a:r>
              <a:rPr lang="fr-FR" sz="1800" dirty="0">
                <a:solidFill>
                  <a:schemeClr val="bg1"/>
                </a:solidFill>
                <a:hlinkClick r:id="rId9" action="ppaction://hlinksldjump">
                  <a:extLst>
                    <a:ext uri="{A12FA001-AC4F-418D-AE19-62706E023703}">
                      <ahyp:hlinkClr xmlns:ahyp="http://schemas.microsoft.com/office/drawing/2018/hyperlinkcolor" val="tx"/>
                    </a:ext>
                  </a:extLst>
                </a:hlinkClick>
              </a:rPr>
              <a:t>7. Liste des communes où le nombre de ventes a augmenté d’au moins 20% entre le premier et le second trimestre de 2020</a:t>
            </a:r>
            <a:endParaRPr lang="fr-FR" sz="1800" dirty="0">
              <a:solidFill>
                <a:schemeClr val="bg1"/>
              </a:solidFill>
            </a:endParaRPr>
          </a:p>
          <a:p>
            <a:r>
              <a:rPr lang="fr-FR" sz="1800" dirty="0">
                <a:solidFill>
                  <a:schemeClr val="bg1"/>
                </a:solidFill>
                <a:hlinkClick r:id="rId10" action="ppaction://hlinksldjump">
                  <a:extLst>
                    <a:ext uri="{A12FA001-AC4F-418D-AE19-62706E023703}">
                      <ahyp:hlinkClr xmlns:ahyp="http://schemas.microsoft.com/office/drawing/2018/hyperlinkcolor" val="tx"/>
                    </a:ext>
                  </a:extLst>
                </a:hlinkClick>
              </a:rPr>
              <a:t>8. Différence en pourcentage du prix au mètre carré entre un appartement de 2 pièces et un appartement de 3 pièces.</a:t>
            </a:r>
            <a:endParaRPr lang="fr-FR" sz="1800" dirty="0">
              <a:solidFill>
                <a:schemeClr val="bg1"/>
              </a:solidFill>
            </a:endParaRPr>
          </a:p>
          <a:p>
            <a:r>
              <a:rPr lang="fr-FR" sz="1800" dirty="0">
                <a:solidFill>
                  <a:schemeClr val="bg1"/>
                </a:solidFill>
                <a:hlinkClick r:id="rId11" action="ppaction://hlinksldjump">
                  <a:extLst>
                    <a:ext uri="{A12FA001-AC4F-418D-AE19-62706E023703}">
                      <ahyp:hlinkClr xmlns:ahyp="http://schemas.microsoft.com/office/drawing/2018/hyperlinkcolor" val="tx"/>
                    </a:ext>
                  </a:extLst>
                </a:hlinkClick>
              </a:rPr>
              <a:t>9. Les moyennes de valeurs foncières pour le top 3 des communes des départements 6, 13, 33, 59 et 69</a:t>
            </a:r>
            <a:endParaRPr lang="fr-FR" sz="14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82467" y="-177700"/>
            <a:ext cx="1884680" cy="164909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Analyse des données : Requêtes SQL</a:t>
            </a:r>
            <a:endParaRPr lang="fr-FR" dirty="0"/>
          </a:p>
        </p:txBody>
      </p:sp>
    </p:spTree>
    <p:extLst>
      <p:ext uri="{BB962C8B-B14F-4D97-AF65-F5344CB8AC3E}">
        <p14:creationId xmlns:p14="http://schemas.microsoft.com/office/powerpoint/2010/main" val="153874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875268" y="944169"/>
            <a:ext cx="8749539"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1. Nombre total d’appartements vendus au 1er semestre 2020.</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49" y="-177700"/>
            <a:ext cx="1884680" cy="164909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1</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543715" y="1648577"/>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8985213" y="2775219"/>
            <a:ext cx="2639594" cy="461665"/>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3" name="Image 2">
            <a:extLst>
              <a:ext uri="{FF2B5EF4-FFF2-40B4-BE49-F238E27FC236}">
                <a16:creationId xmlns:a16="http://schemas.microsoft.com/office/drawing/2014/main" id="{1AACCF64-02C3-4F79-A5DD-EBE4A73A98A1}"/>
              </a:ext>
            </a:extLst>
          </p:cNvPr>
          <p:cNvPicPr>
            <a:picLocks noChangeAspect="1"/>
          </p:cNvPicPr>
          <p:nvPr/>
        </p:nvPicPr>
        <p:blipFill rotWithShape="1">
          <a:blip r:embed="rId6"/>
          <a:srcRect l="1971" t="5744" r="3421" b="7418"/>
          <a:stretch/>
        </p:blipFill>
        <p:spPr>
          <a:xfrm>
            <a:off x="3502285" y="4064072"/>
            <a:ext cx="5029200" cy="1201479"/>
          </a:xfrm>
          <a:prstGeom prst="rect">
            <a:avLst/>
          </a:prstGeom>
        </p:spPr>
      </p:pic>
      <p:pic>
        <p:nvPicPr>
          <p:cNvPr id="13" name="Image 12">
            <a:extLst>
              <a:ext uri="{FF2B5EF4-FFF2-40B4-BE49-F238E27FC236}">
                <a16:creationId xmlns:a16="http://schemas.microsoft.com/office/drawing/2014/main" id="{92EDB880-7222-4AF2-A453-8B6E010DCDC0}"/>
              </a:ext>
            </a:extLst>
          </p:cNvPr>
          <p:cNvPicPr>
            <a:picLocks noChangeAspect="1"/>
          </p:cNvPicPr>
          <p:nvPr/>
        </p:nvPicPr>
        <p:blipFill>
          <a:blip r:embed="rId7"/>
          <a:stretch>
            <a:fillRect/>
          </a:stretch>
        </p:blipFill>
        <p:spPr>
          <a:xfrm>
            <a:off x="2972931" y="1854493"/>
            <a:ext cx="5705475" cy="12763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3090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875268" y="944169"/>
            <a:ext cx="8749539"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2. Proportion des ventes d’appartements par le nombre de pièces.</a:t>
            </a: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49" y="-177700"/>
            <a:ext cx="1884680" cy="164909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2</a:t>
            </a:r>
            <a:endParaRPr lang="fr-FR" dirty="0"/>
          </a:p>
        </p:txBody>
      </p:sp>
      <p:pic>
        <p:nvPicPr>
          <p:cNvPr id="10" name="Image 9">
            <a:extLst>
              <a:ext uri="{FF2B5EF4-FFF2-40B4-BE49-F238E27FC236}">
                <a16:creationId xmlns:a16="http://schemas.microsoft.com/office/drawing/2014/main" id="{30022CFD-38F4-45B0-8CE6-26F161A3D012}"/>
              </a:ext>
            </a:extLst>
          </p:cNvPr>
          <p:cNvPicPr>
            <a:picLocks noChangeAspect="1"/>
          </p:cNvPicPr>
          <p:nvPr/>
        </p:nvPicPr>
        <p:blipFill rotWithShape="1">
          <a:blip r:embed="rId4"/>
          <a:srcRect l="1182" t="2811" b="6764"/>
          <a:stretch/>
        </p:blipFill>
        <p:spPr>
          <a:xfrm>
            <a:off x="2716726" y="3252891"/>
            <a:ext cx="7150780" cy="3067594"/>
          </a:xfrm>
          <a:prstGeom prst="rect">
            <a:avLst/>
          </a:prstGeom>
        </p:spPr>
      </p:pic>
      <p:pic>
        <p:nvPicPr>
          <p:cNvPr id="14" name="Image 13">
            <a:hlinkClick r:id="rId5"/>
            <a:extLst>
              <a:ext uri="{FF2B5EF4-FFF2-40B4-BE49-F238E27FC236}">
                <a16:creationId xmlns:a16="http://schemas.microsoft.com/office/drawing/2014/main" id="{A42E1E73-E348-4B4D-B5C7-0581F58C1A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846116" y="4159870"/>
            <a:ext cx="937233" cy="939434"/>
          </a:xfrm>
          <a:prstGeom prst="rect">
            <a:avLst/>
          </a:prstGeom>
        </p:spPr>
      </p:pic>
      <p:sp>
        <p:nvSpPr>
          <p:cNvPr id="15" name="ZoneTexte 14">
            <a:extLst>
              <a:ext uri="{FF2B5EF4-FFF2-40B4-BE49-F238E27FC236}">
                <a16:creationId xmlns:a16="http://schemas.microsoft.com/office/drawing/2014/main" id="{E02550DD-7537-4DB1-823D-33C03EE00F8B}"/>
              </a:ext>
            </a:extLst>
          </p:cNvPr>
          <p:cNvSpPr txBox="1"/>
          <p:nvPr/>
        </p:nvSpPr>
        <p:spPr>
          <a:xfrm>
            <a:off x="10767809" y="5376915"/>
            <a:ext cx="1381176"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7" name="Image 6">
            <a:extLst>
              <a:ext uri="{FF2B5EF4-FFF2-40B4-BE49-F238E27FC236}">
                <a16:creationId xmlns:a16="http://schemas.microsoft.com/office/drawing/2014/main" id="{77BD9B51-EAF4-4056-98CE-77A6F75CED8C}"/>
              </a:ext>
            </a:extLst>
          </p:cNvPr>
          <p:cNvPicPr>
            <a:picLocks noChangeAspect="1"/>
          </p:cNvPicPr>
          <p:nvPr/>
        </p:nvPicPr>
        <p:blipFill>
          <a:blip r:embed="rId7"/>
          <a:stretch>
            <a:fillRect/>
          </a:stretch>
        </p:blipFill>
        <p:spPr>
          <a:xfrm>
            <a:off x="1438938" y="1381903"/>
            <a:ext cx="10081367" cy="14332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5784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3. Liste des 10 départements où le prix du mètre carré est le plus élevé.</a:t>
            </a:r>
          </a:p>
          <a:p>
            <a:endParaRPr lang="fr-FR" sz="1800" dirty="0">
              <a:solidFill>
                <a:schemeClr val="bg1"/>
              </a:solidFill>
            </a:endParaRPr>
          </a:p>
          <a:p>
            <a:r>
              <a:rPr lang="fr-FR" sz="1400" dirty="0">
                <a:solidFill>
                  <a:schemeClr val="bg1"/>
                </a:solidFill>
              </a:rPr>
              <a:t>Les 10 </a:t>
            </a:r>
            <a:r>
              <a:rPr lang="fr-FR" sz="1400" dirty="0" err="1">
                <a:solidFill>
                  <a:schemeClr val="bg1"/>
                </a:solidFill>
              </a:rPr>
              <a:t>dept</a:t>
            </a:r>
            <a:r>
              <a:rPr lang="fr-FR" sz="1400" dirty="0">
                <a:solidFill>
                  <a:schemeClr val="bg1"/>
                </a:solidFill>
              </a:rPr>
              <a:t> ou le prix moyen au m² est le plus élevé /   Le département des 10 biens ou le  prix au m² est le plus élevé </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49" y="-177700"/>
            <a:ext cx="1884680" cy="164909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3</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954172" y="2327828"/>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0800832" y="3429000"/>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22" name="Image 21">
            <a:extLst>
              <a:ext uri="{FF2B5EF4-FFF2-40B4-BE49-F238E27FC236}">
                <a16:creationId xmlns:a16="http://schemas.microsoft.com/office/drawing/2014/main" id="{D86DBCAF-8068-4AF5-8B93-DB8AA5000D47}"/>
              </a:ext>
            </a:extLst>
          </p:cNvPr>
          <p:cNvPicPr>
            <a:picLocks noChangeAspect="1"/>
          </p:cNvPicPr>
          <p:nvPr/>
        </p:nvPicPr>
        <p:blipFill rotWithShape="1">
          <a:blip r:embed="rId6"/>
          <a:srcRect l="2298" t="3570" r="2739" b="6095"/>
          <a:stretch/>
        </p:blipFill>
        <p:spPr>
          <a:xfrm>
            <a:off x="6244286" y="3787092"/>
            <a:ext cx="4315044" cy="2256650"/>
          </a:xfrm>
          <a:prstGeom prst="rect">
            <a:avLst/>
          </a:prstGeom>
        </p:spPr>
      </p:pic>
      <p:pic>
        <p:nvPicPr>
          <p:cNvPr id="24" name="Image 23">
            <a:extLst>
              <a:ext uri="{FF2B5EF4-FFF2-40B4-BE49-F238E27FC236}">
                <a16:creationId xmlns:a16="http://schemas.microsoft.com/office/drawing/2014/main" id="{7F4AA5F7-3AD6-4A57-BE31-57BF87A8D87F}"/>
              </a:ext>
            </a:extLst>
          </p:cNvPr>
          <p:cNvPicPr>
            <a:picLocks noChangeAspect="1"/>
          </p:cNvPicPr>
          <p:nvPr/>
        </p:nvPicPr>
        <p:blipFill rotWithShape="1">
          <a:blip r:embed="rId7"/>
          <a:srcRect l="247" t="4045" r="7004" b="13838"/>
          <a:stretch/>
        </p:blipFill>
        <p:spPr>
          <a:xfrm>
            <a:off x="1454078" y="3747680"/>
            <a:ext cx="4481882" cy="2369961"/>
          </a:xfrm>
          <a:prstGeom prst="rect">
            <a:avLst/>
          </a:prstGeom>
        </p:spPr>
      </p:pic>
      <p:pic>
        <p:nvPicPr>
          <p:cNvPr id="26" name="Image 25">
            <a:extLst>
              <a:ext uri="{FF2B5EF4-FFF2-40B4-BE49-F238E27FC236}">
                <a16:creationId xmlns:a16="http://schemas.microsoft.com/office/drawing/2014/main" id="{D74632FA-381E-46E2-8A9A-2FD58AC802A2}"/>
              </a:ext>
            </a:extLst>
          </p:cNvPr>
          <p:cNvPicPr>
            <a:picLocks noChangeAspect="1"/>
          </p:cNvPicPr>
          <p:nvPr/>
        </p:nvPicPr>
        <p:blipFill rotWithShape="1">
          <a:blip r:embed="rId8"/>
          <a:srcRect l="1301" t="21262" r="6450" b="40467"/>
          <a:stretch/>
        </p:blipFill>
        <p:spPr>
          <a:xfrm>
            <a:off x="1567258" y="2437384"/>
            <a:ext cx="4159488" cy="9787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Image 27">
            <a:extLst>
              <a:ext uri="{FF2B5EF4-FFF2-40B4-BE49-F238E27FC236}">
                <a16:creationId xmlns:a16="http://schemas.microsoft.com/office/drawing/2014/main" id="{A6E8A083-BE26-4B60-A71C-B39A53B3AB0C}"/>
              </a:ext>
            </a:extLst>
          </p:cNvPr>
          <p:cNvPicPr>
            <a:picLocks noChangeAspect="1"/>
          </p:cNvPicPr>
          <p:nvPr/>
        </p:nvPicPr>
        <p:blipFill rotWithShape="1">
          <a:blip r:embed="rId8"/>
          <a:srcRect l="650" t="61408" r="7100" b="321"/>
          <a:stretch/>
        </p:blipFill>
        <p:spPr>
          <a:xfrm>
            <a:off x="6210437" y="2371574"/>
            <a:ext cx="4159488" cy="9787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0942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4. Prix moyen du mètre carré d’une maison en Île-de-France</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0449" y="-177700"/>
            <a:ext cx="1884680" cy="164909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4</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920997" y="1612145"/>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8824550" y="2953434"/>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3" name="Image 2">
            <a:extLst>
              <a:ext uri="{FF2B5EF4-FFF2-40B4-BE49-F238E27FC236}">
                <a16:creationId xmlns:a16="http://schemas.microsoft.com/office/drawing/2014/main" id="{95389689-FBC7-4D32-8002-7B65C30B49BA}"/>
              </a:ext>
            </a:extLst>
          </p:cNvPr>
          <p:cNvPicPr>
            <a:picLocks noChangeAspect="1"/>
          </p:cNvPicPr>
          <p:nvPr/>
        </p:nvPicPr>
        <p:blipFill rotWithShape="1">
          <a:blip r:embed="rId6"/>
          <a:srcRect l="2769" t="9323" r="4839" b="10634"/>
          <a:stretch/>
        </p:blipFill>
        <p:spPr>
          <a:xfrm>
            <a:off x="2899267" y="4004632"/>
            <a:ext cx="6393466" cy="1702098"/>
          </a:xfrm>
          <a:prstGeom prst="rect">
            <a:avLst/>
          </a:prstGeom>
        </p:spPr>
      </p:pic>
      <p:pic>
        <p:nvPicPr>
          <p:cNvPr id="10" name="Image 9">
            <a:extLst>
              <a:ext uri="{FF2B5EF4-FFF2-40B4-BE49-F238E27FC236}">
                <a16:creationId xmlns:a16="http://schemas.microsoft.com/office/drawing/2014/main" id="{771BB21E-4FDE-4E2B-916D-8FC66ABB6A36}"/>
              </a:ext>
            </a:extLst>
          </p:cNvPr>
          <p:cNvPicPr>
            <a:picLocks noChangeAspect="1"/>
          </p:cNvPicPr>
          <p:nvPr/>
        </p:nvPicPr>
        <p:blipFill>
          <a:blip r:embed="rId7"/>
          <a:stretch>
            <a:fillRect/>
          </a:stretch>
        </p:blipFill>
        <p:spPr>
          <a:xfrm>
            <a:off x="2216117" y="2183987"/>
            <a:ext cx="5991225" cy="1333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9163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5. Liste des 10 appartements les plus chers avec le département et le nombre de mètres carrés.</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5 </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360762" y="2135578"/>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0404857" y="2416995"/>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7" name="Image 6">
            <a:extLst>
              <a:ext uri="{FF2B5EF4-FFF2-40B4-BE49-F238E27FC236}">
                <a16:creationId xmlns:a16="http://schemas.microsoft.com/office/drawing/2014/main" id="{DE38EF76-528E-4BE8-82F2-1AC3D98BF51F}"/>
              </a:ext>
            </a:extLst>
          </p:cNvPr>
          <p:cNvPicPr>
            <a:picLocks noChangeAspect="1"/>
          </p:cNvPicPr>
          <p:nvPr/>
        </p:nvPicPr>
        <p:blipFill rotWithShape="1">
          <a:blip r:embed="rId6"/>
          <a:srcRect b="3188"/>
          <a:stretch/>
        </p:blipFill>
        <p:spPr>
          <a:xfrm>
            <a:off x="1491984" y="4208782"/>
            <a:ext cx="10278678" cy="2059777"/>
          </a:xfrm>
          <a:prstGeom prst="rect">
            <a:avLst/>
          </a:prstGeom>
        </p:spPr>
      </p:pic>
      <p:pic>
        <p:nvPicPr>
          <p:cNvPr id="12" name="Image 11">
            <a:extLst>
              <a:ext uri="{FF2B5EF4-FFF2-40B4-BE49-F238E27FC236}">
                <a16:creationId xmlns:a16="http://schemas.microsoft.com/office/drawing/2014/main" id="{5005AAC3-D66F-474E-85FF-23A8D402644D}"/>
              </a:ext>
            </a:extLst>
          </p:cNvPr>
          <p:cNvPicPr>
            <a:picLocks noChangeAspect="1"/>
          </p:cNvPicPr>
          <p:nvPr/>
        </p:nvPicPr>
        <p:blipFill>
          <a:blip r:embed="rId7"/>
          <a:stretch>
            <a:fillRect/>
          </a:stretch>
        </p:blipFill>
        <p:spPr>
          <a:xfrm>
            <a:off x="1790201" y="1606278"/>
            <a:ext cx="7048500" cy="2324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081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6. Taux d’évolution du nombre de ventes entre le premier et le second trimestre de 2020.</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6</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694829" y="1943156"/>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0685223" y="2089707"/>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15" name="Image 14">
            <a:extLst>
              <a:ext uri="{FF2B5EF4-FFF2-40B4-BE49-F238E27FC236}">
                <a16:creationId xmlns:a16="http://schemas.microsoft.com/office/drawing/2014/main" id="{84FB7AA3-0DC2-4823-9C7C-64D744628B99}"/>
              </a:ext>
            </a:extLst>
          </p:cNvPr>
          <p:cNvPicPr>
            <a:picLocks noChangeAspect="1"/>
          </p:cNvPicPr>
          <p:nvPr/>
        </p:nvPicPr>
        <p:blipFill>
          <a:blip r:embed="rId6"/>
          <a:stretch>
            <a:fillRect/>
          </a:stretch>
        </p:blipFill>
        <p:spPr>
          <a:xfrm>
            <a:off x="1804170" y="1975719"/>
            <a:ext cx="7286625" cy="11525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 name="Image 17">
            <a:extLst>
              <a:ext uri="{FF2B5EF4-FFF2-40B4-BE49-F238E27FC236}">
                <a16:creationId xmlns:a16="http://schemas.microsoft.com/office/drawing/2014/main" id="{B4A39169-B0E4-4A0E-BA8E-52F9637A98CD}"/>
              </a:ext>
            </a:extLst>
          </p:cNvPr>
          <p:cNvPicPr>
            <a:picLocks noChangeAspect="1"/>
          </p:cNvPicPr>
          <p:nvPr/>
        </p:nvPicPr>
        <p:blipFill rotWithShape="1">
          <a:blip r:embed="rId7"/>
          <a:srcRect l="810" t="8239" r="4142" b="27426"/>
          <a:stretch/>
        </p:blipFill>
        <p:spPr>
          <a:xfrm>
            <a:off x="1938945" y="3960377"/>
            <a:ext cx="8916473" cy="1005875"/>
          </a:xfrm>
          <a:prstGeom prst="rect">
            <a:avLst/>
          </a:prstGeom>
        </p:spPr>
      </p:pic>
    </p:spTree>
    <p:extLst>
      <p:ext uri="{BB962C8B-B14F-4D97-AF65-F5344CB8AC3E}">
        <p14:creationId xmlns:p14="http://schemas.microsoft.com/office/powerpoint/2010/main" val="105814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038084"/>
            <a:ext cx="9527371" cy="54111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7. Liste des communes où le nombre de ventes a augmenté d’au moins 20% entre le premier et le second trimestre de 2020</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lvl="8"/>
            <a:r>
              <a:rPr lang="fr-FR" sz="6000" dirty="0">
                <a:solidFill>
                  <a:schemeClr val="bg1"/>
                </a:solidFill>
              </a:rPr>
              <a:t> </a:t>
            </a:r>
          </a:p>
          <a:p>
            <a:pPr lvl="8"/>
            <a:endParaRPr lang="fr-FR" sz="6000" dirty="0">
              <a:solidFill>
                <a:schemeClr val="bg1"/>
              </a:solidFill>
            </a:endParaRPr>
          </a:p>
          <a:p>
            <a:pPr lvl="8"/>
            <a:endParaRPr lang="fr-FR" sz="6000" dirty="0">
              <a:solidFill>
                <a:schemeClr val="bg1"/>
              </a:solidFill>
            </a:endParaRPr>
          </a:p>
          <a:p>
            <a:pPr lvl="8"/>
            <a:r>
              <a:rPr lang="fr-FR" sz="6000" dirty="0">
                <a:solidFill>
                  <a:schemeClr val="bg1"/>
                </a:solidFill>
              </a:rPr>
              <a:t>…</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7 </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412527" y="1755478"/>
            <a:ext cx="515735" cy="516946"/>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1039050" y="2400941"/>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3" name="Image 2">
            <a:extLst>
              <a:ext uri="{FF2B5EF4-FFF2-40B4-BE49-F238E27FC236}">
                <a16:creationId xmlns:a16="http://schemas.microsoft.com/office/drawing/2014/main" id="{22B269C4-05BC-4F2F-A5EE-5B23A10B996A}"/>
              </a:ext>
            </a:extLst>
          </p:cNvPr>
          <p:cNvPicPr>
            <a:picLocks noChangeAspect="1"/>
          </p:cNvPicPr>
          <p:nvPr/>
        </p:nvPicPr>
        <p:blipFill rotWithShape="1">
          <a:blip r:embed="rId6"/>
          <a:srcRect r="1147" b="1195"/>
          <a:stretch/>
        </p:blipFill>
        <p:spPr>
          <a:xfrm>
            <a:off x="1341997" y="4146775"/>
            <a:ext cx="4248812" cy="2466807"/>
          </a:xfrm>
          <a:prstGeom prst="rect">
            <a:avLst/>
          </a:prstGeom>
        </p:spPr>
      </p:pic>
      <p:pic>
        <p:nvPicPr>
          <p:cNvPr id="13" name="Image 12">
            <a:extLst>
              <a:ext uri="{FF2B5EF4-FFF2-40B4-BE49-F238E27FC236}">
                <a16:creationId xmlns:a16="http://schemas.microsoft.com/office/drawing/2014/main" id="{AEA79244-0EF7-47E4-A0AF-E4A8317A1EF5}"/>
              </a:ext>
            </a:extLst>
          </p:cNvPr>
          <p:cNvPicPr>
            <a:picLocks noChangeAspect="1"/>
          </p:cNvPicPr>
          <p:nvPr/>
        </p:nvPicPr>
        <p:blipFill rotWithShape="1">
          <a:blip r:embed="rId7"/>
          <a:srcRect l="982" r="2200" b="2576"/>
          <a:stretch/>
        </p:blipFill>
        <p:spPr>
          <a:xfrm>
            <a:off x="6768024" y="4181284"/>
            <a:ext cx="4741608" cy="2466807"/>
          </a:xfrm>
          <a:prstGeom prst="rect">
            <a:avLst/>
          </a:prstGeom>
        </p:spPr>
      </p:pic>
      <p:pic>
        <p:nvPicPr>
          <p:cNvPr id="17" name="Image 16">
            <a:extLst>
              <a:ext uri="{FF2B5EF4-FFF2-40B4-BE49-F238E27FC236}">
                <a16:creationId xmlns:a16="http://schemas.microsoft.com/office/drawing/2014/main" id="{4E9A658A-967A-4C7A-9C6F-6ADD59450264}"/>
              </a:ext>
            </a:extLst>
          </p:cNvPr>
          <p:cNvPicPr>
            <a:picLocks noChangeAspect="1"/>
          </p:cNvPicPr>
          <p:nvPr/>
        </p:nvPicPr>
        <p:blipFill rotWithShape="1">
          <a:blip r:embed="rId8"/>
          <a:srcRect l="6230" t="10851" r="14754" b="11730"/>
          <a:stretch/>
        </p:blipFill>
        <p:spPr>
          <a:xfrm>
            <a:off x="5755747" y="5268505"/>
            <a:ext cx="827888" cy="405580"/>
          </a:xfrm>
          <a:prstGeom prst="rect">
            <a:avLst/>
          </a:prstGeom>
        </p:spPr>
      </p:pic>
      <p:pic>
        <p:nvPicPr>
          <p:cNvPr id="20" name="Image 19">
            <a:extLst>
              <a:ext uri="{FF2B5EF4-FFF2-40B4-BE49-F238E27FC236}">
                <a16:creationId xmlns:a16="http://schemas.microsoft.com/office/drawing/2014/main" id="{AF3EEAD5-F859-4FD6-987B-9A06B425AD13}"/>
              </a:ext>
            </a:extLst>
          </p:cNvPr>
          <p:cNvPicPr>
            <a:picLocks noChangeAspect="1"/>
          </p:cNvPicPr>
          <p:nvPr/>
        </p:nvPicPr>
        <p:blipFill rotWithShape="1">
          <a:blip r:embed="rId9"/>
          <a:srcRect l="1027" t="857" r="13819" b="60188"/>
          <a:stretch/>
        </p:blipFill>
        <p:spPr>
          <a:xfrm>
            <a:off x="1225096" y="1682272"/>
            <a:ext cx="6159647" cy="15843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Image 21">
            <a:extLst>
              <a:ext uri="{FF2B5EF4-FFF2-40B4-BE49-F238E27FC236}">
                <a16:creationId xmlns:a16="http://schemas.microsoft.com/office/drawing/2014/main" id="{705DB641-FF36-4DF1-A04E-1BDB50F21D16}"/>
              </a:ext>
            </a:extLst>
          </p:cNvPr>
          <p:cNvPicPr>
            <a:picLocks noChangeAspect="1"/>
          </p:cNvPicPr>
          <p:nvPr/>
        </p:nvPicPr>
        <p:blipFill rotWithShape="1">
          <a:blip r:embed="rId9"/>
          <a:srcRect l="120" t="39071" r="47496" b="33548"/>
          <a:stretch/>
        </p:blipFill>
        <p:spPr>
          <a:xfrm>
            <a:off x="7763196" y="2921685"/>
            <a:ext cx="3203708" cy="10146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4" name="Image 23">
            <a:extLst>
              <a:ext uri="{FF2B5EF4-FFF2-40B4-BE49-F238E27FC236}">
                <a16:creationId xmlns:a16="http://schemas.microsoft.com/office/drawing/2014/main" id="{A3B5A284-1E67-4231-A951-1DB884906A2C}"/>
              </a:ext>
            </a:extLst>
          </p:cNvPr>
          <p:cNvPicPr>
            <a:picLocks noChangeAspect="1"/>
          </p:cNvPicPr>
          <p:nvPr/>
        </p:nvPicPr>
        <p:blipFill rotWithShape="1">
          <a:blip r:embed="rId9"/>
          <a:srcRect l="-374" t="68051" r="47990" b="4568"/>
          <a:stretch/>
        </p:blipFill>
        <p:spPr>
          <a:xfrm>
            <a:off x="7705398" y="1595054"/>
            <a:ext cx="3203708" cy="10146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864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8. Différence en pourcentage du prix au mètre carré entre un appartement de 2 pièces et un appartement de 3 pièces.</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8</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607306" y="3439614"/>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0489817" y="4452973"/>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3" name="Image 2">
            <a:extLst>
              <a:ext uri="{FF2B5EF4-FFF2-40B4-BE49-F238E27FC236}">
                <a16:creationId xmlns:a16="http://schemas.microsoft.com/office/drawing/2014/main" id="{23BA20D2-1D47-4A75-98BE-EDCE819ED215}"/>
              </a:ext>
            </a:extLst>
          </p:cNvPr>
          <p:cNvPicPr>
            <a:picLocks noChangeAspect="1"/>
          </p:cNvPicPr>
          <p:nvPr/>
        </p:nvPicPr>
        <p:blipFill rotWithShape="1">
          <a:blip r:embed="rId6"/>
          <a:srcRect l="1164" t="5271" r="3384" b="22970"/>
          <a:stretch/>
        </p:blipFill>
        <p:spPr>
          <a:xfrm>
            <a:off x="3031468" y="4121426"/>
            <a:ext cx="6520950" cy="654297"/>
          </a:xfrm>
          <a:prstGeom prst="rect">
            <a:avLst/>
          </a:prstGeom>
        </p:spPr>
      </p:pic>
      <p:pic>
        <p:nvPicPr>
          <p:cNvPr id="10" name="Image 9">
            <a:extLst>
              <a:ext uri="{FF2B5EF4-FFF2-40B4-BE49-F238E27FC236}">
                <a16:creationId xmlns:a16="http://schemas.microsoft.com/office/drawing/2014/main" id="{2CED9618-8141-4A3E-A5C6-FA7050AA0C59}"/>
              </a:ext>
            </a:extLst>
          </p:cNvPr>
          <p:cNvPicPr>
            <a:picLocks noChangeAspect="1"/>
          </p:cNvPicPr>
          <p:nvPr/>
        </p:nvPicPr>
        <p:blipFill>
          <a:blip r:embed="rId7"/>
          <a:stretch>
            <a:fillRect/>
          </a:stretch>
        </p:blipFill>
        <p:spPr>
          <a:xfrm>
            <a:off x="1425292" y="2003973"/>
            <a:ext cx="10345370" cy="10464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3985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Espace réservé du contenu 5" descr="Une image contenant texte&#10;&#10;Description générée automatiquement">
            <a:extLst>
              <a:ext uri="{FF2B5EF4-FFF2-40B4-BE49-F238E27FC236}">
                <a16:creationId xmlns:a16="http://schemas.microsoft.com/office/drawing/2014/main" id="{E2AD08F5-E8F9-4AE2-B17E-B95E8724A587}"/>
              </a:ext>
            </a:extLst>
          </p:cNvPr>
          <p:cNvPicPr>
            <a:picLocks noChangeAspect="1"/>
          </p:cNvPicPr>
          <p:nvPr/>
        </p:nvPicPr>
        <p:blipFill rotWithShape="1">
          <a:blip r:embed="rId2">
            <a:extLst>
              <a:ext uri="{28A0092B-C50C-407E-A947-70E740481C1C}">
                <a14:useLocalDpi xmlns:a14="http://schemas.microsoft.com/office/drawing/2010/main" val="0"/>
              </a:ext>
            </a:extLst>
          </a:blip>
          <a:srcRect l="30233" r="25609" b="-2"/>
          <a:stretch/>
        </p:blipFill>
        <p:spPr>
          <a:xfrm>
            <a:off x="8116426" y="-1"/>
            <a:ext cx="4075568" cy="3668797"/>
          </a:xfrm>
          <a:prstGeom prst="rect">
            <a:avLst/>
          </a:prstGeom>
          <a:effectLst>
            <a:softEdge rad="444500"/>
          </a:effectLst>
        </p:spPr>
      </p:pic>
      <p:sp>
        <p:nvSpPr>
          <p:cNvPr id="20" name="Rectangle 1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Sous-titre 7">
            <a:extLst>
              <a:ext uri="{FF2B5EF4-FFF2-40B4-BE49-F238E27FC236}">
                <a16:creationId xmlns:a16="http://schemas.microsoft.com/office/drawing/2014/main" id="{BF2A70FA-E256-409B-B939-8EC6DE4F16DD}"/>
              </a:ext>
            </a:extLst>
          </p:cNvPr>
          <p:cNvSpPr>
            <a:spLocks noGrp="1"/>
          </p:cNvSpPr>
          <p:nvPr>
            <p:ph type="subTitle" idx="1"/>
          </p:nvPr>
        </p:nvSpPr>
        <p:spPr>
          <a:xfrm>
            <a:off x="1526921" y="5139880"/>
            <a:ext cx="9999331" cy="1689652"/>
          </a:xfrm>
        </p:spPr>
        <p:txBody>
          <a:bodyPr anchor="ctr">
            <a:normAutofit/>
          </a:bodyPr>
          <a:lstStyle/>
          <a:p>
            <a:r>
              <a:rPr lang="fr-FR" sz="1800" b="1" dirty="0">
                <a:solidFill>
                  <a:schemeClr val="bg1"/>
                </a:solidFill>
              </a:rPr>
              <a:t>Créer un modèle pour mieux prévoir le prix vente, analyser le marché  à partir des données </a:t>
            </a:r>
            <a:r>
              <a:rPr lang="fr-FR" sz="1800" b="1" dirty="0" err="1">
                <a:solidFill>
                  <a:schemeClr val="bg1"/>
                </a:solidFill>
              </a:rPr>
              <a:t>OpenData</a:t>
            </a:r>
            <a:r>
              <a:rPr lang="fr-FR" sz="1800" b="1" dirty="0">
                <a:solidFill>
                  <a:schemeClr val="bg1"/>
                </a:solidFill>
              </a:rPr>
              <a:t> DVF qui ressence l’ensemble des transactions foncières en  France. </a:t>
            </a:r>
          </a:p>
          <a:p>
            <a:r>
              <a:rPr lang="fr-FR" sz="1800" b="1" dirty="0">
                <a:solidFill>
                  <a:schemeClr val="bg1"/>
                </a:solidFill>
              </a:rPr>
              <a:t>L’objectif est de se démarquer de la concurrence en permettant aux agences de mieux accompagner leurs clients pour leurs transactions immobilières.</a:t>
            </a:r>
          </a:p>
          <a:p>
            <a:endParaRPr lang="fr-FR" sz="1800" b="1" dirty="0">
              <a:solidFill>
                <a:schemeClr val="bg1"/>
              </a:solidFill>
            </a:endParaRP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32" name="Titre 1">
            <a:extLst>
              <a:ext uri="{FF2B5EF4-FFF2-40B4-BE49-F238E27FC236}">
                <a16:creationId xmlns:a16="http://schemas.microsoft.com/office/drawing/2014/main" id="{8D5EB85B-B306-4BC1-87A1-DEF4CF61E41D}"/>
              </a:ext>
            </a:extLst>
          </p:cNvPr>
          <p:cNvSpPr txBox="1">
            <a:spLocks/>
          </p:cNvSpPr>
          <p:nvPr/>
        </p:nvSpPr>
        <p:spPr>
          <a:xfrm>
            <a:off x="1526921" y="2786198"/>
            <a:ext cx="6347918" cy="2397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6600" dirty="0">
                <a:solidFill>
                  <a:schemeClr val="bg1"/>
                </a:solidFill>
              </a:rPr>
              <a:t>Projet </a:t>
            </a:r>
            <a:r>
              <a:rPr lang="fr-FR" sz="6600" b="0" dirty="0" err="1">
                <a:solidFill>
                  <a:schemeClr val="bg1"/>
                </a:solidFill>
                <a:latin typeface="Montserrat" panose="00000500000000000000" pitchFamily="2" charset="0"/>
              </a:rPr>
              <a:t>DATAImmo</a:t>
            </a:r>
            <a:endParaRPr lang="fr-FR" sz="6600" dirty="0">
              <a:solidFill>
                <a:schemeClr val="bg1"/>
              </a:solidFill>
            </a:endParaRPr>
          </a:p>
        </p:txBody>
      </p:sp>
      <p:pic>
        <p:nvPicPr>
          <p:cNvPr id="16" name="Picture 2">
            <a:extLst>
              <a:ext uri="{FF2B5EF4-FFF2-40B4-BE49-F238E27FC236}">
                <a16:creationId xmlns:a16="http://schemas.microsoft.com/office/drawing/2014/main" id="{5C5CF54A-7A62-4B04-AEE3-3C3197A59436}"/>
              </a:ext>
            </a:extLst>
          </p:cNvPr>
          <p:cNvPicPr>
            <a:picLocks noChangeAspect="1" noChangeArrowheads="1"/>
          </p:cNvPicPr>
          <p:nvPr/>
        </p:nvPicPr>
        <p:blipFill rotWithShape="1">
          <a:blip r:embed="rId4">
            <a:duotone>
              <a:schemeClr val="accent2">
                <a:shade val="45000"/>
                <a:satMod val="135000"/>
              </a:schemeClr>
              <a:prstClr val="white"/>
            </a:duotone>
            <a:alphaModFix amt="54000"/>
            <a:extLst>
              <a:ext uri="{28A0092B-C50C-407E-A947-70E740481C1C}">
                <a14:useLocalDpi xmlns:a14="http://schemas.microsoft.com/office/drawing/2010/main" val="0"/>
              </a:ext>
            </a:extLst>
          </a:blip>
          <a:srcRect t="16176" b="21117"/>
          <a:stretch/>
        </p:blipFill>
        <p:spPr bwMode="auto">
          <a:xfrm>
            <a:off x="0" y="470288"/>
            <a:ext cx="12191979" cy="254205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E5D87DB-2F5D-477E-A196-759699B4F693}"/>
              </a:ext>
            </a:extLst>
          </p:cNvPr>
          <p:cNvSpPr>
            <a:spLocks noGrp="1"/>
          </p:cNvSpPr>
          <p:nvPr>
            <p:ph type="ctrTitle"/>
          </p:nvPr>
        </p:nvSpPr>
        <p:spPr>
          <a:xfrm>
            <a:off x="1526921" y="-1093917"/>
            <a:ext cx="9144000" cy="1054146"/>
          </a:xfrm>
        </p:spPr>
        <p:txBody>
          <a:bodyPr/>
          <a:lstStyle/>
          <a:p>
            <a:r>
              <a:rPr lang="fr-FR" dirty="0"/>
              <a:t>Descriptif projet</a:t>
            </a:r>
          </a:p>
        </p:txBody>
      </p:sp>
    </p:spTree>
    <p:extLst>
      <p:ext uri="{BB962C8B-B14F-4D97-AF65-F5344CB8AC3E}">
        <p14:creationId xmlns:p14="http://schemas.microsoft.com/office/powerpoint/2010/main" val="260895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9. Les moyennes de valeurs foncières pour le top 3 des communes des départements 6, 13, 33, 59 et 69</a:t>
            </a:r>
            <a:endParaRPr lang="fr-FR" sz="14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9</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965743" y="5503898"/>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3708679" y="5663398"/>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7" name="Image 6">
            <a:extLst>
              <a:ext uri="{FF2B5EF4-FFF2-40B4-BE49-F238E27FC236}">
                <a16:creationId xmlns:a16="http://schemas.microsoft.com/office/drawing/2014/main" id="{CC1974E7-1502-4DCB-B2F6-203F6ED9CC60}"/>
              </a:ext>
            </a:extLst>
          </p:cNvPr>
          <p:cNvPicPr>
            <a:picLocks noChangeAspect="1"/>
          </p:cNvPicPr>
          <p:nvPr/>
        </p:nvPicPr>
        <p:blipFill>
          <a:blip r:embed="rId6"/>
          <a:stretch>
            <a:fillRect/>
          </a:stretch>
        </p:blipFill>
        <p:spPr>
          <a:xfrm>
            <a:off x="1401557" y="1926690"/>
            <a:ext cx="4694443" cy="1466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Image 12">
            <a:extLst>
              <a:ext uri="{FF2B5EF4-FFF2-40B4-BE49-F238E27FC236}">
                <a16:creationId xmlns:a16="http://schemas.microsoft.com/office/drawing/2014/main" id="{9767B671-8A9D-4319-BB05-1D5253AA8C44}"/>
              </a:ext>
            </a:extLst>
          </p:cNvPr>
          <p:cNvPicPr>
            <a:picLocks noChangeAspect="1"/>
          </p:cNvPicPr>
          <p:nvPr/>
        </p:nvPicPr>
        <p:blipFill rotWithShape="1">
          <a:blip r:embed="rId7"/>
          <a:srcRect l="2312" t="11690" r="7471" b="18615"/>
          <a:stretch/>
        </p:blipFill>
        <p:spPr>
          <a:xfrm>
            <a:off x="1518842" y="4089426"/>
            <a:ext cx="4141712" cy="768411"/>
          </a:xfrm>
          <a:prstGeom prst="rect">
            <a:avLst/>
          </a:prstGeom>
        </p:spPr>
      </p:pic>
      <p:pic>
        <p:nvPicPr>
          <p:cNvPr id="18" name="Image 17">
            <a:extLst>
              <a:ext uri="{FF2B5EF4-FFF2-40B4-BE49-F238E27FC236}">
                <a16:creationId xmlns:a16="http://schemas.microsoft.com/office/drawing/2014/main" id="{35D7EC64-CFDE-41C1-B22D-58245E14ECCA}"/>
              </a:ext>
            </a:extLst>
          </p:cNvPr>
          <p:cNvPicPr>
            <a:picLocks noChangeAspect="1"/>
          </p:cNvPicPr>
          <p:nvPr/>
        </p:nvPicPr>
        <p:blipFill rotWithShape="1">
          <a:blip r:embed="rId8"/>
          <a:srcRect l="2808" t="5642" r="11009" b="8727"/>
          <a:stretch/>
        </p:blipFill>
        <p:spPr>
          <a:xfrm>
            <a:off x="9187697" y="3694933"/>
            <a:ext cx="2866607" cy="2029087"/>
          </a:xfrm>
          <a:prstGeom prst="rect">
            <a:avLst/>
          </a:prstGeom>
        </p:spPr>
      </p:pic>
      <p:pic>
        <p:nvPicPr>
          <p:cNvPr id="20" name="Image 19">
            <a:extLst>
              <a:ext uri="{FF2B5EF4-FFF2-40B4-BE49-F238E27FC236}">
                <a16:creationId xmlns:a16="http://schemas.microsoft.com/office/drawing/2014/main" id="{052DD662-32D6-4340-B409-F6B15CBFBB54}"/>
              </a:ext>
            </a:extLst>
          </p:cNvPr>
          <p:cNvPicPr>
            <a:picLocks noChangeAspect="1"/>
          </p:cNvPicPr>
          <p:nvPr/>
        </p:nvPicPr>
        <p:blipFill>
          <a:blip r:embed="rId9"/>
          <a:stretch>
            <a:fillRect/>
          </a:stretch>
        </p:blipFill>
        <p:spPr>
          <a:xfrm>
            <a:off x="6693280" y="1777843"/>
            <a:ext cx="4910396" cy="16896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Image 21">
            <a:extLst>
              <a:ext uri="{FF2B5EF4-FFF2-40B4-BE49-F238E27FC236}">
                <a16:creationId xmlns:a16="http://schemas.microsoft.com/office/drawing/2014/main" id="{6F89089B-6634-4ABE-9B51-FCD8AC5EBE79}"/>
              </a:ext>
            </a:extLst>
          </p:cNvPr>
          <p:cNvPicPr>
            <a:picLocks noChangeAspect="1"/>
          </p:cNvPicPr>
          <p:nvPr/>
        </p:nvPicPr>
        <p:blipFill rotWithShape="1">
          <a:blip r:embed="rId10"/>
          <a:srcRect l="1241" t="3746" r="5973" b="6009"/>
          <a:stretch/>
        </p:blipFill>
        <p:spPr>
          <a:xfrm>
            <a:off x="5905066" y="3728906"/>
            <a:ext cx="3150819" cy="2029087"/>
          </a:xfrm>
          <a:prstGeom prst="rect">
            <a:avLst/>
          </a:prstGeom>
        </p:spPr>
      </p:pic>
      <p:sp>
        <p:nvSpPr>
          <p:cNvPr id="24" name="ZoneTexte 23">
            <a:extLst>
              <a:ext uri="{FF2B5EF4-FFF2-40B4-BE49-F238E27FC236}">
                <a16:creationId xmlns:a16="http://schemas.microsoft.com/office/drawing/2014/main" id="{CCA457AE-52A0-4C1E-8143-DF25135AEC28}"/>
              </a:ext>
            </a:extLst>
          </p:cNvPr>
          <p:cNvSpPr txBox="1"/>
          <p:nvPr/>
        </p:nvSpPr>
        <p:spPr>
          <a:xfrm>
            <a:off x="5943600" y="5763206"/>
            <a:ext cx="3112285" cy="276999"/>
          </a:xfrm>
          <a:prstGeom prst="rect">
            <a:avLst/>
          </a:prstGeom>
          <a:noFill/>
        </p:spPr>
        <p:txBody>
          <a:bodyPr wrap="square" rtlCol="0">
            <a:spAutoFit/>
          </a:bodyPr>
          <a:lstStyle/>
          <a:p>
            <a:pPr algn="ctr"/>
            <a:r>
              <a:rPr lang="fr-FR" sz="1200" dirty="0">
                <a:solidFill>
                  <a:schemeClr val="bg1"/>
                </a:solidFill>
              </a:rPr>
              <a:t>Top par commune </a:t>
            </a:r>
          </a:p>
        </p:txBody>
      </p:sp>
      <p:sp>
        <p:nvSpPr>
          <p:cNvPr id="25" name="ZoneTexte 24">
            <a:extLst>
              <a:ext uri="{FF2B5EF4-FFF2-40B4-BE49-F238E27FC236}">
                <a16:creationId xmlns:a16="http://schemas.microsoft.com/office/drawing/2014/main" id="{4C090DDD-A300-4F4C-B503-C6B4222B72FE}"/>
              </a:ext>
            </a:extLst>
          </p:cNvPr>
          <p:cNvSpPr txBox="1"/>
          <p:nvPr/>
        </p:nvSpPr>
        <p:spPr>
          <a:xfrm>
            <a:off x="9395220" y="5753178"/>
            <a:ext cx="2451559" cy="276999"/>
          </a:xfrm>
          <a:prstGeom prst="rect">
            <a:avLst/>
          </a:prstGeom>
          <a:noFill/>
        </p:spPr>
        <p:txBody>
          <a:bodyPr wrap="square" rtlCol="0">
            <a:spAutoFit/>
          </a:bodyPr>
          <a:lstStyle/>
          <a:p>
            <a:pPr algn="ctr"/>
            <a:r>
              <a:rPr lang="fr-FR" sz="1200" dirty="0">
                <a:solidFill>
                  <a:schemeClr val="bg1"/>
                </a:solidFill>
              </a:rPr>
              <a:t>Top par commune/arrondissement </a:t>
            </a:r>
          </a:p>
        </p:txBody>
      </p:sp>
    </p:spTree>
    <p:extLst>
      <p:ext uri="{BB962C8B-B14F-4D97-AF65-F5344CB8AC3E}">
        <p14:creationId xmlns:p14="http://schemas.microsoft.com/office/powerpoint/2010/main" val="170150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614993" y="956468"/>
            <a:ext cx="9527371" cy="5254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9. Les moyennes de valeurs foncières pour le top 3 des communes des départements 6, 13, 33, 59 et 69 ainsi que le prix médian (pour limiter impact valeurs extrêmes ) </a:t>
            </a:r>
            <a:endParaRPr lang="fr-FR" sz="14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Requêtes SQL 9 bis</a:t>
            </a:r>
            <a:endParaRPr lang="fr-FR" dirty="0"/>
          </a:p>
        </p:txBody>
      </p:sp>
      <p:pic>
        <p:nvPicPr>
          <p:cNvPr id="8" name="Image 7">
            <a:hlinkClick r:id="rId4"/>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965743" y="5503898"/>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3708679" y="5663398"/>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21" name="Image 20">
            <a:extLst>
              <a:ext uri="{FF2B5EF4-FFF2-40B4-BE49-F238E27FC236}">
                <a16:creationId xmlns:a16="http://schemas.microsoft.com/office/drawing/2014/main" id="{595CF3CD-4560-42CB-ABD2-A29C0A9CAA39}"/>
              </a:ext>
            </a:extLst>
          </p:cNvPr>
          <p:cNvPicPr>
            <a:picLocks noChangeAspect="1"/>
          </p:cNvPicPr>
          <p:nvPr/>
        </p:nvPicPr>
        <p:blipFill rotWithShape="1">
          <a:blip r:embed="rId6"/>
          <a:srcRect t="549" r="9533" b="-549"/>
          <a:stretch/>
        </p:blipFill>
        <p:spPr>
          <a:xfrm>
            <a:off x="1454918" y="1531580"/>
            <a:ext cx="7519217" cy="21550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Image 16">
            <a:extLst>
              <a:ext uri="{FF2B5EF4-FFF2-40B4-BE49-F238E27FC236}">
                <a16:creationId xmlns:a16="http://schemas.microsoft.com/office/drawing/2014/main" id="{F5E2B7A6-14B4-4162-A894-03B8B6B92A0A}"/>
              </a:ext>
            </a:extLst>
          </p:cNvPr>
          <p:cNvPicPr>
            <a:picLocks noChangeAspect="1"/>
          </p:cNvPicPr>
          <p:nvPr/>
        </p:nvPicPr>
        <p:blipFill rotWithShape="1">
          <a:blip r:embed="rId7"/>
          <a:srcRect r="3174" b="8508"/>
          <a:stretch/>
        </p:blipFill>
        <p:spPr>
          <a:xfrm>
            <a:off x="6133808" y="3429000"/>
            <a:ext cx="5312229" cy="3167313"/>
          </a:xfrm>
          <a:prstGeom prst="rect">
            <a:avLst/>
          </a:prstGeom>
        </p:spPr>
      </p:pic>
    </p:spTree>
    <p:extLst>
      <p:ext uri="{BB962C8B-B14F-4D97-AF65-F5344CB8AC3E}">
        <p14:creationId xmlns:p14="http://schemas.microsoft.com/office/powerpoint/2010/main" val="2677454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875268" y="944169"/>
            <a:ext cx="8749539" cy="4155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hlinkClick r:id="rId3" action="ppaction://hlinksldjump">
                  <a:extLst>
                    <a:ext uri="{A12FA001-AC4F-418D-AE19-62706E023703}">
                      <ahyp:hlinkClr xmlns:ahyp="http://schemas.microsoft.com/office/drawing/2018/hyperlinkcolor" val="tx"/>
                    </a:ext>
                  </a:extLst>
                </a:hlinkClick>
              </a:rPr>
              <a:t>1. Nombre total d’appartements vendus au 1er semestre 2020.</a:t>
            </a:r>
            <a:endParaRPr lang="fr-FR" sz="1800" dirty="0">
              <a:solidFill>
                <a:schemeClr val="bg1"/>
              </a:solidFill>
            </a:endParaRPr>
          </a:p>
          <a:p>
            <a:r>
              <a:rPr lang="fr-FR" sz="1800" dirty="0">
                <a:solidFill>
                  <a:schemeClr val="bg1"/>
                </a:solidFill>
                <a:hlinkClick r:id="rId4" action="ppaction://hlinksldjump">
                  <a:extLst>
                    <a:ext uri="{A12FA001-AC4F-418D-AE19-62706E023703}">
                      <ahyp:hlinkClr xmlns:ahyp="http://schemas.microsoft.com/office/drawing/2018/hyperlinkcolor" val="tx"/>
                    </a:ext>
                  </a:extLst>
                </a:hlinkClick>
              </a:rPr>
              <a:t>2. Proportion des ventes d’appartements par le nombre de pièces.</a:t>
            </a:r>
            <a:endParaRPr lang="fr-FR" sz="1800" dirty="0">
              <a:solidFill>
                <a:schemeClr val="bg1"/>
              </a:solidFill>
            </a:endParaRPr>
          </a:p>
          <a:p>
            <a:r>
              <a:rPr lang="fr-FR" sz="1800" dirty="0">
                <a:solidFill>
                  <a:schemeClr val="bg1"/>
                </a:solidFill>
                <a:hlinkClick r:id="rId5" action="ppaction://hlinksldjump">
                  <a:extLst>
                    <a:ext uri="{A12FA001-AC4F-418D-AE19-62706E023703}">
                      <ahyp:hlinkClr xmlns:ahyp="http://schemas.microsoft.com/office/drawing/2018/hyperlinkcolor" val="tx"/>
                    </a:ext>
                  </a:extLst>
                </a:hlinkClick>
              </a:rPr>
              <a:t>3. Liste des 10 départements où le prix du mètre carré est le plus élevé.</a:t>
            </a:r>
            <a:endParaRPr lang="fr-FR" sz="1800" dirty="0">
              <a:solidFill>
                <a:schemeClr val="bg1"/>
              </a:solidFill>
            </a:endParaRPr>
          </a:p>
          <a:p>
            <a:r>
              <a:rPr lang="fr-FR" sz="1800" dirty="0">
                <a:solidFill>
                  <a:schemeClr val="bg1"/>
                </a:solidFill>
                <a:hlinkClick r:id="rId6" action="ppaction://hlinksldjump">
                  <a:extLst>
                    <a:ext uri="{A12FA001-AC4F-418D-AE19-62706E023703}">
                      <ahyp:hlinkClr xmlns:ahyp="http://schemas.microsoft.com/office/drawing/2018/hyperlinkcolor" val="tx"/>
                    </a:ext>
                  </a:extLst>
                </a:hlinkClick>
              </a:rPr>
              <a:t>4. Prix moyen du mètre carré d’une maison en Île-de-France.</a:t>
            </a:r>
            <a:endParaRPr lang="fr-FR" sz="1800" dirty="0">
              <a:solidFill>
                <a:schemeClr val="bg1"/>
              </a:solidFill>
            </a:endParaRPr>
          </a:p>
          <a:p>
            <a:r>
              <a:rPr lang="fr-FR" sz="1800" dirty="0">
                <a:solidFill>
                  <a:schemeClr val="bg1"/>
                </a:solidFill>
                <a:hlinkClick r:id="rId7" action="ppaction://hlinksldjump">
                  <a:extLst>
                    <a:ext uri="{A12FA001-AC4F-418D-AE19-62706E023703}">
                      <ahyp:hlinkClr xmlns:ahyp="http://schemas.microsoft.com/office/drawing/2018/hyperlinkcolor" val="tx"/>
                    </a:ext>
                  </a:extLst>
                </a:hlinkClick>
              </a:rPr>
              <a:t>5. Liste des 10 appartements les plus chers avec le département et le nombre de mètres carrés.</a:t>
            </a:r>
            <a:endParaRPr lang="fr-FR" sz="1800" dirty="0">
              <a:solidFill>
                <a:schemeClr val="bg1"/>
              </a:solidFill>
            </a:endParaRPr>
          </a:p>
          <a:p>
            <a:r>
              <a:rPr lang="fr-FR" sz="1800" dirty="0">
                <a:solidFill>
                  <a:schemeClr val="bg1"/>
                </a:solidFill>
                <a:hlinkClick r:id="rId8" action="ppaction://hlinksldjump">
                  <a:extLst>
                    <a:ext uri="{A12FA001-AC4F-418D-AE19-62706E023703}">
                      <ahyp:hlinkClr xmlns:ahyp="http://schemas.microsoft.com/office/drawing/2018/hyperlinkcolor" val="tx"/>
                    </a:ext>
                  </a:extLst>
                </a:hlinkClick>
              </a:rPr>
              <a:t>6. Taux d’évolution du nombre de ventes entre le premier et le second trimestre de 2020.</a:t>
            </a:r>
            <a:endParaRPr lang="fr-FR" sz="1800" dirty="0">
              <a:solidFill>
                <a:schemeClr val="bg1"/>
              </a:solidFill>
            </a:endParaRPr>
          </a:p>
          <a:p>
            <a:r>
              <a:rPr lang="fr-FR" sz="1800" dirty="0">
                <a:solidFill>
                  <a:schemeClr val="bg1"/>
                </a:solidFill>
                <a:hlinkClick r:id="rId9" action="ppaction://hlinksldjump">
                  <a:extLst>
                    <a:ext uri="{A12FA001-AC4F-418D-AE19-62706E023703}">
                      <ahyp:hlinkClr xmlns:ahyp="http://schemas.microsoft.com/office/drawing/2018/hyperlinkcolor" val="tx"/>
                    </a:ext>
                  </a:extLst>
                </a:hlinkClick>
              </a:rPr>
              <a:t>7. Liste des communes où le nombre de ventes a augmenté d’au moins 20% entre le premier et le second trimestre de 2020</a:t>
            </a:r>
            <a:endParaRPr lang="fr-FR" sz="1800" dirty="0">
              <a:solidFill>
                <a:schemeClr val="bg1"/>
              </a:solidFill>
            </a:endParaRPr>
          </a:p>
          <a:p>
            <a:r>
              <a:rPr lang="fr-FR" sz="1800" dirty="0">
                <a:solidFill>
                  <a:schemeClr val="bg1"/>
                </a:solidFill>
                <a:hlinkClick r:id="rId10" action="ppaction://hlinksldjump">
                  <a:extLst>
                    <a:ext uri="{A12FA001-AC4F-418D-AE19-62706E023703}">
                      <ahyp:hlinkClr xmlns:ahyp="http://schemas.microsoft.com/office/drawing/2018/hyperlinkcolor" val="tx"/>
                    </a:ext>
                  </a:extLst>
                </a:hlinkClick>
              </a:rPr>
              <a:t>8. Différence en pourcentage du prix au mètre carré entre un appartement de 2 pièces et un appartement de 3 pièces.</a:t>
            </a:r>
            <a:endParaRPr lang="fr-FR" sz="1800" dirty="0">
              <a:solidFill>
                <a:schemeClr val="bg1"/>
              </a:solidFill>
            </a:endParaRPr>
          </a:p>
          <a:p>
            <a:r>
              <a:rPr lang="fr-FR" sz="1800" dirty="0">
                <a:solidFill>
                  <a:schemeClr val="bg1"/>
                </a:solidFill>
                <a:hlinkClick r:id="rId11" action="ppaction://hlinksldjump">
                  <a:extLst>
                    <a:ext uri="{A12FA001-AC4F-418D-AE19-62706E023703}">
                      <ahyp:hlinkClr xmlns:ahyp="http://schemas.microsoft.com/office/drawing/2018/hyperlinkcolor" val="tx"/>
                    </a:ext>
                  </a:extLst>
                </a:hlinkClick>
              </a:rPr>
              <a:t>9. Les moyennes de valeurs foncières pour le top 3 des communes des départements 6, 13, 33, 59 et 69</a:t>
            </a:r>
            <a:endParaRPr lang="fr-FR" sz="14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82467" y="-177700"/>
            <a:ext cx="1884680" cy="164909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Analyse des données : Requêtes SQL</a:t>
            </a:r>
            <a:endParaRPr lang="fr-FR" dirty="0"/>
          </a:p>
        </p:txBody>
      </p:sp>
    </p:spTree>
    <p:extLst>
      <p:ext uri="{BB962C8B-B14F-4D97-AF65-F5344CB8AC3E}">
        <p14:creationId xmlns:p14="http://schemas.microsoft.com/office/powerpoint/2010/main" val="84740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1822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Quelques valeurs Foncières manquantes (18 sur 34169 transactions </a:t>
            </a:r>
            <a:r>
              <a:rPr lang="fr-FR" sz="1800" dirty="0" err="1">
                <a:solidFill>
                  <a:schemeClr val="bg1"/>
                </a:solidFill>
              </a:rPr>
              <a:t>immo</a:t>
            </a:r>
            <a:r>
              <a:rPr lang="fr-FR" sz="1800" dirty="0">
                <a:solidFill>
                  <a:schemeClr val="bg1"/>
                </a:solidFill>
              </a:rPr>
              <a:t>)</a:t>
            </a:r>
          </a:p>
          <a:p>
            <a:r>
              <a:rPr lang="fr-FR" sz="1800" dirty="0">
                <a:solidFill>
                  <a:schemeClr val="bg1"/>
                </a:solidFill>
              </a:rPr>
              <a:t>Quelques transactions sur des biens dont le nombre de pièces principales =0 (33 sur 34 169 transactions </a:t>
            </a:r>
            <a:r>
              <a:rPr lang="fr-FR" sz="1800" dirty="0" err="1">
                <a:solidFill>
                  <a:schemeClr val="bg1"/>
                </a:solidFill>
              </a:rPr>
              <a:t>immo</a:t>
            </a:r>
            <a:r>
              <a:rPr lang="fr-FR" sz="1800" dirty="0">
                <a:solidFill>
                  <a:schemeClr val="bg1"/>
                </a:solidFill>
              </a:rPr>
              <a:t>)</a:t>
            </a:r>
          </a:p>
          <a:p>
            <a:endParaRPr lang="fr-FR" sz="1800" dirty="0">
              <a:solidFill>
                <a:schemeClr val="bg1"/>
              </a:solidFill>
            </a:endParaRPr>
          </a:p>
          <a:p>
            <a:r>
              <a:rPr lang="fr-FR" sz="1800" dirty="0">
                <a:solidFill>
                  <a:schemeClr val="bg1"/>
                </a:solidFill>
              </a:rPr>
              <a:t>Prix au m² douteux ( souvent la surface, le nombre de pièces ne semblent pas corrélés)</a:t>
            </a: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Fiabilité données du data set test ?</a:t>
            </a:r>
            <a:endParaRPr lang="fr-FR" dirty="0"/>
          </a:p>
        </p:txBody>
      </p:sp>
      <p:pic>
        <p:nvPicPr>
          <p:cNvPr id="8" name="Image 7">
            <a:hlinkClick r:id="rId5"/>
            <a:extLst>
              <a:ext uri="{FF2B5EF4-FFF2-40B4-BE49-F238E27FC236}">
                <a16:creationId xmlns:a16="http://schemas.microsoft.com/office/drawing/2014/main" id="{23D98F30-3FD7-4C59-A69E-03BD223CE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955137" y="1252598"/>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0887583" y="2348550"/>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15" name="Image 14">
            <a:extLst>
              <a:ext uri="{FF2B5EF4-FFF2-40B4-BE49-F238E27FC236}">
                <a16:creationId xmlns:a16="http://schemas.microsoft.com/office/drawing/2014/main" id="{E41AA5A9-131E-4CF3-B598-7125B929C2C1}"/>
              </a:ext>
            </a:extLst>
          </p:cNvPr>
          <p:cNvPicPr>
            <a:picLocks noChangeAspect="1"/>
          </p:cNvPicPr>
          <p:nvPr/>
        </p:nvPicPr>
        <p:blipFill>
          <a:blip r:embed="rId7"/>
          <a:stretch>
            <a:fillRect/>
          </a:stretch>
        </p:blipFill>
        <p:spPr>
          <a:xfrm>
            <a:off x="1586928" y="3183128"/>
            <a:ext cx="10305442" cy="3141613"/>
          </a:xfrm>
          <a:prstGeom prst="rect">
            <a:avLst/>
          </a:prstGeom>
        </p:spPr>
      </p:pic>
    </p:spTree>
    <p:extLst>
      <p:ext uri="{BB962C8B-B14F-4D97-AF65-F5344CB8AC3E}">
        <p14:creationId xmlns:p14="http://schemas.microsoft.com/office/powerpoint/2010/main" val="110260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1822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Des prix et/ou surfaces à vérifier car données surprenantes  :  166 mutations dont la surface moyennes des pièces est inférieure à 10m²  (347&lt;= 10m²) </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5661" y="-177700"/>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Fiabilité données du data set test ?</a:t>
            </a:r>
            <a:endParaRPr lang="fr-FR" dirty="0"/>
          </a:p>
        </p:txBody>
      </p:sp>
      <p:pic>
        <p:nvPicPr>
          <p:cNvPr id="8" name="Image 7">
            <a:hlinkClick r:id="rId5"/>
            <a:extLst>
              <a:ext uri="{FF2B5EF4-FFF2-40B4-BE49-F238E27FC236}">
                <a16:creationId xmlns:a16="http://schemas.microsoft.com/office/drawing/2014/main" id="{23D98F30-3FD7-4C59-A69E-03BD223CE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732333" y="5626768"/>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4842917" y="5717793"/>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12" name="Image 11">
            <a:extLst>
              <a:ext uri="{FF2B5EF4-FFF2-40B4-BE49-F238E27FC236}">
                <a16:creationId xmlns:a16="http://schemas.microsoft.com/office/drawing/2014/main" id="{C4A913F9-E43D-47CD-996E-F3BE70C6445C}"/>
              </a:ext>
            </a:extLst>
          </p:cNvPr>
          <p:cNvPicPr>
            <a:picLocks noChangeAspect="1"/>
          </p:cNvPicPr>
          <p:nvPr/>
        </p:nvPicPr>
        <p:blipFill rotWithShape="1">
          <a:blip r:embed="rId7"/>
          <a:srcRect l="545" b="1714"/>
          <a:stretch/>
        </p:blipFill>
        <p:spPr>
          <a:xfrm>
            <a:off x="1468772" y="1934608"/>
            <a:ext cx="10278746" cy="3164696"/>
          </a:xfrm>
          <a:prstGeom prst="rect">
            <a:avLst/>
          </a:prstGeom>
        </p:spPr>
      </p:pic>
      <p:pic>
        <p:nvPicPr>
          <p:cNvPr id="3" name="Image 2">
            <a:extLst>
              <a:ext uri="{FF2B5EF4-FFF2-40B4-BE49-F238E27FC236}">
                <a16:creationId xmlns:a16="http://schemas.microsoft.com/office/drawing/2014/main" id="{2B9A7F4F-AB23-415A-9870-A02E4ED9E504}"/>
              </a:ext>
            </a:extLst>
          </p:cNvPr>
          <p:cNvPicPr>
            <a:picLocks noChangeAspect="1"/>
          </p:cNvPicPr>
          <p:nvPr/>
        </p:nvPicPr>
        <p:blipFill rotWithShape="1">
          <a:blip r:embed="rId8"/>
          <a:srcRect r="12645"/>
          <a:stretch/>
        </p:blipFill>
        <p:spPr>
          <a:xfrm>
            <a:off x="7691686" y="5582135"/>
            <a:ext cx="1298006" cy="514350"/>
          </a:xfrm>
          <a:prstGeom prst="rect">
            <a:avLst/>
          </a:prstGeom>
        </p:spPr>
      </p:pic>
      <p:pic>
        <p:nvPicPr>
          <p:cNvPr id="7" name="Image 6">
            <a:extLst>
              <a:ext uri="{FF2B5EF4-FFF2-40B4-BE49-F238E27FC236}">
                <a16:creationId xmlns:a16="http://schemas.microsoft.com/office/drawing/2014/main" id="{B68FBE85-2BC3-4436-9222-0BD5B1381957}"/>
              </a:ext>
            </a:extLst>
          </p:cNvPr>
          <p:cNvPicPr>
            <a:picLocks noChangeAspect="1"/>
          </p:cNvPicPr>
          <p:nvPr/>
        </p:nvPicPr>
        <p:blipFill rotWithShape="1">
          <a:blip r:embed="rId9"/>
          <a:srcRect t="6694" r="15358" b="22858"/>
          <a:stretch/>
        </p:blipFill>
        <p:spPr>
          <a:xfrm>
            <a:off x="9336393" y="5604452"/>
            <a:ext cx="1298007" cy="469716"/>
          </a:xfrm>
          <a:prstGeom prst="rect">
            <a:avLst/>
          </a:prstGeom>
        </p:spPr>
      </p:pic>
    </p:spTree>
    <p:extLst>
      <p:ext uri="{BB962C8B-B14F-4D97-AF65-F5344CB8AC3E}">
        <p14:creationId xmlns:p14="http://schemas.microsoft.com/office/powerpoint/2010/main" val="321731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1822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53,75% des Appartements ont une surface Réelle Bati &lt; Surface Carrez ! </a:t>
            </a:r>
          </a:p>
          <a:p>
            <a:pPr marL="0" indent="0">
              <a:buNone/>
            </a:pPr>
            <a:r>
              <a:rPr lang="fr-FR" sz="1800" dirty="0">
                <a:solidFill>
                  <a:schemeClr val="bg1"/>
                </a:solidFill>
              </a:rPr>
              <a:t> (ce qui n’est pas possible et indique donc des erreurs de saisies ou un problème de fiabilité des données sources) </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0373" y="34457"/>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lstStyle/>
          <a:p>
            <a:r>
              <a:rPr lang="fr-FR" sz="3600" dirty="0">
                <a:solidFill>
                  <a:schemeClr val="bg1"/>
                </a:solidFill>
              </a:rPr>
              <a:t>Fiabilité données du data set test ?</a:t>
            </a:r>
            <a:endParaRPr lang="fr-FR" dirty="0"/>
          </a:p>
        </p:txBody>
      </p:sp>
      <p:pic>
        <p:nvPicPr>
          <p:cNvPr id="8" name="Image 7">
            <a:extLst>
              <a:ext uri="{FF2B5EF4-FFF2-40B4-BE49-F238E27FC236}">
                <a16:creationId xmlns:a16="http://schemas.microsoft.com/office/drawing/2014/main" id="{23D98F30-3FD7-4C59-A69E-03BD223CE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378161" y="5854164"/>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2315394" y="6000715"/>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3" name="Image 2">
            <a:extLst>
              <a:ext uri="{FF2B5EF4-FFF2-40B4-BE49-F238E27FC236}">
                <a16:creationId xmlns:a16="http://schemas.microsoft.com/office/drawing/2014/main" id="{71DE501A-FD7D-447D-BD04-967F02B5EE2F}"/>
              </a:ext>
            </a:extLst>
          </p:cNvPr>
          <p:cNvPicPr>
            <a:picLocks noChangeAspect="1"/>
          </p:cNvPicPr>
          <p:nvPr/>
        </p:nvPicPr>
        <p:blipFill rotWithShape="1">
          <a:blip r:embed="rId6"/>
          <a:srcRect l="-1" r="1015" b="12110"/>
          <a:stretch/>
        </p:blipFill>
        <p:spPr>
          <a:xfrm>
            <a:off x="1965743" y="2172883"/>
            <a:ext cx="4252177" cy="460432"/>
          </a:xfrm>
          <a:prstGeom prst="rect">
            <a:avLst/>
          </a:prstGeom>
        </p:spPr>
      </p:pic>
      <p:pic>
        <p:nvPicPr>
          <p:cNvPr id="7" name="Image 6">
            <a:extLst>
              <a:ext uri="{FF2B5EF4-FFF2-40B4-BE49-F238E27FC236}">
                <a16:creationId xmlns:a16="http://schemas.microsoft.com/office/drawing/2014/main" id="{A573F120-C7E7-4F90-8086-F68B9C364EC9}"/>
              </a:ext>
            </a:extLst>
          </p:cNvPr>
          <p:cNvPicPr>
            <a:picLocks noChangeAspect="1"/>
          </p:cNvPicPr>
          <p:nvPr/>
        </p:nvPicPr>
        <p:blipFill rotWithShape="1">
          <a:blip r:embed="rId7"/>
          <a:srcRect t="2410" r="1000" b="6591"/>
          <a:stretch/>
        </p:blipFill>
        <p:spPr>
          <a:xfrm>
            <a:off x="1629530" y="2768144"/>
            <a:ext cx="9346131" cy="2839615"/>
          </a:xfrm>
          <a:prstGeom prst="rect">
            <a:avLst/>
          </a:prstGeom>
        </p:spPr>
      </p:pic>
      <p:sp>
        <p:nvSpPr>
          <p:cNvPr id="13" name="Espace réservé du texte 2">
            <a:extLst>
              <a:ext uri="{FF2B5EF4-FFF2-40B4-BE49-F238E27FC236}">
                <a16:creationId xmlns:a16="http://schemas.microsoft.com/office/drawing/2014/main" id="{E8396E5E-3B31-468F-A85F-FA15079222B5}"/>
              </a:ext>
            </a:extLst>
          </p:cNvPr>
          <p:cNvSpPr txBox="1">
            <a:spLocks/>
          </p:cNvSpPr>
          <p:nvPr/>
        </p:nvSpPr>
        <p:spPr>
          <a:xfrm>
            <a:off x="3624542" y="5699729"/>
            <a:ext cx="8146120" cy="1822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Par exemple :</a:t>
            </a:r>
          </a:p>
          <a:p>
            <a:pPr marL="0" indent="0">
              <a:buNone/>
            </a:pPr>
            <a:r>
              <a:rPr lang="fr-FR" sz="1800" dirty="0">
                <a:solidFill>
                  <a:schemeClr val="bg1"/>
                </a:solidFill>
              </a:rPr>
              <a:t>	 Ligne1 :   3 pièces pour 5153m² Carrez (53m² Surface Réelle Bati)</a:t>
            </a:r>
          </a:p>
          <a:p>
            <a:pPr marL="0" indent="0">
              <a:buNone/>
            </a:pPr>
            <a:r>
              <a:rPr lang="fr-FR" sz="1800" dirty="0">
                <a:solidFill>
                  <a:schemeClr val="bg1"/>
                </a:solidFill>
              </a:rPr>
              <a:t>	 Ligne2 :  2 pièces pour 4936m² Carrez (53m² Surface Réelle Bati)</a:t>
            </a:r>
          </a:p>
          <a:p>
            <a:pPr marL="0" indent="0">
              <a:buNone/>
            </a:pPr>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spTree>
    <p:extLst>
      <p:ext uri="{BB962C8B-B14F-4D97-AF65-F5344CB8AC3E}">
        <p14:creationId xmlns:p14="http://schemas.microsoft.com/office/powerpoint/2010/main" val="2355887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1721230" y="1194602"/>
            <a:ext cx="9527371" cy="1822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solidFill>
                  <a:schemeClr val="bg1"/>
                </a:solidFill>
              </a:rPr>
              <a:t>Pour valider si il s’agit d’un problème sur le jeu de données test,  une recherche sur les mutations dont la surface réelle du bâti est &lt; à la surface Carrez du lot 1 a été réalisée sur les données </a:t>
            </a:r>
            <a:r>
              <a:rPr lang="fr-FR" sz="1800" dirty="0" err="1">
                <a:solidFill>
                  <a:schemeClr val="bg1"/>
                </a:solidFill>
              </a:rPr>
              <a:t>data.gouv</a:t>
            </a:r>
            <a:r>
              <a:rPr lang="fr-FR" sz="1800" dirty="0">
                <a:solidFill>
                  <a:schemeClr val="bg1"/>
                </a:solidFill>
              </a:rPr>
              <a:t> DVF 2020. </a:t>
            </a: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0373" y="34457"/>
            <a:ext cx="1389468" cy="1215784"/>
          </a:xfrm>
          <a:prstGeom prst="rect">
            <a:avLst/>
          </a:prstGeom>
        </p:spPr>
      </p:pic>
      <p:sp>
        <p:nvSpPr>
          <p:cNvPr id="4" name="Titre 3">
            <a:extLst>
              <a:ext uri="{FF2B5EF4-FFF2-40B4-BE49-F238E27FC236}">
                <a16:creationId xmlns:a16="http://schemas.microsoft.com/office/drawing/2014/main" id="{5E8AA356-D32A-45D6-91F5-E5F25F1391CD}"/>
              </a:ext>
            </a:extLst>
          </p:cNvPr>
          <p:cNvSpPr>
            <a:spLocks noGrp="1"/>
          </p:cNvSpPr>
          <p:nvPr>
            <p:ph type="title"/>
          </p:nvPr>
        </p:nvSpPr>
        <p:spPr/>
        <p:txBody>
          <a:bodyPr>
            <a:normAutofit fontScale="90000"/>
          </a:bodyPr>
          <a:lstStyle/>
          <a:p>
            <a:r>
              <a:rPr lang="fr-FR" sz="3600" dirty="0">
                <a:solidFill>
                  <a:schemeClr val="bg1"/>
                </a:solidFill>
              </a:rPr>
              <a:t>Fiabilité source données : fichier DVF 2020 </a:t>
            </a:r>
            <a:endParaRPr lang="fr-FR" dirty="0"/>
          </a:p>
        </p:txBody>
      </p:sp>
      <p:pic>
        <p:nvPicPr>
          <p:cNvPr id="8" name="Image 7">
            <a:hlinkClick r:id="rId5"/>
            <a:extLst>
              <a:ext uri="{FF2B5EF4-FFF2-40B4-BE49-F238E27FC236}">
                <a16:creationId xmlns:a16="http://schemas.microsoft.com/office/drawing/2014/main" id="{23D98F30-3FD7-4C59-A69E-03BD223CE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1167200" y="2292560"/>
            <a:ext cx="937233" cy="939434"/>
          </a:xfrm>
          <a:prstGeom prst="rect">
            <a:avLst/>
          </a:prstGeom>
        </p:spPr>
      </p:pic>
      <p:sp>
        <p:nvSpPr>
          <p:cNvPr id="9" name="ZoneTexte 8">
            <a:extLst>
              <a:ext uri="{FF2B5EF4-FFF2-40B4-BE49-F238E27FC236}">
                <a16:creationId xmlns:a16="http://schemas.microsoft.com/office/drawing/2014/main" id="{EB56600C-2A2C-42E1-BD94-5FD6DB2286C2}"/>
              </a:ext>
            </a:extLst>
          </p:cNvPr>
          <p:cNvSpPr txBox="1"/>
          <p:nvPr/>
        </p:nvSpPr>
        <p:spPr>
          <a:xfrm>
            <a:off x="10849304" y="3346772"/>
            <a:ext cx="1365805" cy="646331"/>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sp>
        <p:nvSpPr>
          <p:cNvPr id="13" name="Espace réservé du texte 2">
            <a:extLst>
              <a:ext uri="{FF2B5EF4-FFF2-40B4-BE49-F238E27FC236}">
                <a16:creationId xmlns:a16="http://schemas.microsoft.com/office/drawing/2014/main" id="{E8396E5E-3B31-468F-A85F-FA15079222B5}"/>
              </a:ext>
            </a:extLst>
          </p:cNvPr>
          <p:cNvSpPr txBox="1">
            <a:spLocks/>
          </p:cNvSpPr>
          <p:nvPr/>
        </p:nvSpPr>
        <p:spPr>
          <a:xfrm>
            <a:off x="2411855" y="4478154"/>
            <a:ext cx="8146120" cy="10312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a:solidFill>
                  <a:schemeClr val="bg1"/>
                </a:solidFill>
              </a:rPr>
              <a:t>Pour le fichier de 2020 il y a 143 994 résultat douteux (surface bâti&lt;surface carrez lot1) sur 3 149 492 mutation soit 4,57% de résultats douteux.   Un nettoyage en profondeur de la base sera donc nécessaire pour exclure les mutations douteuses mais globalement il semble convenable.  </a:t>
            </a:r>
          </a:p>
          <a:p>
            <a:pPr marL="0" indent="0">
              <a:buNone/>
            </a:pPr>
            <a:r>
              <a:rPr lang="fr-FR" sz="1800" dirty="0">
                <a:solidFill>
                  <a:schemeClr val="bg1"/>
                </a:solidFill>
              </a:rPr>
              <a:t>=&gt; C’est donc très probablement la data set de test qui a été corrompu au moment de la simplification des données ! </a:t>
            </a:r>
          </a:p>
          <a:p>
            <a:pPr marL="0" indent="0">
              <a:buNone/>
            </a:pPr>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a:p>
            <a:endParaRPr lang="fr-FR" sz="1800" dirty="0">
              <a:solidFill>
                <a:schemeClr val="bg1"/>
              </a:solidFill>
            </a:endParaRPr>
          </a:p>
        </p:txBody>
      </p:sp>
      <p:pic>
        <p:nvPicPr>
          <p:cNvPr id="6" name="Image 5">
            <a:extLst>
              <a:ext uri="{FF2B5EF4-FFF2-40B4-BE49-F238E27FC236}">
                <a16:creationId xmlns:a16="http://schemas.microsoft.com/office/drawing/2014/main" id="{5BC3FDDB-17B3-4B6E-AD35-15C6291ACC57}"/>
              </a:ext>
            </a:extLst>
          </p:cNvPr>
          <p:cNvPicPr>
            <a:picLocks noChangeAspect="1"/>
          </p:cNvPicPr>
          <p:nvPr/>
        </p:nvPicPr>
        <p:blipFill>
          <a:blip r:embed="rId7"/>
          <a:stretch>
            <a:fillRect/>
          </a:stretch>
        </p:blipFill>
        <p:spPr>
          <a:xfrm>
            <a:off x="3662362" y="3781448"/>
            <a:ext cx="4562475" cy="542925"/>
          </a:xfrm>
          <a:prstGeom prst="rect">
            <a:avLst/>
          </a:prstGeom>
        </p:spPr>
      </p:pic>
      <p:pic>
        <p:nvPicPr>
          <p:cNvPr id="12" name="Image 11">
            <a:extLst>
              <a:ext uri="{FF2B5EF4-FFF2-40B4-BE49-F238E27FC236}">
                <a16:creationId xmlns:a16="http://schemas.microsoft.com/office/drawing/2014/main" id="{34F841F8-DA2C-47C1-8D13-9124071DDAE3}"/>
              </a:ext>
            </a:extLst>
          </p:cNvPr>
          <p:cNvPicPr>
            <a:picLocks noChangeAspect="1"/>
          </p:cNvPicPr>
          <p:nvPr/>
        </p:nvPicPr>
        <p:blipFill>
          <a:blip r:embed="rId8"/>
          <a:stretch>
            <a:fillRect/>
          </a:stretch>
        </p:blipFill>
        <p:spPr>
          <a:xfrm>
            <a:off x="1953328" y="2501669"/>
            <a:ext cx="8735496" cy="10312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7329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675490" y="1622512"/>
            <a:ext cx="9301980" cy="41551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rPr>
              <a:t>Intégrer les zones cadastrales pour filtrer des biens/transactions au niveau d’un quartier et les rues (pour les références dans les estimations) </a:t>
            </a:r>
          </a:p>
          <a:p>
            <a:endParaRPr lang="fr-FR" sz="1800" dirty="0">
              <a:solidFill>
                <a:schemeClr val="bg1"/>
              </a:solidFill>
            </a:endParaRPr>
          </a:p>
          <a:p>
            <a:r>
              <a:rPr lang="fr-FR" sz="1800" dirty="0">
                <a:solidFill>
                  <a:schemeClr val="bg1"/>
                </a:solidFill>
              </a:rPr>
              <a:t>Enrichir la base avec d’autres données INSEE pour faire des recherches sur des zones géographiques ciblées pour les acheteurs ( en fonctions de la localisation de leur travail / de leurs activités ….) </a:t>
            </a:r>
          </a:p>
          <a:p>
            <a:pPr lvl="3"/>
            <a:r>
              <a:rPr lang="fr-FR" sz="1400" dirty="0">
                <a:solidFill>
                  <a:schemeClr val="bg1"/>
                </a:solidFill>
              </a:rPr>
              <a:t>Bassins de vie  : Le bassin de vie constitue le plus petit territoire sur lequel les habitants ont accès aux équipements et services les plus courants. (source </a:t>
            </a:r>
            <a:r>
              <a:rPr lang="fr-FR" sz="1400" dirty="0">
                <a:solidFill>
                  <a:schemeClr val="bg1"/>
                </a:solidFill>
                <a:hlinkClick r:id="rId3">
                  <a:extLst>
                    <a:ext uri="{A12FA001-AC4F-418D-AE19-62706E023703}">
                      <ahyp:hlinkClr xmlns:ahyp="http://schemas.microsoft.com/office/drawing/2018/hyperlinkcolor" val="tx"/>
                    </a:ext>
                  </a:extLst>
                </a:hlinkClick>
              </a:rPr>
              <a:t>Insee</a:t>
            </a:r>
            <a:r>
              <a:rPr lang="fr-FR" sz="1400" dirty="0">
                <a:solidFill>
                  <a:schemeClr val="bg1"/>
                </a:solidFill>
              </a:rPr>
              <a:t> )</a:t>
            </a:r>
          </a:p>
          <a:p>
            <a:pPr lvl="3"/>
            <a:r>
              <a:rPr lang="fr-FR" sz="1400" dirty="0">
                <a:solidFill>
                  <a:schemeClr val="bg1"/>
                </a:solidFill>
              </a:rPr>
              <a:t>Zone d’emploi  : Une zone d'emploi est un espace géographique à l'intérieur duquel la plupart des actifs résident et travaillent, et dans lequel les établissements peuvent trouver l'essentiel de la main d'œuvre nécessaire pour occuper les emplois offerts. ( source : </a:t>
            </a:r>
            <a:r>
              <a:rPr lang="fr-FR" sz="1400" dirty="0">
                <a:solidFill>
                  <a:schemeClr val="bg1"/>
                </a:solidFill>
                <a:hlinkClick r:id="rId4">
                  <a:extLst>
                    <a:ext uri="{A12FA001-AC4F-418D-AE19-62706E023703}">
                      <ahyp:hlinkClr xmlns:ahyp="http://schemas.microsoft.com/office/drawing/2018/hyperlinkcolor" val="tx"/>
                    </a:ext>
                  </a:extLst>
                </a:hlinkClick>
              </a:rPr>
              <a:t>Insee </a:t>
            </a:r>
            <a:r>
              <a:rPr lang="fr-FR" sz="1400" dirty="0">
                <a:solidFill>
                  <a:schemeClr val="bg1"/>
                </a:solidFill>
              </a:rPr>
              <a:t>) </a:t>
            </a:r>
          </a:p>
          <a:p>
            <a:pPr lvl="1"/>
            <a:endParaRPr lang="fr-FR" sz="1400" dirty="0">
              <a:solidFill>
                <a:schemeClr val="bg1"/>
              </a:solidFill>
            </a:endParaRPr>
          </a:p>
          <a:p>
            <a:r>
              <a:rPr lang="fr-FR" sz="1800" dirty="0">
                <a:solidFill>
                  <a:schemeClr val="bg1"/>
                </a:solidFill>
              </a:rPr>
              <a:t>Enrichissement de la base de données avec d’autres sources (</a:t>
            </a:r>
            <a:r>
              <a:rPr lang="fr-FR" sz="1400" dirty="0">
                <a:solidFill>
                  <a:schemeClr val="bg1"/>
                </a:solidFill>
              </a:rPr>
              <a:t>en fonction des retour /requêtes des agences lors de prochaines mises à jour de l’application)</a:t>
            </a:r>
          </a:p>
          <a:p>
            <a:endParaRPr lang="fr-FR" sz="1400" dirty="0">
              <a:solidFill>
                <a:schemeClr val="bg1"/>
              </a:solidFill>
            </a:endParaRPr>
          </a:p>
          <a:p>
            <a:r>
              <a:rPr lang="fr-FR" sz="1800" dirty="0">
                <a:solidFill>
                  <a:schemeClr val="bg1"/>
                </a:solidFill>
              </a:rPr>
              <a:t>Création d’un module web (SAAS) pour faire les estimations </a:t>
            </a:r>
            <a:r>
              <a:rPr lang="fr-FR" sz="1400" dirty="0">
                <a:solidFill>
                  <a:schemeClr val="bg1"/>
                </a:solidFill>
              </a:rPr>
              <a:t>(avec les références des biens vendus à proximité issues de la BDD </a:t>
            </a:r>
            <a:r>
              <a:rPr lang="fr-FR" sz="1400" dirty="0" err="1">
                <a:solidFill>
                  <a:schemeClr val="bg1"/>
                </a:solidFill>
              </a:rPr>
              <a:t>DataImmo</a:t>
            </a:r>
            <a:r>
              <a:rPr lang="fr-FR" sz="1400" dirty="0">
                <a:solidFill>
                  <a:schemeClr val="bg1"/>
                </a:solidFill>
              </a:rPr>
              <a:t>) </a:t>
            </a:r>
          </a:p>
          <a:p>
            <a:endParaRPr lang="fr-FR" sz="1800" dirty="0">
              <a:solidFill>
                <a:schemeClr val="bg1"/>
              </a:solidFill>
            </a:endParaRPr>
          </a:p>
          <a:p>
            <a:endParaRPr lang="fr-FR" sz="1400" dirty="0">
              <a:solidFill>
                <a:schemeClr val="bg1"/>
              </a:solidFill>
            </a:endParaRPr>
          </a:p>
        </p:txBody>
      </p:sp>
      <p:pic>
        <p:nvPicPr>
          <p:cNvPr id="15362" name="Picture 2">
            <a:extLst>
              <a:ext uri="{FF2B5EF4-FFF2-40B4-BE49-F238E27FC236}">
                <a16:creationId xmlns:a16="http://schemas.microsoft.com/office/drawing/2014/main" id="{9D759DBA-3A3B-4C36-BC35-FC4DD2D1DB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5143" b="-16934"/>
          <a:stretch/>
        </p:blipFill>
        <p:spPr bwMode="auto">
          <a:xfrm>
            <a:off x="1630931" y="3139933"/>
            <a:ext cx="911507" cy="1048019"/>
          </a:xfrm>
          <a:prstGeom prst="rect">
            <a:avLst/>
          </a:prstGeom>
          <a:noFill/>
          <a:extLst>
            <a:ext uri="{909E8E84-426E-40DD-AFC4-6F175D3DCCD1}">
              <a14:hiddenFill xmlns:a14="http://schemas.microsoft.com/office/drawing/2010/main">
                <a:solidFill>
                  <a:srgbClr val="FFFFFF"/>
                </a:solidFill>
              </a14:hiddenFill>
            </a:ext>
          </a:extLst>
        </p:spPr>
      </p:pic>
      <p:pic>
        <p:nvPicPr>
          <p:cNvPr id="27" name="Graphique 26" descr="Connecté avec un remplissage uni">
            <a:extLst>
              <a:ext uri="{FF2B5EF4-FFF2-40B4-BE49-F238E27FC236}">
                <a16:creationId xmlns:a16="http://schemas.microsoft.com/office/drawing/2014/main" id="{4F13C804-917C-48AC-8EE9-CFD260AA46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7035" y="4509052"/>
            <a:ext cx="914400" cy="914400"/>
          </a:xfrm>
          <a:prstGeom prst="rect">
            <a:avLst/>
          </a:prstGeom>
        </p:spPr>
      </p:pic>
      <p:pic>
        <p:nvPicPr>
          <p:cNvPr id="29" name="Graphique 28" descr="Héroïne avec un remplissage uni">
            <a:extLst>
              <a:ext uri="{FF2B5EF4-FFF2-40B4-BE49-F238E27FC236}">
                <a16:creationId xmlns:a16="http://schemas.microsoft.com/office/drawing/2014/main" id="{38A4A738-D911-4DD7-A200-25899CED6E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860090" y="5099304"/>
            <a:ext cx="646029" cy="646029"/>
          </a:xfrm>
          <a:prstGeom prst="rect">
            <a:avLst/>
          </a:prstGeom>
        </p:spPr>
      </p:pic>
      <p:pic>
        <p:nvPicPr>
          <p:cNvPr id="30" name="Graphique 29" descr="Architecture avec un remplissage uni">
            <a:extLst>
              <a:ext uri="{FF2B5EF4-FFF2-40B4-BE49-F238E27FC236}">
                <a16:creationId xmlns:a16="http://schemas.microsoft.com/office/drawing/2014/main" id="{195B6B32-4F11-4557-8C23-5A59053213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870519" y="6065274"/>
            <a:ext cx="646029" cy="646029"/>
          </a:xfrm>
          <a:prstGeom prst="rect">
            <a:avLst/>
          </a:prstGeom>
        </p:spPr>
      </p:pic>
      <p:pic>
        <p:nvPicPr>
          <p:cNvPr id="34" name="Graphique 33" descr="Mille avec un remplissage uni">
            <a:extLst>
              <a:ext uri="{FF2B5EF4-FFF2-40B4-BE49-F238E27FC236}">
                <a16:creationId xmlns:a16="http://schemas.microsoft.com/office/drawing/2014/main" id="{4B2D9B5C-9DD5-4F43-9210-3C4F9A9DF38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880946" y="1977014"/>
            <a:ext cx="625173" cy="625173"/>
          </a:xfrm>
          <a:prstGeom prst="rect">
            <a:avLst/>
          </a:prstGeom>
        </p:spPr>
      </p:pic>
      <p:sp>
        <p:nvSpPr>
          <p:cNvPr id="8" name="Titre 7">
            <a:extLst>
              <a:ext uri="{FF2B5EF4-FFF2-40B4-BE49-F238E27FC236}">
                <a16:creationId xmlns:a16="http://schemas.microsoft.com/office/drawing/2014/main" id="{7785E648-CCDA-4C50-B3FF-5E93B88FA20F}"/>
              </a:ext>
            </a:extLst>
          </p:cNvPr>
          <p:cNvSpPr>
            <a:spLocks noGrp="1"/>
          </p:cNvSpPr>
          <p:nvPr>
            <p:ph type="title"/>
          </p:nvPr>
        </p:nvSpPr>
        <p:spPr/>
        <p:txBody>
          <a:bodyPr/>
          <a:lstStyle/>
          <a:p>
            <a:r>
              <a:rPr lang="fr-FR" dirty="0"/>
              <a:t>Suggestions d’Axes d’améliorations</a:t>
            </a:r>
          </a:p>
        </p:txBody>
      </p:sp>
    </p:spTree>
    <p:extLst>
      <p:ext uri="{BB962C8B-B14F-4D97-AF65-F5344CB8AC3E}">
        <p14:creationId xmlns:p14="http://schemas.microsoft.com/office/powerpoint/2010/main" val="3913147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u contenu 5" descr="Une image contenant texte&#10;&#10;Description générée automatiquement">
            <a:extLst>
              <a:ext uri="{FF2B5EF4-FFF2-40B4-BE49-F238E27FC236}">
                <a16:creationId xmlns:a16="http://schemas.microsoft.com/office/drawing/2014/main" id="{E2AD08F5-E8F9-4AE2-B17E-B95E8724A587}"/>
              </a:ext>
            </a:extLst>
          </p:cNvPr>
          <p:cNvPicPr>
            <a:picLocks noChangeAspect="1"/>
          </p:cNvPicPr>
          <p:nvPr/>
        </p:nvPicPr>
        <p:blipFill rotWithShape="1">
          <a:blip r:embed="rId2">
            <a:extLst>
              <a:ext uri="{28A0092B-C50C-407E-A947-70E740481C1C}">
                <a14:useLocalDpi xmlns:a14="http://schemas.microsoft.com/office/drawing/2010/main" val="0"/>
              </a:ext>
            </a:extLst>
          </a:blip>
          <a:srcRect l="30233" r="25609" b="-2"/>
          <a:stretch/>
        </p:blipFill>
        <p:spPr>
          <a:xfrm>
            <a:off x="8116426" y="-1"/>
            <a:ext cx="4075568" cy="3668797"/>
          </a:xfrm>
          <a:prstGeom prst="rect">
            <a:avLst/>
          </a:prstGeom>
          <a:effectLst>
            <a:softEdge rad="444500"/>
          </a:effectLst>
        </p:spPr>
      </p:pic>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Sous-titre 7">
            <a:extLst>
              <a:ext uri="{FF2B5EF4-FFF2-40B4-BE49-F238E27FC236}">
                <a16:creationId xmlns:a16="http://schemas.microsoft.com/office/drawing/2014/main" id="{BF2A70FA-E256-409B-B939-8EC6DE4F16DD}"/>
              </a:ext>
            </a:extLst>
          </p:cNvPr>
          <p:cNvSpPr>
            <a:spLocks noGrp="1"/>
          </p:cNvSpPr>
          <p:nvPr>
            <p:ph type="subTitle" idx="1"/>
          </p:nvPr>
        </p:nvSpPr>
        <p:spPr>
          <a:xfrm>
            <a:off x="1526921" y="5139880"/>
            <a:ext cx="9999331" cy="1689652"/>
          </a:xfrm>
        </p:spPr>
        <p:txBody>
          <a:bodyPr anchor="ctr">
            <a:normAutofit/>
          </a:bodyPr>
          <a:lstStyle/>
          <a:p>
            <a:r>
              <a:rPr lang="fr-FR" sz="1800" b="1" dirty="0">
                <a:solidFill>
                  <a:schemeClr val="bg1"/>
                </a:solidFill>
              </a:rPr>
              <a:t>Des questions avant de valider le POC ? </a:t>
            </a:r>
          </a:p>
          <a:p>
            <a:r>
              <a:rPr lang="fr-FR" sz="1800" b="1" dirty="0"/>
              <a:t>Planifier la mise en production d’une version démo </a:t>
            </a:r>
            <a:r>
              <a:rPr lang="fr-FR" sz="1800" b="1" dirty="0" err="1"/>
              <a:t>DATAimmo</a:t>
            </a:r>
            <a:r>
              <a:rPr lang="fr-FR" sz="1800" b="1" dirty="0"/>
              <a:t> ?</a:t>
            </a:r>
          </a:p>
          <a:p>
            <a:endParaRPr lang="fr-FR" sz="1800" b="1" dirty="0">
              <a:solidFill>
                <a:schemeClr val="bg1"/>
              </a:solidFill>
            </a:endParaRP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32" name="Titre 1">
            <a:extLst>
              <a:ext uri="{FF2B5EF4-FFF2-40B4-BE49-F238E27FC236}">
                <a16:creationId xmlns:a16="http://schemas.microsoft.com/office/drawing/2014/main" id="{8D5EB85B-B306-4BC1-87A1-DEF4CF61E41D}"/>
              </a:ext>
            </a:extLst>
          </p:cNvPr>
          <p:cNvSpPr txBox="1">
            <a:spLocks/>
          </p:cNvSpPr>
          <p:nvPr/>
        </p:nvSpPr>
        <p:spPr>
          <a:xfrm>
            <a:off x="1526921" y="2786198"/>
            <a:ext cx="6347918" cy="23974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6600" dirty="0">
                <a:solidFill>
                  <a:schemeClr val="bg1"/>
                </a:solidFill>
              </a:rPr>
              <a:t>Projet </a:t>
            </a:r>
            <a:r>
              <a:rPr lang="fr-FR" sz="6600" b="0" dirty="0" err="1">
                <a:solidFill>
                  <a:schemeClr val="bg1"/>
                </a:solidFill>
                <a:latin typeface="Montserrat" panose="00000500000000000000" pitchFamily="2" charset="0"/>
              </a:rPr>
              <a:t>DATAImmo</a:t>
            </a:r>
            <a:endParaRPr lang="fr-FR" sz="6600" dirty="0">
              <a:solidFill>
                <a:schemeClr val="bg1"/>
              </a:solidFill>
            </a:endParaRPr>
          </a:p>
        </p:txBody>
      </p:sp>
      <p:pic>
        <p:nvPicPr>
          <p:cNvPr id="16" name="Picture 2">
            <a:extLst>
              <a:ext uri="{FF2B5EF4-FFF2-40B4-BE49-F238E27FC236}">
                <a16:creationId xmlns:a16="http://schemas.microsoft.com/office/drawing/2014/main" id="{5C5CF54A-7A62-4B04-AEE3-3C3197A59436}"/>
              </a:ext>
            </a:extLst>
          </p:cNvPr>
          <p:cNvPicPr>
            <a:picLocks noChangeAspect="1" noChangeArrowheads="1"/>
          </p:cNvPicPr>
          <p:nvPr/>
        </p:nvPicPr>
        <p:blipFill rotWithShape="1">
          <a:blip r:embed="rId4">
            <a:duotone>
              <a:schemeClr val="accent2">
                <a:shade val="45000"/>
                <a:satMod val="135000"/>
              </a:schemeClr>
              <a:prstClr val="white"/>
            </a:duotone>
            <a:alphaModFix amt="54000"/>
            <a:extLst>
              <a:ext uri="{28A0092B-C50C-407E-A947-70E740481C1C}">
                <a14:useLocalDpi xmlns:a14="http://schemas.microsoft.com/office/drawing/2010/main" val="0"/>
              </a:ext>
            </a:extLst>
          </a:blip>
          <a:srcRect t="16176" b="21117"/>
          <a:stretch/>
        </p:blipFill>
        <p:spPr bwMode="auto">
          <a:xfrm>
            <a:off x="0" y="470288"/>
            <a:ext cx="12191979" cy="254205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E5D87DB-2F5D-477E-A196-759699B4F693}"/>
              </a:ext>
            </a:extLst>
          </p:cNvPr>
          <p:cNvSpPr>
            <a:spLocks noGrp="1"/>
          </p:cNvSpPr>
          <p:nvPr>
            <p:ph type="ctrTitle"/>
          </p:nvPr>
        </p:nvSpPr>
        <p:spPr>
          <a:xfrm>
            <a:off x="1526921" y="-1093917"/>
            <a:ext cx="9144000" cy="1054146"/>
          </a:xfrm>
        </p:spPr>
        <p:txBody>
          <a:bodyPr/>
          <a:lstStyle/>
          <a:p>
            <a:r>
              <a:rPr lang="fr-FR" dirty="0"/>
              <a:t>Descriptif projet</a:t>
            </a:r>
          </a:p>
        </p:txBody>
      </p:sp>
    </p:spTree>
    <p:extLst>
      <p:ext uri="{BB962C8B-B14F-4D97-AF65-F5344CB8AC3E}">
        <p14:creationId xmlns:p14="http://schemas.microsoft.com/office/powerpoint/2010/main" val="381844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7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689" y="5988037"/>
            <a:ext cx="379573" cy="450229"/>
          </a:xfrm>
          <a:prstGeom prst="rect">
            <a:avLst/>
          </a:prstGeom>
        </p:spPr>
      </p:pic>
      <p:sp>
        <p:nvSpPr>
          <p:cNvPr id="9" name="Titre 1">
            <a:extLst>
              <a:ext uri="{FF2B5EF4-FFF2-40B4-BE49-F238E27FC236}">
                <a16:creationId xmlns:a16="http://schemas.microsoft.com/office/drawing/2014/main" id="{DC32D4A5-940B-4056-AAE5-F9889F80539B}"/>
              </a:ext>
            </a:extLst>
          </p:cNvPr>
          <p:cNvSpPr txBox="1">
            <a:spLocks/>
          </p:cNvSpPr>
          <p:nvPr/>
        </p:nvSpPr>
        <p:spPr>
          <a:xfrm>
            <a:off x="1349829" y="2063931"/>
            <a:ext cx="9823268" cy="3119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6600" dirty="0">
                <a:solidFill>
                  <a:schemeClr val="bg1"/>
                </a:solidFill>
              </a:rPr>
              <a:t>Merci pour votre attention </a:t>
            </a:r>
          </a:p>
        </p:txBody>
      </p:sp>
    </p:spTree>
    <p:extLst>
      <p:ext uri="{BB962C8B-B14F-4D97-AF65-F5344CB8AC3E}">
        <p14:creationId xmlns:p14="http://schemas.microsoft.com/office/powerpoint/2010/main" val="415847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3442461" y="492986"/>
            <a:ext cx="8749539" cy="64712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rPr>
              <a:t>Modélisation données </a:t>
            </a:r>
          </a:p>
          <a:p>
            <a:pPr lvl="1"/>
            <a:r>
              <a:rPr lang="fr-FR" sz="1400" dirty="0">
                <a:solidFill>
                  <a:schemeClr val="bg1"/>
                </a:solidFill>
              </a:rPr>
              <a:t>Dictionnaire des données</a:t>
            </a:r>
          </a:p>
          <a:p>
            <a:pPr lvl="1"/>
            <a:r>
              <a:rPr lang="fr-FR" sz="1400" dirty="0">
                <a:solidFill>
                  <a:schemeClr val="bg1"/>
                </a:solidFill>
              </a:rPr>
              <a:t>Modèle conceptuel</a:t>
            </a:r>
          </a:p>
          <a:p>
            <a:pPr lvl="1"/>
            <a:r>
              <a:rPr lang="fr-FR" sz="1400" dirty="0">
                <a:solidFill>
                  <a:schemeClr val="bg1"/>
                </a:solidFill>
              </a:rPr>
              <a:t>Schéma Relationnel Normalisé</a:t>
            </a:r>
          </a:p>
          <a:p>
            <a:pPr lvl="1"/>
            <a:endParaRPr lang="fr-FR" sz="1000" dirty="0">
              <a:solidFill>
                <a:schemeClr val="bg1"/>
              </a:solidFill>
            </a:endParaRPr>
          </a:p>
          <a:p>
            <a:r>
              <a:rPr lang="fr-FR" sz="1800" dirty="0">
                <a:solidFill>
                  <a:schemeClr val="bg1"/>
                </a:solidFill>
              </a:rPr>
              <a:t>Création des tables , normalisation  &amp; rapide des données</a:t>
            </a:r>
          </a:p>
          <a:p>
            <a:pPr lvl="1"/>
            <a:r>
              <a:rPr lang="fr-FR" sz="1400" dirty="0">
                <a:solidFill>
                  <a:schemeClr val="bg1"/>
                </a:solidFill>
              </a:rPr>
              <a:t>Importation des données &amp; normalisation en SQL</a:t>
            </a:r>
          </a:p>
          <a:p>
            <a:pPr lvl="1"/>
            <a:r>
              <a:rPr lang="fr-FR" sz="1400" dirty="0">
                <a:solidFill>
                  <a:schemeClr val="bg1"/>
                </a:solidFill>
              </a:rPr>
              <a:t>Exploration et recherches des valeurs aberrantes : Etant donné que nous sommes au stade de POC ce jeux de données ne sera pas complètement nettoyé (trop chronophage et devra être refait sur la BDD complète pour le projet final). Bien entendus,  le nettoyage sera effectivement réalisé sur le jeu de données final. </a:t>
            </a:r>
          </a:p>
          <a:p>
            <a:pPr lvl="1"/>
            <a:r>
              <a:rPr lang="fr-FR" sz="1400" dirty="0">
                <a:solidFill>
                  <a:schemeClr val="bg1"/>
                </a:solidFill>
              </a:rPr>
              <a:t>Recherches des Clés ( Clés Primaires, Etrangères &amp; Futurs Index pour optimiser le code SQL) </a:t>
            </a:r>
          </a:p>
          <a:p>
            <a:endParaRPr lang="fr-FR" sz="1000" dirty="0">
              <a:solidFill>
                <a:schemeClr val="bg1"/>
              </a:solidFill>
            </a:endParaRPr>
          </a:p>
          <a:p>
            <a:r>
              <a:rPr lang="fr-FR" sz="1800" dirty="0">
                <a:solidFill>
                  <a:schemeClr val="bg1"/>
                </a:solidFill>
              </a:rPr>
              <a:t>Requêtes SQL pour les problématiques métiers</a:t>
            </a:r>
          </a:p>
          <a:p>
            <a:endParaRPr lang="fr-FR" sz="1000" dirty="0">
              <a:solidFill>
                <a:schemeClr val="bg1"/>
              </a:solidFill>
            </a:endParaRPr>
          </a:p>
          <a:p>
            <a:r>
              <a:rPr lang="fr-FR" sz="1800" dirty="0">
                <a:solidFill>
                  <a:schemeClr val="bg1"/>
                </a:solidFill>
              </a:rPr>
              <a:t>Evaluation rapide de la fiabilité des jeux de données utilisés</a:t>
            </a:r>
          </a:p>
          <a:p>
            <a:endParaRPr lang="fr-FR" sz="1800" dirty="0">
              <a:solidFill>
                <a:schemeClr val="bg1"/>
              </a:solidFill>
            </a:endParaRPr>
          </a:p>
          <a:p>
            <a:r>
              <a:rPr lang="fr-FR" sz="1800" dirty="0">
                <a:solidFill>
                  <a:schemeClr val="bg1"/>
                </a:solidFill>
              </a:rPr>
              <a:t>Proposition axes améliorations </a:t>
            </a:r>
          </a:p>
          <a:p>
            <a:endParaRPr lang="fr-FR" sz="14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122" y="0"/>
            <a:ext cx="1321526" cy="1156334"/>
          </a:xfrm>
          <a:prstGeom prst="rect">
            <a:avLst/>
          </a:prstGeom>
        </p:spPr>
      </p:pic>
      <p:grpSp>
        <p:nvGrpSpPr>
          <p:cNvPr id="9" name="Groupe 8">
            <a:extLst>
              <a:ext uri="{FF2B5EF4-FFF2-40B4-BE49-F238E27FC236}">
                <a16:creationId xmlns:a16="http://schemas.microsoft.com/office/drawing/2014/main" id="{B9207A49-CA32-4D43-B677-FFE2F1064F4C}"/>
              </a:ext>
            </a:extLst>
          </p:cNvPr>
          <p:cNvGrpSpPr/>
          <p:nvPr/>
        </p:nvGrpSpPr>
        <p:grpSpPr>
          <a:xfrm>
            <a:off x="2900253" y="4524740"/>
            <a:ext cx="622422" cy="622422"/>
            <a:chOff x="1214995" y="1850585"/>
            <a:chExt cx="3248720" cy="3248720"/>
          </a:xfrm>
        </p:grpSpPr>
        <p:pic>
          <p:nvPicPr>
            <p:cNvPr id="25" name="Graphique 24" descr="Loupe avec un remplissage uni">
              <a:extLst>
                <a:ext uri="{FF2B5EF4-FFF2-40B4-BE49-F238E27FC236}">
                  <a16:creationId xmlns:a16="http://schemas.microsoft.com/office/drawing/2014/main" id="{F22931B9-D921-41B9-9B6C-1E2D7A54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flipH="1">
              <a:off x="1214995" y="1850585"/>
              <a:ext cx="3248720" cy="3248720"/>
            </a:xfrm>
            <a:prstGeom prst="rect">
              <a:avLst/>
            </a:prstGeom>
          </p:spPr>
        </p:pic>
        <p:pic>
          <p:nvPicPr>
            <p:cNvPr id="27" name="Graphique 26" descr="Base de données avec un remplissage uni">
              <a:extLst>
                <a:ext uri="{FF2B5EF4-FFF2-40B4-BE49-F238E27FC236}">
                  <a16:creationId xmlns:a16="http://schemas.microsoft.com/office/drawing/2014/main" id="{3A5167D5-3C39-4E92-B8B3-DB64CE5E3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647500" y="2652242"/>
              <a:ext cx="914400" cy="914400"/>
            </a:xfrm>
            <a:prstGeom prst="rect">
              <a:avLst/>
            </a:prstGeom>
          </p:spPr>
        </p:pic>
      </p:grpSp>
      <p:pic>
        <p:nvPicPr>
          <p:cNvPr id="29" name="Graphique 28" descr="Base de données avec un remplissage uni">
            <a:extLst>
              <a:ext uri="{FF2B5EF4-FFF2-40B4-BE49-F238E27FC236}">
                <a16:creationId xmlns:a16="http://schemas.microsoft.com/office/drawing/2014/main" id="{143E7A57-7247-44DA-91CA-A43DB66BE7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678476" y="2125677"/>
            <a:ext cx="662247" cy="662247"/>
          </a:xfrm>
          <a:prstGeom prst="rect">
            <a:avLst/>
          </a:prstGeom>
        </p:spPr>
      </p:pic>
      <p:sp>
        <p:nvSpPr>
          <p:cNvPr id="13" name="Titre 12">
            <a:extLst>
              <a:ext uri="{FF2B5EF4-FFF2-40B4-BE49-F238E27FC236}">
                <a16:creationId xmlns:a16="http://schemas.microsoft.com/office/drawing/2014/main" id="{26A987BE-E0F7-45A4-8134-9A9F42FCB988}"/>
              </a:ext>
            </a:extLst>
          </p:cNvPr>
          <p:cNvSpPr>
            <a:spLocks noGrp="1"/>
          </p:cNvSpPr>
          <p:nvPr>
            <p:ph type="title"/>
          </p:nvPr>
        </p:nvSpPr>
        <p:spPr/>
        <p:txBody>
          <a:bodyPr/>
          <a:lstStyle/>
          <a:p>
            <a:r>
              <a:rPr lang="fr-FR" dirty="0"/>
              <a:t>Sommaire</a:t>
            </a:r>
          </a:p>
        </p:txBody>
      </p:sp>
      <p:pic>
        <p:nvPicPr>
          <p:cNvPr id="26" name="Graphique 25" descr="Ampoule et engrenage avec un remplissage uni">
            <a:extLst>
              <a:ext uri="{FF2B5EF4-FFF2-40B4-BE49-F238E27FC236}">
                <a16:creationId xmlns:a16="http://schemas.microsoft.com/office/drawing/2014/main" id="{D33C2B7B-C100-436A-A20F-643BFD4F16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960291" y="5205608"/>
            <a:ext cx="604022" cy="604022"/>
          </a:xfrm>
          <a:prstGeom prst="rect">
            <a:avLst/>
          </a:prstGeom>
        </p:spPr>
      </p:pic>
      <p:pic>
        <p:nvPicPr>
          <p:cNvPr id="32" name="Graphique 31" descr="Questions avec un remplissage uni">
            <a:extLst>
              <a:ext uri="{FF2B5EF4-FFF2-40B4-BE49-F238E27FC236}">
                <a16:creationId xmlns:a16="http://schemas.microsoft.com/office/drawing/2014/main" id="{1D970A60-D93B-432E-B9DB-54EE6C408C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825379" y="3758866"/>
            <a:ext cx="622422" cy="622422"/>
          </a:xfrm>
          <a:prstGeom prst="rect">
            <a:avLst/>
          </a:prstGeom>
        </p:spPr>
      </p:pic>
      <p:pic>
        <p:nvPicPr>
          <p:cNvPr id="33" name="Graphique 32" descr="Tableau décisionnel avec un remplissage uni">
            <a:extLst>
              <a:ext uri="{FF2B5EF4-FFF2-40B4-BE49-F238E27FC236}">
                <a16:creationId xmlns:a16="http://schemas.microsoft.com/office/drawing/2014/main" id="{4AC5591E-2157-49A1-802C-BB1AAA2DB5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2712585" y="910719"/>
            <a:ext cx="729876" cy="729876"/>
          </a:xfrm>
          <a:prstGeom prst="rect">
            <a:avLst/>
          </a:prstGeom>
        </p:spPr>
      </p:pic>
    </p:spTree>
    <p:extLst>
      <p:ext uri="{BB962C8B-B14F-4D97-AF65-F5344CB8AC3E}">
        <p14:creationId xmlns:p14="http://schemas.microsoft.com/office/powerpoint/2010/main" val="169623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689" y="5988037"/>
            <a:ext cx="379573" cy="450229"/>
          </a:xfrm>
          <a:prstGeom prst="rect">
            <a:avLst/>
          </a:prstGeom>
        </p:spPr>
      </p:pic>
    </p:spTree>
    <p:extLst>
      <p:ext uri="{BB962C8B-B14F-4D97-AF65-F5344CB8AC3E}">
        <p14:creationId xmlns:p14="http://schemas.microsoft.com/office/powerpoint/2010/main" val="18249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pic>
        <p:nvPicPr>
          <p:cNvPr id="34" name="Graphique 33" descr="Tableau décisionnel avec un remplissage uni">
            <a:extLst>
              <a:ext uri="{FF2B5EF4-FFF2-40B4-BE49-F238E27FC236}">
                <a16:creationId xmlns:a16="http://schemas.microsoft.com/office/drawing/2014/main" id="{98B6FD49-BB31-4733-99D1-E210E05922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0844" y="1026868"/>
            <a:ext cx="1267399" cy="1267399"/>
          </a:xfrm>
          <a:prstGeom prst="rect">
            <a:avLst/>
          </a:prstGeom>
        </p:spPr>
      </p:pic>
      <p:grpSp>
        <p:nvGrpSpPr>
          <p:cNvPr id="27" name="Groupe 26">
            <a:extLst>
              <a:ext uri="{FF2B5EF4-FFF2-40B4-BE49-F238E27FC236}">
                <a16:creationId xmlns:a16="http://schemas.microsoft.com/office/drawing/2014/main" id="{2852D756-BEA9-4CDA-BF46-2699EFAF156C}"/>
              </a:ext>
            </a:extLst>
          </p:cNvPr>
          <p:cNvGrpSpPr/>
          <p:nvPr/>
        </p:nvGrpSpPr>
        <p:grpSpPr>
          <a:xfrm>
            <a:off x="159183" y="146667"/>
            <a:ext cx="2587385" cy="869083"/>
            <a:chOff x="9083842" y="474236"/>
            <a:chExt cx="2587385" cy="869083"/>
          </a:xfrm>
        </p:grpSpPr>
        <p:pic>
          <p:nvPicPr>
            <p:cNvPr id="21" name="Image 20">
              <a:extLst>
                <a:ext uri="{FF2B5EF4-FFF2-40B4-BE49-F238E27FC236}">
                  <a16:creationId xmlns:a16="http://schemas.microsoft.com/office/drawing/2014/main" id="{FCB6DEEF-B55F-48F8-B555-7851F2062C0D}"/>
                </a:ext>
              </a:extLst>
            </p:cNvPr>
            <p:cNvPicPr>
              <a:picLocks noChangeAspect="1"/>
            </p:cNvPicPr>
            <p:nvPr/>
          </p:nvPicPr>
          <p:blipFill rotWithShape="1">
            <a:blip r:embed="rId5">
              <a:alphaModFix amt="68000"/>
              <a:extLst>
                <a:ext uri="{28A0092B-C50C-407E-A947-70E740481C1C}">
                  <a14:useLocalDpi xmlns:a14="http://schemas.microsoft.com/office/drawing/2010/main" val="0"/>
                </a:ext>
              </a:extLst>
            </a:blip>
            <a:srcRect b="20458"/>
            <a:stretch/>
          </p:blipFill>
          <p:spPr>
            <a:xfrm>
              <a:off x="9083842" y="474236"/>
              <a:ext cx="2587385" cy="747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Titre 1">
              <a:extLst>
                <a:ext uri="{FF2B5EF4-FFF2-40B4-BE49-F238E27FC236}">
                  <a16:creationId xmlns:a16="http://schemas.microsoft.com/office/drawing/2014/main" id="{AA085EBF-25C6-4E88-9046-FE2FBB53DE4E}"/>
                </a:ext>
              </a:extLst>
            </p:cNvPr>
            <p:cNvSpPr txBox="1">
              <a:spLocks/>
            </p:cNvSpPr>
            <p:nvPr/>
          </p:nvSpPr>
          <p:spPr>
            <a:xfrm>
              <a:off x="9317741" y="754663"/>
              <a:ext cx="2089764" cy="588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1400" dirty="0">
                  <a:solidFill>
                    <a:schemeClr val="bg1"/>
                  </a:solidFill>
                </a:rPr>
                <a:t>Projet </a:t>
              </a:r>
              <a:r>
                <a:rPr lang="fr-FR" sz="1400" b="0" dirty="0" err="1">
                  <a:solidFill>
                    <a:schemeClr val="bg1"/>
                  </a:solidFill>
                  <a:latin typeface="Montserrat" panose="00000500000000000000" pitchFamily="2" charset="0"/>
                </a:rPr>
                <a:t>DATAImmo</a:t>
              </a:r>
              <a:endParaRPr lang="fr-FR" sz="1400" dirty="0">
                <a:solidFill>
                  <a:schemeClr val="bg1"/>
                </a:solidFill>
              </a:endParaRPr>
            </a:p>
          </p:txBody>
        </p:sp>
      </p:grpSp>
      <p:sp>
        <p:nvSpPr>
          <p:cNvPr id="39" name="Titre 38">
            <a:extLst>
              <a:ext uri="{FF2B5EF4-FFF2-40B4-BE49-F238E27FC236}">
                <a16:creationId xmlns:a16="http://schemas.microsoft.com/office/drawing/2014/main" id="{A8EAA36C-C679-46F9-B19A-A6B12D7624A5}"/>
              </a:ext>
            </a:extLst>
          </p:cNvPr>
          <p:cNvSpPr>
            <a:spLocks noGrp="1"/>
          </p:cNvSpPr>
          <p:nvPr>
            <p:ph type="ctrTitle"/>
          </p:nvPr>
        </p:nvSpPr>
        <p:spPr>
          <a:xfrm>
            <a:off x="3139650" y="88423"/>
            <a:ext cx="8471551" cy="584535"/>
          </a:xfrm>
        </p:spPr>
        <p:txBody>
          <a:bodyPr>
            <a:normAutofit fontScale="90000"/>
          </a:bodyPr>
          <a:lstStyle/>
          <a:p>
            <a:r>
              <a:rPr lang="fr-FR" sz="3600" dirty="0">
                <a:solidFill>
                  <a:schemeClr val="bg1"/>
                </a:solidFill>
              </a:rPr>
              <a:t>Dictionnaire  des données</a:t>
            </a:r>
          </a:p>
        </p:txBody>
      </p:sp>
      <p:sp>
        <p:nvSpPr>
          <p:cNvPr id="10" name="Rectangle 9">
            <a:extLst>
              <a:ext uri="{FF2B5EF4-FFF2-40B4-BE49-F238E27FC236}">
                <a16:creationId xmlns:a16="http://schemas.microsoft.com/office/drawing/2014/main" id="{28687E54-BD01-40EE-8E21-0A080B9682A1}"/>
              </a:ext>
            </a:extLst>
          </p:cNvPr>
          <p:cNvSpPr/>
          <p:nvPr/>
        </p:nvSpPr>
        <p:spPr>
          <a:xfrm>
            <a:off x="1577962" y="1062566"/>
            <a:ext cx="10337338" cy="3179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hlinkClick r:id="rId6"/>
            <a:extLst>
              <a:ext uri="{FF2B5EF4-FFF2-40B4-BE49-F238E27FC236}">
                <a16:creationId xmlns:a16="http://schemas.microsoft.com/office/drawing/2014/main" id="{BBCC90DE-DE75-4B20-AD1D-E17E6270F2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438192" y="4674034"/>
            <a:ext cx="937233" cy="939434"/>
          </a:xfrm>
          <a:prstGeom prst="rect">
            <a:avLst/>
          </a:prstGeom>
        </p:spPr>
      </p:pic>
      <p:sp>
        <p:nvSpPr>
          <p:cNvPr id="23" name="ZoneTexte 22">
            <a:extLst>
              <a:ext uri="{FF2B5EF4-FFF2-40B4-BE49-F238E27FC236}">
                <a16:creationId xmlns:a16="http://schemas.microsoft.com/office/drawing/2014/main" id="{49F809D7-E329-4000-A136-8A74DDF70401}"/>
              </a:ext>
            </a:extLst>
          </p:cNvPr>
          <p:cNvSpPr txBox="1"/>
          <p:nvPr/>
        </p:nvSpPr>
        <p:spPr>
          <a:xfrm>
            <a:off x="5493545" y="5893226"/>
            <a:ext cx="2639594" cy="646331"/>
          </a:xfrm>
          <a:prstGeom prst="rect">
            <a:avLst/>
          </a:prstGeom>
          <a:noFill/>
        </p:spPr>
        <p:txBody>
          <a:bodyPr wrap="square" rtlCol="0">
            <a:spAutoFit/>
          </a:bodyPr>
          <a:lstStyle/>
          <a:p>
            <a:pPr algn="ctr"/>
            <a:r>
              <a:rPr lang="fr-FR" sz="1200" dirty="0">
                <a:solidFill>
                  <a:schemeClr val="bg1"/>
                </a:solidFill>
              </a:rPr>
              <a:t>Cliquer pour  voir</a:t>
            </a:r>
          </a:p>
          <a:p>
            <a:pPr algn="ctr"/>
            <a:r>
              <a:rPr lang="fr-FR" sz="1200" dirty="0">
                <a:solidFill>
                  <a:schemeClr val="bg1"/>
                </a:solidFill>
              </a:rPr>
              <a:t> dictionnaire des données  complet  sur </a:t>
            </a:r>
            <a:r>
              <a:rPr lang="fr-FR" sz="1200" dirty="0" err="1">
                <a:solidFill>
                  <a:schemeClr val="bg1"/>
                </a:solidFill>
              </a:rPr>
              <a:t>Github</a:t>
            </a:r>
            <a:endParaRPr lang="fr-FR" sz="1200" dirty="0">
              <a:solidFill>
                <a:schemeClr val="bg1"/>
              </a:solidFill>
            </a:endParaRPr>
          </a:p>
        </p:txBody>
      </p:sp>
      <p:sp>
        <p:nvSpPr>
          <p:cNvPr id="25" name="Rectangle 24">
            <a:extLst>
              <a:ext uri="{FF2B5EF4-FFF2-40B4-BE49-F238E27FC236}">
                <a16:creationId xmlns:a16="http://schemas.microsoft.com/office/drawing/2014/main" id="{DE63290D-904F-4D5B-944E-2923E78090DB}"/>
              </a:ext>
            </a:extLst>
          </p:cNvPr>
          <p:cNvSpPr/>
          <p:nvPr/>
        </p:nvSpPr>
        <p:spPr>
          <a:xfrm>
            <a:off x="3477459" y="4573946"/>
            <a:ext cx="2148641" cy="21582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9" name="Objet 28">
            <a:extLst>
              <a:ext uri="{FF2B5EF4-FFF2-40B4-BE49-F238E27FC236}">
                <a16:creationId xmlns:a16="http://schemas.microsoft.com/office/drawing/2014/main" id="{A3A858FC-77F7-444F-9782-DAAC38EE9CB9}"/>
              </a:ext>
            </a:extLst>
          </p:cNvPr>
          <p:cNvGraphicFramePr>
            <a:graphicFrameLocks noChangeAspect="1"/>
          </p:cNvGraphicFramePr>
          <p:nvPr>
            <p:extLst>
              <p:ext uri="{D42A27DB-BD31-4B8C-83A1-F6EECF244321}">
                <p14:modId xmlns:p14="http://schemas.microsoft.com/office/powerpoint/2010/main" val="2264599134"/>
              </p:ext>
            </p:extLst>
          </p:nvPr>
        </p:nvGraphicFramePr>
        <p:xfrm>
          <a:off x="3723835" y="4767947"/>
          <a:ext cx="1626134" cy="1691041"/>
        </p:xfrm>
        <a:graphic>
          <a:graphicData uri="http://schemas.openxmlformats.org/presentationml/2006/ole">
            <mc:AlternateContent xmlns:mc="http://schemas.openxmlformats.org/markup-compatibility/2006">
              <mc:Choice xmlns:v="urn:schemas-microsoft-com:vml" Requires="v">
                <p:oleObj name="Worksheet" r:id="rId8" imgW="12173055" imgH="12658862" progId="Excel.Sheet.12">
                  <p:link updateAutomatic="1"/>
                </p:oleObj>
              </mc:Choice>
              <mc:Fallback>
                <p:oleObj name="Worksheet" r:id="rId8" imgW="12173055" imgH="12658862" progId="Excel.Sheet.12">
                  <p:link updateAutomatic="1"/>
                  <p:pic>
                    <p:nvPicPr>
                      <p:cNvPr id="29" name="Objet 28">
                        <a:extLst>
                          <a:ext uri="{FF2B5EF4-FFF2-40B4-BE49-F238E27FC236}">
                            <a16:creationId xmlns:a16="http://schemas.microsoft.com/office/drawing/2014/main" id="{A3A858FC-77F7-444F-9782-DAAC38EE9CB9}"/>
                          </a:ext>
                        </a:extLst>
                      </p:cNvPr>
                      <p:cNvPicPr/>
                      <p:nvPr/>
                    </p:nvPicPr>
                    <p:blipFill>
                      <a:blip r:embed="rId9"/>
                      <a:stretch>
                        <a:fillRect/>
                      </a:stretch>
                    </p:blipFill>
                    <p:spPr>
                      <a:xfrm>
                        <a:off x="3723835" y="4767947"/>
                        <a:ext cx="1626134" cy="1691041"/>
                      </a:xfrm>
                      <a:prstGeom prst="rect">
                        <a:avLst/>
                      </a:prstGeom>
                    </p:spPr>
                  </p:pic>
                </p:oleObj>
              </mc:Fallback>
            </mc:AlternateContent>
          </a:graphicData>
        </a:graphic>
      </p:graphicFrame>
      <p:pic>
        <p:nvPicPr>
          <p:cNvPr id="4" name="Image 3">
            <a:extLst>
              <a:ext uri="{FF2B5EF4-FFF2-40B4-BE49-F238E27FC236}">
                <a16:creationId xmlns:a16="http://schemas.microsoft.com/office/drawing/2014/main" id="{2FDB100F-5C80-46F1-9684-9560F6E50F0B}"/>
              </a:ext>
            </a:extLst>
          </p:cNvPr>
          <p:cNvPicPr>
            <a:picLocks noChangeAspect="1"/>
          </p:cNvPicPr>
          <p:nvPr/>
        </p:nvPicPr>
        <p:blipFill rotWithShape="1">
          <a:blip r:embed="rId10"/>
          <a:srcRect l="-639" t="-1425" r="639" b="-10131"/>
          <a:stretch/>
        </p:blipFill>
        <p:spPr>
          <a:xfrm>
            <a:off x="1557705" y="1076253"/>
            <a:ext cx="10337338" cy="3318023"/>
          </a:xfrm>
          <a:prstGeom prst="rect">
            <a:avLst/>
          </a:prstGeom>
        </p:spPr>
      </p:pic>
    </p:spTree>
    <p:extLst>
      <p:ext uri="{BB962C8B-B14F-4D97-AF65-F5344CB8AC3E}">
        <p14:creationId xmlns:p14="http://schemas.microsoft.com/office/powerpoint/2010/main" val="63826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pic>
        <p:nvPicPr>
          <p:cNvPr id="34" name="Graphique 33" descr="Tableau décisionnel avec un remplissage uni">
            <a:extLst>
              <a:ext uri="{FF2B5EF4-FFF2-40B4-BE49-F238E27FC236}">
                <a16:creationId xmlns:a16="http://schemas.microsoft.com/office/drawing/2014/main" id="{98B6FD49-BB31-4733-99D1-E210E05922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0844" y="1026868"/>
            <a:ext cx="1267399" cy="1267399"/>
          </a:xfrm>
          <a:prstGeom prst="rect">
            <a:avLst/>
          </a:prstGeom>
        </p:spPr>
      </p:pic>
      <p:grpSp>
        <p:nvGrpSpPr>
          <p:cNvPr id="27" name="Groupe 26">
            <a:extLst>
              <a:ext uri="{FF2B5EF4-FFF2-40B4-BE49-F238E27FC236}">
                <a16:creationId xmlns:a16="http://schemas.microsoft.com/office/drawing/2014/main" id="{2852D756-BEA9-4CDA-BF46-2699EFAF156C}"/>
              </a:ext>
            </a:extLst>
          </p:cNvPr>
          <p:cNvGrpSpPr/>
          <p:nvPr/>
        </p:nvGrpSpPr>
        <p:grpSpPr>
          <a:xfrm>
            <a:off x="159183" y="146667"/>
            <a:ext cx="2587385" cy="869083"/>
            <a:chOff x="9083842" y="474236"/>
            <a:chExt cx="2587385" cy="869083"/>
          </a:xfrm>
        </p:grpSpPr>
        <p:pic>
          <p:nvPicPr>
            <p:cNvPr id="21" name="Image 20">
              <a:extLst>
                <a:ext uri="{FF2B5EF4-FFF2-40B4-BE49-F238E27FC236}">
                  <a16:creationId xmlns:a16="http://schemas.microsoft.com/office/drawing/2014/main" id="{FCB6DEEF-B55F-48F8-B555-7851F2062C0D}"/>
                </a:ext>
              </a:extLst>
            </p:cNvPr>
            <p:cNvPicPr>
              <a:picLocks noChangeAspect="1"/>
            </p:cNvPicPr>
            <p:nvPr/>
          </p:nvPicPr>
          <p:blipFill rotWithShape="1">
            <a:blip r:embed="rId5">
              <a:alphaModFix amt="68000"/>
              <a:extLst>
                <a:ext uri="{28A0092B-C50C-407E-A947-70E740481C1C}">
                  <a14:useLocalDpi xmlns:a14="http://schemas.microsoft.com/office/drawing/2010/main" val="0"/>
                </a:ext>
              </a:extLst>
            </a:blip>
            <a:srcRect b="20458"/>
            <a:stretch/>
          </p:blipFill>
          <p:spPr>
            <a:xfrm>
              <a:off x="9083842" y="474236"/>
              <a:ext cx="2587385" cy="747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Titre 1">
              <a:extLst>
                <a:ext uri="{FF2B5EF4-FFF2-40B4-BE49-F238E27FC236}">
                  <a16:creationId xmlns:a16="http://schemas.microsoft.com/office/drawing/2014/main" id="{AA085EBF-25C6-4E88-9046-FE2FBB53DE4E}"/>
                </a:ext>
              </a:extLst>
            </p:cNvPr>
            <p:cNvSpPr txBox="1">
              <a:spLocks/>
            </p:cNvSpPr>
            <p:nvPr/>
          </p:nvSpPr>
          <p:spPr>
            <a:xfrm>
              <a:off x="9317741" y="754663"/>
              <a:ext cx="2089764" cy="588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1400" dirty="0">
                  <a:solidFill>
                    <a:schemeClr val="bg1"/>
                  </a:solidFill>
                </a:rPr>
                <a:t>Projet </a:t>
              </a:r>
              <a:r>
                <a:rPr lang="fr-FR" sz="1400" b="0" dirty="0" err="1">
                  <a:solidFill>
                    <a:schemeClr val="bg1"/>
                  </a:solidFill>
                  <a:latin typeface="Montserrat" panose="00000500000000000000" pitchFamily="2" charset="0"/>
                </a:rPr>
                <a:t>DATAImmo</a:t>
              </a:r>
              <a:endParaRPr lang="fr-FR" sz="1400" dirty="0">
                <a:solidFill>
                  <a:schemeClr val="bg1"/>
                </a:solidFill>
              </a:endParaRPr>
            </a:p>
          </p:txBody>
        </p:sp>
      </p:grpSp>
      <p:sp>
        <p:nvSpPr>
          <p:cNvPr id="39" name="Titre 38">
            <a:extLst>
              <a:ext uri="{FF2B5EF4-FFF2-40B4-BE49-F238E27FC236}">
                <a16:creationId xmlns:a16="http://schemas.microsoft.com/office/drawing/2014/main" id="{A8EAA36C-C679-46F9-B19A-A6B12D7624A5}"/>
              </a:ext>
            </a:extLst>
          </p:cNvPr>
          <p:cNvSpPr>
            <a:spLocks noGrp="1"/>
          </p:cNvSpPr>
          <p:nvPr>
            <p:ph type="ctrTitle"/>
          </p:nvPr>
        </p:nvSpPr>
        <p:spPr>
          <a:xfrm>
            <a:off x="2991872" y="146667"/>
            <a:ext cx="8471551" cy="584535"/>
          </a:xfrm>
        </p:spPr>
        <p:txBody>
          <a:bodyPr>
            <a:normAutofit fontScale="90000"/>
          </a:bodyPr>
          <a:lstStyle/>
          <a:p>
            <a:r>
              <a:rPr lang="fr-FR" sz="3600" dirty="0">
                <a:solidFill>
                  <a:schemeClr val="bg1"/>
                </a:solidFill>
              </a:rPr>
              <a:t>Modélisation des données</a:t>
            </a:r>
          </a:p>
        </p:txBody>
      </p:sp>
      <p:grpSp>
        <p:nvGrpSpPr>
          <p:cNvPr id="7" name="Groupe 6">
            <a:extLst>
              <a:ext uri="{FF2B5EF4-FFF2-40B4-BE49-F238E27FC236}">
                <a16:creationId xmlns:a16="http://schemas.microsoft.com/office/drawing/2014/main" id="{E1B3ADDB-DD72-4E66-8EC4-377D0741975F}"/>
              </a:ext>
            </a:extLst>
          </p:cNvPr>
          <p:cNvGrpSpPr/>
          <p:nvPr/>
        </p:nvGrpSpPr>
        <p:grpSpPr>
          <a:xfrm>
            <a:off x="1657825" y="662055"/>
            <a:ext cx="10314400" cy="5418667"/>
            <a:chOff x="1448943" y="618237"/>
            <a:chExt cx="10314400" cy="5418667"/>
          </a:xfrm>
        </p:grpSpPr>
        <p:graphicFrame>
          <p:nvGraphicFramePr>
            <p:cNvPr id="2" name="Diagramme 1">
              <a:extLst>
                <a:ext uri="{FF2B5EF4-FFF2-40B4-BE49-F238E27FC236}">
                  <a16:creationId xmlns:a16="http://schemas.microsoft.com/office/drawing/2014/main" id="{2182213C-56AA-46C6-B581-5995FA2CF52B}"/>
                </a:ext>
              </a:extLst>
            </p:cNvPr>
            <p:cNvGraphicFramePr/>
            <p:nvPr/>
          </p:nvGraphicFramePr>
          <p:xfrm>
            <a:off x="1448943" y="618237"/>
            <a:ext cx="103144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4" name="Groupe 3">
              <a:extLst>
                <a:ext uri="{FF2B5EF4-FFF2-40B4-BE49-F238E27FC236}">
                  <a16:creationId xmlns:a16="http://schemas.microsoft.com/office/drawing/2014/main" id="{7AF7BCEE-281C-4CAB-AD20-76FB8BCD6155}"/>
                </a:ext>
              </a:extLst>
            </p:cNvPr>
            <p:cNvGrpSpPr/>
            <p:nvPr/>
          </p:nvGrpSpPr>
          <p:grpSpPr>
            <a:xfrm>
              <a:off x="3988261" y="2481445"/>
              <a:ext cx="5637092" cy="2617859"/>
              <a:chOff x="3988261" y="2481445"/>
              <a:chExt cx="5637092" cy="2617859"/>
            </a:xfrm>
          </p:grpSpPr>
          <p:sp>
            <p:nvSpPr>
              <p:cNvPr id="5" name="AutoShape 2" descr="Synergies SVA Logo">
                <a:extLst>
                  <a:ext uri="{FF2B5EF4-FFF2-40B4-BE49-F238E27FC236}">
                    <a16:creationId xmlns:a16="http://schemas.microsoft.com/office/drawing/2014/main" id="{5A3965A7-4F44-416E-9A30-9A2CEDB8DB12}"/>
                  </a:ext>
                </a:extLst>
              </p:cNvPr>
              <p:cNvSpPr>
                <a:spLocks noChangeAspect="1" noChangeArrowheads="1"/>
              </p:cNvSpPr>
              <p:nvPr/>
            </p:nvSpPr>
            <p:spPr bwMode="auto">
              <a:xfrm>
                <a:off x="5943600" y="3276600"/>
                <a:ext cx="1822704" cy="182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600" y="3276600"/>
                <a:ext cx="1689652"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8" name="ZoneTexte 37">
                <a:extLst>
                  <a:ext uri="{FF2B5EF4-FFF2-40B4-BE49-F238E27FC236}">
                    <a16:creationId xmlns:a16="http://schemas.microsoft.com/office/drawing/2014/main" id="{D1E8C37C-BE9C-4B69-9263-1A9DF7BD962A}"/>
                  </a:ext>
                </a:extLst>
              </p:cNvPr>
              <p:cNvSpPr txBox="1"/>
              <p:nvPr/>
            </p:nvSpPr>
            <p:spPr>
              <a:xfrm rot="19028052">
                <a:off x="8840828" y="2481445"/>
                <a:ext cx="784525" cy="246221"/>
              </a:xfrm>
              <a:prstGeom prst="rect">
                <a:avLst/>
              </a:prstGeom>
              <a:noFill/>
            </p:spPr>
            <p:txBody>
              <a:bodyPr wrap="square" rtlCol="0">
                <a:spAutoFit/>
              </a:bodyPr>
              <a:lstStyle/>
              <a:p>
                <a:r>
                  <a:rPr lang="fr-FR" sz="1000" dirty="0">
                    <a:solidFill>
                      <a:schemeClr val="bg1"/>
                    </a:solidFill>
                  </a:rPr>
                  <a:t>1,n   -  1</a:t>
                </a:r>
              </a:p>
            </p:txBody>
          </p:sp>
          <p:sp>
            <p:nvSpPr>
              <p:cNvPr id="45" name="ZoneTexte 44">
                <a:extLst>
                  <a:ext uri="{FF2B5EF4-FFF2-40B4-BE49-F238E27FC236}">
                    <a16:creationId xmlns:a16="http://schemas.microsoft.com/office/drawing/2014/main" id="{D117131C-7A72-4AC4-9B77-5921E7377E54}"/>
                  </a:ext>
                </a:extLst>
              </p:cNvPr>
              <p:cNvSpPr txBox="1"/>
              <p:nvPr/>
            </p:nvSpPr>
            <p:spPr>
              <a:xfrm>
                <a:off x="3988261" y="3327571"/>
                <a:ext cx="2629989" cy="246221"/>
              </a:xfrm>
              <a:prstGeom prst="rect">
                <a:avLst/>
              </a:prstGeom>
              <a:noFill/>
            </p:spPr>
            <p:txBody>
              <a:bodyPr wrap="square" rtlCol="0">
                <a:spAutoFit/>
              </a:bodyPr>
              <a:lstStyle/>
              <a:p>
                <a:r>
                  <a:rPr lang="fr-FR" sz="1000" dirty="0">
                    <a:solidFill>
                      <a:schemeClr val="bg1"/>
                    </a:solidFill>
                  </a:rPr>
                  <a:t>1,n                                                              1  </a:t>
                </a:r>
              </a:p>
            </p:txBody>
          </p:sp>
        </p:grpSp>
      </p:grpSp>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3136542" y="662055"/>
            <a:ext cx="9701475" cy="855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rPr>
              <a:t>Modèle conceptuel des données</a:t>
            </a:r>
          </a:p>
        </p:txBody>
      </p:sp>
      <p:sp>
        <p:nvSpPr>
          <p:cNvPr id="46" name="ZoneTexte 45">
            <a:extLst>
              <a:ext uri="{FF2B5EF4-FFF2-40B4-BE49-F238E27FC236}">
                <a16:creationId xmlns:a16="http://schemas.microsoft.com/office/drawing/2014/main" id="{AEBBB769-915C-4182-A2ED-1ABFA200E37C}"/>
              </a:ext>
            </a:extLst>
          </p:cNvPr>
          <p:cNvSpPr txBox="1"/>
          <p:nvPr/>
        </p:nvSpPr>
        <p:spPr>
          <a:xfrm rot="2979740">
            <a:off x="9056954" y="3968636"/>
            <a:ext cx="784525" cy="246221"/>
          </a:xfrm>
          <a:prstGeom prst="rect">
            <a:avLst/>
          </a:prstGeom>
          <a:noFill/>
        </p:spPr>
        <p:txBody>
          <a:bodyPr wrap="square" rtlCol="0">
            <a:spAutoFit/>
          </a:bodyPr>
          <a:lstStyle/>
          <a:p>
            <a:r>
              <a:rPr lang="fr-FR" sz="1000" dirty="0">
                <a:solidFill>
                  <a:schemeClr val="bg1"/>
                </a:solidFill>
              </a:rPr>
              <a:t>1   -  1</a:t>
            </a:r>
          </a:p>
        </p:txBody>
      </p:sp>
      <p:sp>
        <p:nvSpPr>
          <p:cNvPr id="23" name="ZoneTexte 22">
            <a:extLst>
              <a:ext uri="{FF2B5EF4-FFF2-40B4-BE49-F238E27FC236}">
                <a16:creationId xmlns:a16="http://schemas.microsoft.com/office/drawing/2014/main" id="{732ED2F1-D809-4F0E-B9FF-7369749126A4}"/>
              </a:ext>
            </a:extLst>
          </p:cNvPr>
          <p:cNvSpPr txBox="1"/>
          <p:nvPr/>
        </p:nvSpPr>
        <p:spPr>
          <a:xfrm>
            <a:off x="9239929" y="3182779"/>
            <a:ext cx="1158238" cy="246221"/>
          </a:xfrm>
          <a:prstGeom prst="rect">
            <a:avLst/>
          </a:prstGeom>
          <a:noFill/>
        </p:spPr>
        <p:txBody>
          <a:bodyPr wrap="square" rtlCol="0">
            <a:spAutoFit/>
          </a:bodyPr>
          <a:lstStyle/>
          <a:p>
            <a:r>
              <a:rPr lang="fr-FR" sz="1000" dirty="0">
                <a:solidFill>
                  <a:schemeClr val="bg1"/>
                </a:solidFill>
              </a:rPr>
              <a:t>Est situé ….</a:t>
            </a:r>
          </a:p>
        </p:txBody>
      </p:sp>
    </p:spTree>
    <p:extLst>
      <p:ext uri="{BB962C8B-B14F-4D97-AF65-F5344CB8AC3E}">
        <p14:creationId xmlns:p14="http://schemas.microsoft.com/office/powerpoint/2010/main" val="21869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grpSp>
        <p:nvGrpSpPr>
          <p:cNvPr id="27" name="Groupe 26">
            <a:extLst>
              <a:ext uri="{FF2B5EF4-FFF2-40B4-BE49-F238E27FC236}">
                <a16:creationId xmlns:a16="http://schemas.microsoft.com/office/drawing/2014/main" id="{2852D756-BEA9-4CDA-BF46-2699EFAF156C}"/>
              </a:ext>
            </a:extLst>
          </p:cNvPr>
          <p:cNvGrpSpPr/>
          <p:nvPr/>
        </p:nvGrpSpPr>
        <p:grpSpPr>
          <a:xfrm>
            <a:off x="159183" y="146667"/>
            <a:ext cx="2587385" cy="869083"/>
            <a:chOff x="9083842" y="474236"/>
            <a:chExt cx="2587385" cy="869083"/>
          </a:xfrm>
        </p:grpSpPr>
        <p:pic>
          <p:nvPicPr>
            <p:cNvPr id="21" name="Image 20">
              <a:extLst>
                <a:ext uri="{FF2B5EF4-FFF2-40B4-BE49-F238E27FC236}">
                  <a16:creationId xmlns:a16="http://schemas.microsoft.com/office/drawing/2014/main" id="{FCB6DEEF-B55F-48F8-B555-7851F2062C0D}"/>
                </a:ext>
              </a:extLst>
            </p:cNvPr>
            <p:cNvPicPr>
              <a:picLocks noChangeAspect="1"/>
            </p:cNvPicPr>
            <p:nvPr/>
          </p:nvPicPr>
          <p:blipFill rotWithShape="1">
            <a:blip r:embed="rId3">
              <a:alphaModFix amt="68000"/>
              <a:extLst>
                <a:ext uri="{28A0092B-C50C-407E-A947-70E740481C1C}">
                  <a14:useLocalDpi xmlns:a14="http://schemas.microsoft.com/office/drawing/2010/main" val="0"/>
                </a:ext>
              </a:extLst>
            </a:blip>
            <a:srcRect b="20458"/>
            <a:stretch/>
          </p:blipFill>
          <p:spPr>
            <a:xfrm>
              <a:off x="9083842" y="474236"/>
              <a:ext cx="2587385" cy="747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Titre 1">
              <a:extLst>
                <a:ext uri="{FF2B5EF4-FFF2-40B4-BE49-F238E27FC236}">
                  <a16:creationId xmlns:a16="http://schemas.microsoft.com/office/drawing/2014/main" id="{AA085EBF-25C6-4E88-9046-FE2FBB53DE4E}"/>
                </a:ext>
              </a:extLst>
            </p:cNvPr>
            <p:cNvSpPr txBox="1">
              <a:spLocks/>
            </p:cNvSpPr>
            <p:nvPr/>
          </p:nvSpPr>
          <p:spPr>
            <a:xfrm>
              <a:off x="9317741" y="754663"/>
              <a:ext cx="2089764" cy="588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sz="1400" dirty="0">
                  <a:solidFill>
                    <a:schemeClr val="bg1"/>
                  </a:solidFill>
                </a:rPr>
                <a:t>Projet </a:t>
              </a:r>
              <a:r>
                <a:rPr lang="fr-FR" sz="1400" b="0" dirty="0" err="1">
                  <a:solidFill>
                    <a:schemeClr val="bg1"/>
                  </a:solidFill>
                  <a:latin typeface="Montserrat" panose="00000500000000000000" pitchFamily="2" charset="0"/>
                </a:rPr>
                <a:t>DATAImmo</a:t>
              </a:r>
              <a:endParaRPr lang="fr-FR" sz="1400" dirty="0">
                <a:solidFill>
                  <a:schemeClr val="bg1"/>
                </a:solidFill>
              </a:endParaRPr>
            </a:p>
          </p:txBody>
        </p:sp>
      </p:grpSp>
      <p:sp>
        <p:nvSpPr>
          <p:cNvPr id="39" name="Titre 38">
            <a:extLst>
              <a:ext uri="{FF2B5EF4-FFF2-40B4-BE49-F238E27FC236}">
                <a16:creationId xmlns:a16="http://schemas.microsoft.com/office/drawing/2014/main" id="{A8EAA36C-C679-46F9-B19A-A6B12D7624A5}"/>
              </a:ext>
            </a:extLst>
          </p:cNvPr>
          <p:cNvSpPr>
            <a:spLocks noGrp="1"/>
          </p:cNvSpPr>
          <p:nvPr>
            <p:ph type="ctrTitle"/>
          </p:nvPr>
        </p:nvSpPr>
        <p:spPr>
          <a:xfrm>
            <a:off x="2991872" y="146667"/>
            <a:ext cx="8471551" cy="584535"/>
          </a:xfrm>
        </p:spPr>
        <p:txBody>
          <a:bodyPr>
            <a:normAutofit fontScale="90000"/>
          </a:bodyPr>
          <a:lstStyle/>
          <a:p>
            <a:r>
              <a:rPr lang="fr-FR" sz="3600" dirty="0">
                <a:solidFill>
                  <a:schemeClr val="bg1"/>
                </a:solidFill>
              </a:rPr>
              <a:t>Modélisation des données</a:t>
            </a:r>
          </a:p>
        </p:txBody>
      </p:sp>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3136542" y="662055"/>
            <a:ext cx="9701475" cy="855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rPr>
              <a:t>Schéma relationnel normalisé en 3NF </a:t>
            </a:r>
          </a:p>
        </p:txBody>
      </p:sp>
      <p:pic>
        <p:nvPicPr>
          <p:cNvPr id="8" name="Image 7" descr="Une image contenant table&#10;&#10;Description générée automatiquement">
            <a:extLst>
              <a:ext uri="{FF2B5EF4-FFF2-40B4-BE49-F238E27FC236}">
                <a16:creationId xmlns:a16="http://schemas.microsoft.com/office/drawing/2014/main" id="{63CFB8AC-6B37-4ED6-A7BD-E5C77CE345CF}"/>
              </a:ext>
            </a:extLst>
          </p:cNvPr>
          <p:cNvPicPr>
            <a:picLocks noChangeAspect="1"/>
          </p:cNvPicPr>
          <p:nvPr/>
        </p:nvPicPr>
        <p:blipFill rotWithShape="1">
          <a:blip r:embed="rId4">
            <a:extLst>
              <a:ext uri="{28A0092B-C50C-407E-A947-70E740481C1C}">
                <a14:useLocalDpi xmlns:a14="http://schemas.microsoft.com/office/drawing/2010/main" val="0"/>
              </a:ext>
            </a:extLst>
          </a:blip>
          <a:srcRect l="-163" t="-358" r="24712" b="30257"/>
          <a:stretch/>
        </p:blipFill>
        <p:spPr>
          <a:xfrm>
            <a:off x="1459285" y="1922210"/>
            <a:ext cx="10347012" cy="3280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6" name="ZoneTexte 35">
            <a:extLst>
              <a:ext uri="{FF2B5EF4-FFF2-40B4-BE49-F238E27FC236}">
                <a16:creationId xmlns:a16="http://schemas.microsoft.com/office/drawing/2014/main" id="{70274CAC-89AC-4548-BA4A-ACC7FB7351A0}"/>
              </a:ext>
            </a:extLst>
          </p:cNvPr>
          <p:cNvSpPr txBox="1"/>
          <p:nvPr/>
        </p:nvSpPr>
        <p:spPr>
          <a:xfrm rot="20302832">
            <a:off x="5092903" y="2575304"/>
            <a:ext cx="1210919" cy="215444"/>
          </a:xfrm>
          <a:prstGeom prst="rect">
            <a:avLst/>
          </a:prstGeom>
          <a:noFill/>
        </p:spPr>
        <p:txBody>
          <a:bodyPr wrap="square" rtlCol="0">
            <a:spAutoFit/>
          </a:bodyPr>
          <a:lstStyle/>
          <a:p>
            <a:r>
              <a:rPr lang="fr-FR" sz="800" dirty="0">
                <a:solidFill>
                  <a:schemeClr val="tx1">
                    <a:lumMod val="65000"/>
                    <a:lumOff val="35000"/>
                  </a:schemeClr>
                </a:solidFill>
              </a:rPr>
              <a:t>1,n  est situé dans 1</a:t>
            </a:r>
          </a:p>
        </p:txBody>
      </p:sp>
      <p:sp>
        <p:nvSpPr>
          <p:cNvPr id="46" name="ZoneTexte 45">
            <a:extLst>
              <a:ext uri="{FF2B5EF4-FFF2-40B4-BE49-F238E27FC236}">
                <a16:creationId xmlns:a16="http://schemas.microsoft.com/office/drawing/2014/main" id="{439E424F-17DF-408C-BBD8-ADA7BD26900A}"/>
              </a:ext>
            </a:extLst>
          </p:cNvPr>
          <p:cNvSpPr txBox="1"/>
          <p:nvPr/>
        </p:nvSpPr>
        <p:spPr>
          <a:xfrm>
            <a:off x="7318446" y="2179959"/>
            <a:ext cx="1210919" cy="215444"/>
          </a:xfrm>
          <a:prstGeom prst="rect">
            <a:avLst/>
          </a:prstGeom>
          <a:noFill/>
        </p:spPr>
        <p:txBody>
          <a:bodyPr wrap="square" rtlCol="0">
            <a:spAutoFit/>
          </a:bodyPr>
          <a:lstStyle/>
          <a:p>
            <a:r>
              <a:rPr lang="fr-FR" sz="800" dirty="0">
                <a:solidFill>
                  <a:schemeClr val="tx1">
                    <a:lumMod val="65000"/>
                    <a:lumOff val="35000"/>
                  </a:schemeClr>
                </a:solidFill>
              </a:rPr>
              <a:t>1,n  est situé dans 1</a:t>
            </a:r>
          </a:p>
        </p:txBody>
      </p:sp>
      <p:sp>
        <p:nvSpPr>
          <p:cNvPr id="47" name="ZoneTexte 46">
            <a:extLst>
              <a:ext uri="{FF2B5EF4-FFF2-40B4-BE49-F238E27FC236}">
                <a16:creationId xmlns:a16="http://schemas.microsoft.com/office/drawing/2014/main" id="{02D66874-0378-408F-920C-E8E392079F6E}"/>
              </a:ext>
            </a:extLst>
          </p:cNvPr>
          <p:cNvSpPr txBox="1"/>
          <p:nvPr/>
        </p:nvSpPr>
        <p:spPr>
          <a:xfrm>
            <a:off x="9521796" y="2187843"/>
            <a:ext cx="1210919" cy="215444"/>
          </a:xfrm>
          <a:prstGeom prst="rect">
            <a:avLst/>
          </a:prstGeom>
          <a:noFill/>
        </p:spPr>
        <p:txBody>
          <a:bodyPr wrap="square" rtlCol="0">
            <a:spAutoFit/>
          </a:bodyPr>
          <a:lstStyle/>
          <a:p>
            <a:r>
              <a:rPr lang="fr-FR" sz="800" dirty="0">
                <a:solidFill>
                  <a:schemeClr val="tx1">
                    <a:lumMod val="65000"/>
                    <a:lumOff val="35000"/>
                  </a:schemeClr>
                </a:solidFill>
              </a:rPr>
              <a:t>1,n  est situé dans 1</a:t>
            </a:r>
          </a:p>
        </p:txBody>
      </p:sp>
      <p:sp>
        <p:nvSpPr>
          <p:cNvPr id="48" name="ZoneTexte 47">
            <a:extLst>
              <a:ext uri="{FF2B5EF4-FFF2-40B4-BE49-F238E27FC236}">
                <a16:creationId xmlns:a16="http://schemas.microsoft.com/office/drawing/2014/main" id="{35D94816-2DE4-447B-8F09-5C25E7BCF9B6}"/>
              </a:ext>
            </a:extLst>
          </p:cNvPr>
          <p:cNvSpPr txBox="1"/>
          <p:nvPr/>
        </p:nvSpPr>
        <p:spPr>
          <a:xfrm rot="414207">
            <a:off x="5081440" y="3269121"/>
            <a:ext cx="1210919" cy="215444"/>
          </a:xfrm>
          <a:prstGeom prst="rect">
            <a:avLst/>
          </a:prstGeom>
          <a:noFill/>
        </p:spPr>
        <p:txBody>
          <a:bodyPr wrap="square" rtlCol="0">
            <a:spAutoFit/>
          </a:bodyPr>
          <a:lstStyle/>
          <a:p>
            <a:r>
              <a:rPr lang="fr-FR" sz="800" dirty="0">
                <a:solidFill>
                  <a:schemeClr val="tx1">
                    <a:lumMod val="65000"/>
                    <a:lumOff val="35000"/>
                  </a:schemeClr>
                </a:solidFill>
              </a:rPr>
              <a:t>1,n  est situé dans 1</a:t>
            </a:r>
          </a:p>
        </p:txBody>
      </p:sp>
      <p:sp>
        <p:nvSpPr>
          <p:cNvPr id="49" name="ZoneTexte 48">
            <a:extLst>
              <a:ext uri="{FF2B5EF4-FFF2-40B4-BE49-F238E27FC236}">
                <a16:creationId xmlns:a16="http://schemas.microsoft.com/office/drawing/2014/main" id="{63D19581-EDC8-4EFC-B996-DD4FE6974441}"/>
              </a:ext>
            </a:extLst>
          </p:cNvPr>
          <p:cNvSpPr txBox="1"/>
          <p:nvPr/>
        </p:nvSpPr>
        <p:spPr>
          <a:xfrm rot="1955807">
            <a:off x="5166669" y="3895843"/>
            <a:ext cx="1320127" cy="461665"/>
          </a:xfrm>
          <a:prstGeom prst="rect">
            <a:avLst/>
          </a:prstGeom>
          <a:noFill/>
        </p:spPr>
        <p:txBody>
          <a:bodyPr wrap="square" rtlCol="0">
            <a:spAutoFit/>
          </a:bodyPr>
          <a:lstStyle/>
          <a:p>
            <a:pPr algn="ctr"/>
            <a:r>
              <a:rPr lang="fr-FR" sz="800" dirty="0">
                <a:solidFill>
                  <a:schemeClr val="tx1">
                    <a:lumMod val="65000"/>
                    <a:lumOff val="35000"/>
                  </a:schemeClr>
                </a:solidFill>
              </a:rPr>
              <a:t>un local de type </a:t>
            </a:r>
          </a:p>
          <a:p>
            <a:pPr algn="ctr"/>
            <a:r>
              <a:rPr lang="fr-FR" sz="800" dirty="0">
                <a:solidFill>
                  <a:schemeClr val="tx1">
                    <a:lumMod val="65000"/>
                    <a:lumOff val="35000"/>
                  </a:schemeClr>
                </a:solidFill>
              </a:rPr>
              <a:t>Appt ou Maison  </a:t>
            </a:r>
          </a:p>
          <a:p>
            <a:pPr algn="ctr"/>
            <a:r>
              <a:rPr lang="fr-FR" sz="800" dirty="0">
                <a:solidFill>
                  <a:schemeClr val="tx1">
                    <a:lumMod val="65000"/>
                    <a:lumOff val="35000"/>
                  </a:schemeClr>
                </a:solidFill>
              </a:rPr>
              <a:t>1                                1</a:t>
            </a:r>
          </a:p>
        </p:txBody>
      </p:sp>
      <p:sp>
        <p:nvSpPr>
          <p:cNvPr id="10" name="Rectangle : coins arrondis 9">
            <a:extLst>
              <a:ext uri="{FF2B5EF4-FFF2-40B4-BE49-F238E27FC236}">
                <a16:creationId xmlns:a16="http://schemas.microsoft.com/office/drawing/2014/main" id="{5AC47E5A-5630-4F28-878C-480676390236}"/>
              </a:ext>
            </a:extLst>
          </p:cNvPr>
          <p:cNvSpPr/>
          <p:nvPr/>
        </p:nvSpPr>
        <p:spPr>
          <a:xfrm>
            <a:off x="6165669" y="1922210"/>
            <a:ext cx="5442857" cy="2292739"/>
          </a:xfrm>
          <a:prstGeom prst="roundRect">
            <a:avLst/>
          </a:prstGeom>
          <a:noFill/>
          <a:ln w="38100">
            <a:solidFill>
              <a:schemeClr val="tx2">
                <a:lumMod val="50000"/>
                <a:lumOff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a:p>
        </p:txBody>
      </p:sp>
      <p:sp>
        <p:nvSpPr>
          <p:cNvPr id="52" name="ZoneTexte 51">
            <a:extLst>
              <a:ext uri="{FF2B5EF4-FFF2-40B4-BE49-F238E27FC236}">
                <a16:creationId xmlns:a16="http://schemas.microsoft.com/office/drawing/2014/main" id="{2FCD1714-66C2-45A7-89C9-F1B17AC7CE79}"/>
              </a:ext>
            </a:extLst>
          </p:cNvPr>
          <p:cNvSpPr txBox="1"/>
          <p:nvPr/>
        </p:nvSpPr>
        <p:spPr>
          <a:xfrm>
            <a:off x="8602789" y="3664732"/>
            <a:ext cx="2129926" cy="523220"/>
          </a:xfrm>
          <a:prstGeom prst="rect">
            <a:avLst/>
          </a:prstGeom>
          <a:noFill/>
        </p:spPr>
        <p:txBody>
          <a:bodyPr wrap="square" rtlCol="0">
            <a:spAutoFit/>
          </a:bodyPr>
          <a:lstStyle/>
          <a:p>
            <a:r>
              <a:rPr lang="fr-FR" sz="1400" b="1" dirty="0">
                <a:solidFill>
                  <a:srgbClr val="BE895D"/>
                </a:solidFill>
              </a:rPr>
              <a:t>Adresse géographique</a:t>
            </a:r>
          </a:p>
          <a:p>
            <a:r>
              <a:rPr lang="fr-FR" sz="1400" b="1" dirty="0">
                <a:solidFill>
                  <a:srgbClr val="BE895D"/>
                </a:solidFill>
              </a:rPr>
              <a:t>normalisée</a:t>
            </a:r>
          </a:p>
        </p:txBody>
      </p:sp>
      <p:sp>
        <p:nvSpPr>
          <p:cNvPr id="53" name="ZoneTexte 52">
            <a:extLst>
              <a:ext uri="{FF2B5EF4-FFF2-40B4-BE49-F238E27FC236}">
                <a16:creationId xmlns:a16="http://schemas.microsoft.com/office/drawing/2014/main" id="{B2E90229-395E-4BDD-8EF9-36E34ED57882}"/>
              </a:ext>
            </a:extLst>
          </p:cNvPr>
          <p:cNvSpPr txBox="1"/>
          <p:nvPr/>
        </p:nvSpPr>
        <p:spPr>
          <a:xfrm>
            <a:off x="2482846" y="2961926"/>
            <a:ext cx="1210919" cy="338554"/>
          </a:xfrm>
          <a:prstGeom prst="rect">
            <a:avLst/>
          </a:prstGeom>
          <a:noFill/>
        </p:spPr>
        <p:txBody>
          <a:bodyPr wrap="square" rtlCol="0">
            <a:spAutoFit/>
          </a:bodyPr>
          <a:lstStyle/>
          <a:p>
            <a:pPr algn="ctr"/>
            <a:r>
              <a:rPr lang="fr-FR" sz="800" dirty="0">
                <a:solidFill>
                  <a:schemeClr val="tx1">
                    <a:lumMod val="65000"/>
                    <a:lumOff val="35000"/>
                  </a:schemeClr>
                </a:solidFill>
              </a:rPr>
              <a:t>Transaction </a:t>
            </a:r>
            <a:r>
              <a:rPr lang="fr-FR" sz="800" dirty="0" err="1">
                <a:solidFill>
                  <a:schemeClr val="tx1">
                    <a:lumMod val="65000"/>
                    <a:lumOff val="35000"/>
                  </a:schemeClr>
                </a:solidFill>
              </a:rPr>
              <a:t>Immo</a:t>
            </a:r>
            <a:r>
              <a:rPr lang="fr-FR" sz="800" dirty="0">
                <a:solidFill>
                  <a:schemeClr val="tx1">
                    <a:lumMod val="65000"/>
                    <a:lumOff val="35000"/>
                  </a:schemeClr>
                </a:solidFill>
              </a:rPr>
              <a:t>.</a:t>
            </a:r>
          </a:p>
          <a:p>
            <a:pPr algn="ctr"/>
            <a:r>
              <a:rPr lang="fr-FR" sz="800" dirty="0">
                <a:solidFill>
                  <a:schemeClr val="tx1">
                    <a:lumMod val="65000"/>
                    <a:lumOff val="35000"/>
                  </a:schemeClr>
                </a:solidFill>
              </a:rPr>
              <a:t>1,n                            1</a:t>
            </a:r>
          </a:p>
        </p:txBody>
      </p:sp>
      <p:pic>
        <p:nvPicPr>
          <p:cNvPr id="29" name="Graphique 28" descr="Tableau décisionnel avec un remplissage uni">
            <a:extLst>
              <a:ext uri="{FF2B5EF4-FFF2-40B4-BE49-F238E27FC236}">
                <a16:creationId xmlns:a16="http://schemas.microsoft.com/office/drawing/2014/main" id="{85C9E381-CD1E-43F8-A4D1-A665198706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20844" y="1026868"/>
            <a:ext cx="1267399" cy="1267399"/>
          </a:xfrm>
          <a:prstGeom prst="rect">
            <a:avLst/>
          </a:prstGeom>
        </p:spPr>
      </p:pic>
    </p:spTree>
    <p:extLst>
      <p:ext uri="{BB962C8B-B14F-4D97-AF65-F5344CB8AC3E}">
        <p14:creationId xmlns:p14="http://schemas.microsoft.com/office/powerpoint/2010/main" val="317415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599" y="3276600"/>
            <a:ext cx="5450305"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2884238" y="780641"/>
            <a:ext cx="8749539" cy="1530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rPr>
              <a:t>Création de la BDD                               avec </a:t>
            </a:r>
            <a:r>
              <a:rPr lang="fr-FR" sz="1800" dirty="0" err="1">
                <a:solidFill>
                  <a:schemeClr val="bg1"/>
                </a:solidFill>
              </a:rPr>
              <a:t>Dbeaver</a:t>
            </a:r>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r>
              <a:rPr lang="fr-FR" sz="1800" dirty="0">
                <a:solidFill>
                  <a:schemeClr val="bg1"/>
                </a:solidFill>
              </a:rPr>
              <a:t>Importation des données</a:t>
            </a:r>
          </a:p>
          <a:p>
            <a:pPr lvl="1"/>
            <a:r>
              <a:rPr lang="fr-FR" sz="1400" dirty="0">
                <a:solidFill>
                  <a:schemeClr val="bg1"/>
                </a:solidFill>
              </a:rPr>
              <a:t>RAW.csv dans PostgreSQL </a:t>
            </a:r>
          </a:p>
          <a:p>
            <a:pPr lvl="1"/>
            <a:r>
              <a:rPr lang="fr-FR" sz="1400" dirty="0">
                <a:solidFill>
                  <a:schemeClr val="bg1"/>
                </a:solidFill>
              </a:rPr>
              <a:t>Import CSV Département FR et Région FR (réalisés à partir Excel)</a:t>
            </a:r>
            <a:endParaRPr lang="fr-FR" sz="1800" dirty="0">
              <a:solidFill>
                <a:schemeClr val="bg1"/>
              </a:solidFill>
            </a:endParaRPr>
          </a:p>
          <a:p>
            <a:endParaRPr lang="fr-FR" sz="1400" dirty="0">
              <a:solidFill>
                <a:schemeClr val="bg1"/>
              </a:solidFill>
            </a:endParaRPr>
          </a:p>
        </p:txBody>
      </p:sp>
      <p:pic>
        <p:nvPicPr>
          <p:cNvPr id="11" name="Image 10">
            <a:extLst>
              <a:ext uri="{FF2B5EF4-FFF2-40B4-BE49-F238E27FC236}">
                <a16:creationId xmlns:a16="http://schemas.microsoft.com/office/drawing/2014/main" id="{34839391-150E-4CBC-BF2C-1D05D0442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966" y="817633"/>
            <a:ext cx="1378760" cy="1206414"/>
          </a:xfrm>
          <a:prstGeom prst="rect">
            <a:avLst/>
          </a:prstGeom>
        </p:spPr>
      </p:pic>
      <p:pic>
        <p:nvPicPr>
          <p:cNvPr id="25" name="Graphique 24" descr="Connecté avec un remplissage uni">
            <a:extLst>
              <a:ext uri="{FF2B5EF4-FFF2-40B4-BE49-F238E27FC236}">
                <a16:creationId xmlns:a16="http://schemas.microsoft.com/office/drawing/2014/main" id="{F22931B9-D921-41B9-9B6C-1E2D7A545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552764" y="3435207"/>
            <a:ext cx="2025631" cy="2246086"/>
          </a:xfrm>
          <a:prstGeom prst="rect">
            <a:avLst/>
          </a:prstGeom>
        </p:spPr>
      </p:pic>
      <p:pic>
        <p:nvPicPr>
          <p:cNvPr id="7" name="Image 6">
            <a:extLst>
              <a:ext uri="{FF2B5EF4-FFF2-40B4-BE49-F238E27FC236}">
                <a16:creationId xmlns:a16="http://schemas.microsoft.com/office/drawing/2014/main" id="{F884542C-A81D-4628-8BDD-FF85B9177363}"/>
              </a:ext>
            </a:extLst>
          </p:cNvPr>
          <p:cNvPicPr>
            <a:picLocks noChangeAspect="1"/>
          </p:cNvPicPr>
          <p:nvPr/>
        </p:nvPicPr>
        <p:blipFill rotWithShape="1">
          <a:blip r:embed="rId6"/>
          <a:srcRect l="10910" t="10650" r="8750" b="12287"/>
          <a:stretch/>
        </p:blipFill>
        <p:spPr>
          <a:xfrm>
            <a:off x="3370089" y="3148263"/>
            <a:ext cx="2154111" cy="1002105"/>
          </a:xfrm>
          <a:prstGeom prst="rect">
            <a:avLst/>
          </a:prstGeom>
        </p:spPr>
      </p:pic>
      <p:pic>
        <p:nvPicPr>
          <p:cNvPr id="9" name="Image 8">
            <a:extLst>
              <a:ext uri="{FF2B5EF4-FFF2-40B4-BE49-F238E27FC236}">
                <a16:creationId xmlns:a16="http://schemas.microsoft.com/office/drawing/2014/main" id="{1D74781B-C2BD-4276-AD5C-70C8A6A46249}"/>
              </a:ext>
            </a:extLst>
          </p:cNvPr>
          <p:cNvPicPr>
            <a:picLocks noChangeAspect="1"/>
          </p:cNvPicPr>
          <p:nvPr/>
        </p:nvPicPr>
        <p:blipFill rotWithShape="1">
          <a:blip r:embed="rId7"/>
          <a:srcRect l="11849" t="7152" r="5860" b="19548"/>
          <a:stretch/>
        </p:blipFill>
        <p:spPr>
          <a:xfrm>
            <a:off x="3339632" y="4335227"/>
            <a:ext cx="2184568" cy="1705140"/>
          </a:xfrm>
          <a:prstGeom prst="rect">
            <a:avLst/>
          </a:prstGeom>
        </p:spPr>
      </p:pic>
      <p:pic>
        <p:nvPicPr>
          <p:cNvPr id="29" name="Image 28">
            <a:hlinkClick r:id="rId8"/>
            <a:extLst>
              <a:ext uri="{FF2B5EF4-FFF2-40B4-BE49-F238E27FC236}">
                <a16:creationId xmlns:a16="http://schemas.microsoft.com/office/drawing/2014/main" id="{E0F8D970-70CC-44C0-A875-F6BE8D4A12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9524306" y="3651709"/>
            <a:ext cx="937233" cy="939434"/>
          </a:xfrm>
          <a:prstGeom prst="rect">
            <a:avLst/>
          </a:prstGeom>
        </p:spPr>
      </p:pic>
      <p:sp>
        <p:nvSpPr>
          <p:cNvPr id="30" name="ZoneTexte 29">
            <a:extLst>
              <a:ext uri="{FF2B5EF4-FFF2-40B4-BE49-F238E27FC236}">
                <a16:creationId xmlns:a16="http://schemas.microsoft.com/office/drawing/2014/main" id="{85138913-7020-465B-A49D-1CB3796FA553}"/>
              </a:ext>
            </a:extLst>
          </p:cNvPr>
          <p:cNvSpPr txBox="1"/>
          <p:nvPr/>
        </p:nvSpPr>
        <p:spPr>
          <a:xfrm>
            <a:off x="8722715" y="4735419"/>
            <a:ext cx="2639594" cy="461665"/>
          </a:xfrm>
          <a:prstGeom prst="rect">
            <a:avLst/>
          </a:prstGeom>
          <a:noFill/>
        </p:spPr>
        <p:txBody>
          <a:bodyPr wrap="square" rtlCol="0">
            <a:spAutoFit/>
          </a:bodyPr>
          <a:lstStyle/>
          <a:p>
            <a:pPr algn="ctr"/>
            <a:r>
              <a:rPr lang="fr-FR" sz="1200" dirty="0">
                <a:solidFill>
                  <a:schemeClr val="bg1"/>
                </a:solidFill>
              </a:rPr>
              <a:t>Cliquer Pour visualiser le Code</a:t>
            </a:r>
          </a:p>
          <a:p>
            <a:pPr algn="ctr"/>
            <a:r>
              <a:rPr lang="fr-FR" sz="1200" dirty="0">
                <a:solidFill>
                  <a:schemeClr val="bg1"/>
                </a:solidFill>
              </a:rPr>
              <a:t> sur </a:t>
            </a:r>
            <a:r>
              <a:rPr lang="fr-FR" sz="1200" dirty="0" err="1">
                <a:solidFill>
                  <a:schemeClr val="bg1"/>
                </a:solidFill>
              </a:rPr>
              <a:t>Github</a:t>
            </a:r>
            <a:endParaRPr lang="fr-FR" sz="1200" dirty="0">
              <a:solidFill>
                <a:schemeClr val="bg1"/>
              </a:solidFill>
            </a:endParaRPr>
          </a:p>
        </p:txBody>
      </p:sp>
      <p:pic>
        <p:nvPicPr>
          <p:cNvPr id="36" name="Image 35">
            <a:extLst>
              <a:ext uri="{FF2B5EF4-FFF2-40B4-BE49-F238E27FC236}">
                <a16:creationId xmlns:a16="http://schemas.microsoft.com/office/drawing/2014/main" id="{C5F697B6-D5A5-47AF-8DCB-37B31C36AD77}"/>
              </a:ext>
            </a:extLst>
          </p:cNvPr>
          <p:cNvPicPr>
            <a:picLocks noChangeAspect="1"/>
          </p:cNvPicPr>
          <p:nvPr/>
        </p:nvPicPr>
        <p:blipFill rotWithShape="1">
          <a:blip r:embed="rId10"/>
          <a:srcRect l="4152" t="1664" r="10307" b="7022"/>
          <a:stretch/>
        </p:blipFill>
        <p:spPr>
          <a:xfrm>
            <a:off x="5914965" y="3142438"/>
            <a:ext cx="2399397" cy="3467244"/>
          </a:xfrm>
          <a:prstGeom prst="rect">
            <a:avLst/>
          </a:prstGeom>
        </p:spPr>
      </p:pic>
      <p:pic>
        <p:nvPicPr>
          <p:cNvPr id="37" name="Image 36">
            <a:extLst>
              <a:ext uri="{FF2B5EF4-FFF2-40B4-BE49-F238E27FC236}">
                <a16:creationId xmlns:a16="http://schemas.microsoft.com/office/drawing/2014/main" id="{98E81EE0-0635-4DC6-B290-462D159052DA}"/>
              </a:ext>
            </a:extLst>
          </p:cNvPr>
          <p:cNvPicPr>
            <a:picLocks noChangeAspect="1"/>
          </p:cNvPicPr>
          <p:nvPr/>
        </p:nvPicPr>
        <p:blipFill rotWithShape="1">
          <a:blip r:embed="rId10"/>
          <a:srcRect l="4152" t="1664" r="10307" b="7022"/>
          <a:stretch/>
        </p:blipFill>
        <p:spPr>
          <a:xfrm>
            <a:off x="12314468" y="380492"/>
            <a:ext cx="3425620" cy="6191292"/>
          </a:xfrm>
          <a:prstGeom prst="rect">
            <a:avLst/>
          </a:prstGeom>
        </p:spPr>
      </p:pic>
      <p:sp>
        <p:nvSpPr>
          <p:cNvPr id="4" name="Titre 3">
            <a:extLst>
              <a:ext uri="{FF2B5EF4-FFF2-40B4-BE49-F238E27FC236}">
                <a16:creationId xmlns:a16="http://schemas.microsoft.com/office/drawing/2014/main" id="{3ADD1873-F7AE-4A8E-B61B-99DA5B5AFF52}"/>
              </a:ext>
            </a:extLst>
          </p:cNvPr>
          <p:cNvSpPr>
            <a:spLocks noGrp="1"/>
          </p:cNvSpPr>
          <p:nvPr>
            <p:ph type="title"/>
          </p:nvPr>
        </p:nvSpPr>
        <p:spPr/>
        <p:txBody>
          <a:bodyPr/>
          <a:lstStyle/>
          <a:p>
            <a:r>
              <a:rPr lang="fr-FR" dirty="0"/>
              <a:t>Création de la BDD </a:t>
            </a:r>
            <a:r>
              <a:rPr lang="fr-FR" sz="1600" dirty="0" err="1"/>
              <a:t>postgreSQL</a:t>
            </a:r>
            <a:endParaRPr lang="fr-FR" sz="1600" dirty="0"/>
          </a:p>
        </p:txBody>
      </p:sp>
      <p:pic>
        <p:nvPicPr>
          <p:cNvPr id="27" name="Graphique 26" descr="Panneau de signalisation avec un remplissage uni">
            <a:extLst>
              <a:ext uri="{FF2B5EF4-FFF2-40B4-BE49-F238E27FC236}">
                <a16:creationId xmlns:a16="http://schemas.microsoft.com/office/drawing/2014/main" id="{58047E7C-6CE6-4F99-85FB-D1F9A8C41D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77302" y="200357"/>
            <a:ext cx="672449" cy="672449"/>
          </a:xfrm>
          <a:prstGeom prst="rect">
            <a:avLst/>
          </a:prstGeom>
        </p:spPr>
      </p:pic>
      <p:pic>
        <p:nvPicPr>
          <p:cNvPr id="17" name="Picture 2">
            <a:hlinkClick r:id="rId13"/>
            <a:extLst>
              <a:ext uri="{FF2B5EF4-FFF2-40B4-BE49-F238E27FC236}">
                <a16:creationId xmlns:a16="http://schemas.microsoft.com/office/drawing/2014/main" id="{F97FD010-8D72-40A8-8BB6-F6ED3B89BE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2155" y="2111939"/>
            <a:ext cx="1323268" cy="132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6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599" y="3276600"/>
            <a:ext cx="5450305"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6" name="Espace réservé du texte 2">
            <a:extLst>
              <a:ext uri="{FF2B5EF4-FFF2-40B4-BE49-F238E27FC236}">
                <a16:creationId xmlns:a16="http://schemas.microsoft.com/office/drawing/2014/main" id="{A36B8217-D547-41AB-AF56-28E7A0234557}"/>
              </a:ext>
            </a:extLst>
          </p:cNvPr>
          <p:cNvSpPr txBox="1">
            <a:spLocks/>
          </p:cNvSpPr>
          <p:nvPr/>
        </p:nvSpPr>
        <p:spPr>
          <a:xfrm>
            <a:off x="4796745" y="443529"/>
            <a:ext cx="6170690" cy="61243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1800" dirty="0">
              <a:solidFill>
                <a:schemeClr val="bg1"/>
              </a:solidFill>
            </a:endParaRPr>
          </a:p>
          <a:p>
            <a:r>
              <a:rPr lang="fr-FR" sz="1800" dirty="0">
                <a:solidFill>
                  <a:schemeClr val="bg1"/>
                </a:solidFill>
              </a:rPr>
              <a:t>Importation des données  avec </a:t>
            </a:r>
            <a:r>
              <a:rPr lang="fr-FR" sz="1800" dirty="0" err="1">
                <a:solidFill>
                  <a:schemeClr val="bg1"/>
                </a:solidFill>
              </a:rPr>
              <a:t>Dbeaver</a:t>
            </a:r>
            <a:r>
              <a:rPr lang="fr-FR" sz="1800" dirty="0">
                <a:solidFill>
                  <a:schemeClr val="bg1"/>
                </a:solidFill>
              </a:rPr>
              <a:t> : </a:t>
            </a:r>
            <a:r>
              <a:rPr lang="fr-FR" sz="1200" dirty="0">
                <a:solidFill>
                  <a:schemeClr val="bg1"/>
                </a:solidFill>
              </a:rPr>
              <a:t>Ajout Attribut </a:t>
            </a:r>
            <a:r>
              <a:rPr lang="fr-FR" sz="1200" dirty="0" err="1">
                <a:solidFill>
                  <a:schemeClr val="bg1"/>
                </a:solidFill>
              </a:rPr>
              <a:t>rawID</a:t>
            </a:r>
            <a:r>
              <a:rPr lang="fr-FR" sz="1200" dirty="0">
                <a:solidFill>
                  <a:schemeClr val="bg1"/>
                </a:solidFill>
              </a:rPr>
              <a:t> future PK numérique auto-incrémentée</a:t>
            </a:r>
          </a:p>
          <a:p>
            <a:r>
              <a:rPr lang="fr-FR" sz="1800" dirty="0">
                <a:solidFill>
                  <a:schemeClr val="bg1"/>
                </a:solidFill>
              </a:rPr>
              <a:t>Recherche des clefs candidates , nettoyage rapide RAW &amp; création des tables  </a:t>
            </a:r>
          </a:p>
          <a:p>
            <a:pPr lvl="1"/>
            <a:r>
              <a:rPr lang="fr-FR" sz="1400" b="1" dirty="0">
                <a:solidFill>
                  <a:schemeClr val="bg1"/>
                </a:solidFill>
              </a:rPr>
              <a:t>Table Type local </a:t>
            </a:r>
            <a:r>
              <a:rPr lang="fr-FR" sz="1200" dirty="0">
                <a:solidFill>
                  <a:schemeClr val="bg1"/>
                </a:solidFill>
              </a:rPr>
              <a:t>(à partir du </a:t>
            </a:r>
            <a:r>
              <a:rPr lang="fr-FR" sz="1200" dirty="0" err="1">
                <a:solidFill>
                  <a:schemeClr val="bg1"/>
                </a:solidFill>
              </a:rPr>
              <a:t>TypeLocalCode</a:t>
            </a:r>
            <a:r>
              <a:rPr lang="fr-FR" sz="1200" dirty="0">
                <a:solidFill>
                  <a:schemeClr val="bg1"/>
                </a:solidFill>
              </a:rPr>
              <a:t> 1: Maison – 2: Appartement)</a:t>
            </a:r>
          </a:p>
          <a:p>
            <a:pPr lvl="1"/>
            <a:endParaRPr lang="fr-FR" sz="1200" dirty="0">
              <a:solidFill>
                <a:schemeClr val="bg1"/>
              </a:solidFill>
            </a:endParaRPr>
          </a:p>
          <a:p>
            <a:pPr lvl="1"/>
            <a:r>
              <a:rPr lang="fr-FR" sz="1400" b="1" dirty="0">
                <a:solidFill>
                  <a:schemeClr val="bg1"/>
                </a:solidFill>
              </a:rPr>
              <a:t>Table Commune</a:t>
            </a:r>
            <a:r>
              <a:rPr lang="fr-FR" sz="1400" dirty="0">
                <a:solidFill>
                  <a:schemeClr val="bg1"/>
                </a:solidFill>
              </a:rPr>
              <a:t> </a:t>
            </a:r>
            <a:r>
              <a:rPr lang="fr-FR" sz="1200" dirty="0">
                <a:solidFill>
                  <a:schemeClr val="bg1"/>
                </a:solidFill>
              </a:rPr>
              <a:t>création Attribut </a:t>
            </a:r>
            <a:r>
              <a:rPr lang="fr-FR" sz="1200" dirty="0" err="1">
                <a:solidFill>
                  <a:schemeClr val="bg1"/>
                </a:solidFill>
              </a:rPr>
              <a:t>CommuneVille</a:t>
            </a:r>
            <a:r>
              <a:rPr lang="fr-FR" sz="1200" dirty="0">
                <a:solidFill>
                  <a:schemeClr val="bg1"/>
                </a:solidFill>
              </a:rPr>
              <a:t>  : nettoyage attribut Commune (Paris, Lyon, Marseille) </a:t>
            </a:r>
          </a:p>
          <a:p>
            <a:pPr lvl="1"/>
            <a:endParaRPr lang="fr-FR" sz="1200" dirty="0">
              <a:solidFill>
                <a:schemeClr val="bg1"/>
              </a:solidFill>
            </a:endParaRPr>
          </a:p>
          <a:p>
            <a:pPr lvl="1"/>
            <a:r>
              <a:rPr lang="fr-FR" sz="1400" b="1" dirty="0">
                <a:solidFill>
                  <a:schemeClr val="bg1"/>
                </a:solidFill>
              </a:rPr>
              <a:t>Table </a:t>
            </a:r>
            <a:r>
              <a:rPr lang="fr-FR" sz="1400" b="1" dirty="0" err="1">
                <a:solidFill>
                  <a:schemeClr val="bg1"/>
                </a:solidFill>
              </a:rPr>
              <a:t>voiecommunale</a:t>
            </a:r>
            <a:r>
              <a:rPr lang="fr-FR" sz="1400" b="1" dirty="0">
                <a:solidFill>
                  <a:schemeClr val="bg1"/>
                </a:solidFill>
              </a:rPr>
              <a:t> </a:t>
            </a:r>
            <a:r>
              <a:rPr lang="fr-FR" sz="1200" dirty="0">
                <a:solidFill>
                  <a:schemeClr val="bg1"/>
                </a:solidFill>
              </a:rPr>
              <a:t>Nettoyage </a:t>
            </a:r>
            <a:r>
              <a:rPr lang="fr-FR" sz="1200" dirty="0" err="1">
                <a:solidFill>
                  <a:schemeClr val="bg1"/>
                </a:solidFill>
              </a:rPr>
              <a:t>raw</a:t>
            </a:r>
            <a:r>
              <a:rPr lang="fr-FR" sz="1200" dirty="0">
                <a:solidFill>
                  <a:schemeClr val="bg1"/>
                </a:solidFill>
              </a:rPr>
              <a:t> correction erreurs saisie ( tiret manquants dans les noms de rues,  nom de rues  partiels, …..) </a:t>
            </a:r>
          </a:p>
          <a:p>
            <a:pPr lvl="1"/>
            <a:endParaRPr lang="fr-FR" sz="1200" dirty="0">
              <a:solidFill>
                <a:schemeClr val="bg1"/>
              </a:solidFill>
            </a:endParaRPr>
          </a:p>
          <a:p>
            <a:pPr lvl="1"/>
            <a:r>
              <a:rPr lang="fr-FR" sz="1400" b="1" dirty="0">
                <a:solidFill>
                  <a:schemeClr val="bg1"/>
                </a:solidFill>
              </a:rPr>
              <a:t>Table Cadastre </a:t>
            </a:r>
            <a:r>
              <a:rPr lang="fr-FR" sz="1200" dirty="0">
                <a:solidFill>
                  <a:schemeClr val="bg1"/>
                </a:solidFill>
              </a:rPr>
              <a:t>ajout attributs </a:t>
            </a:r>
            <a:r>
              <a:rPr lang="fr-FR" sz="1200" dirty="0" err="1">
                <a:solidFill>
                  <a:schemeClr val="bg1"/>
                </a:solidFill>
              </a:rPr>
              <a:t>cadastresection</a:t>
            </a:r>
            <a:r>
              <a:rPr lang="fr-FR" sz="1200" dirty="0">
                <a:solidFill>
                  <a:schemeClr val="bg1"/>
                </a:solidFill>
              </a:rPr>
              <a:t>( pour faire des recherche au niveau du quartier), et </a:t>
            </a:r>
            <a:r>
              <a:rPr lang="fr-FR" sz="1200" dirty="0" err="1">
                <a:solidFill>
                  <a:schemeClr val="bg1"/>
                </a:solidFill>
              </a:rPr>
              <a:t>adresseVoieFK</a:t>
            </a:r>
            <a:r>
              <a:rPr lang="fr-FR" sz="1200" dirty="0">
                <a:solidFill>
                  <a:schemeClr val="bg1"/>
                </a:solidFill>
              </a:rPr>
              <a:t> et </a:t>
            </a:r>
            <a:r>
              <a:rPr lang="fr-FR" sz="1200" dirty="0" err="1">
                <a:solidFill>
                  <a:schemeClr val="bg1"/>
                </a:solidFill>
              </a:rPr>
              <a:t>adresseVoieNumber</a:t>
            </a:r>
            <a:r>
              <a:rPr lang="fr-FR" sz="1200" dirty="0">
                <a:solidFill>
                  <a:schemeClr val="bg1"/>
                </a:solidFill>
              </a:rPr>
              <a:t> (pour pouvoir faire apparaitre l’adresse et le numéro de rue dans les futures estimations) </a:t>
            </a:r>
          </a:p>
          <a:p>
            <a:pPr lvl="1"/>
            <a:endParaRPr lang="fr-FR" sz="1400" b="1" dirty="0">
              <a:solidFill>
                <a:schemeClr val="bg1"/>
              </a:solidFill>
            </a:endParaRPr>
          </a:p>
          <a:p>
            <a:pPr lvl="1"/>
            <a:r>
              <a:rPr lang="fr-FR" sz="1400" b="1" dirty="0">
                <a:solidFill>
                  <a:schemeClr val="bg1"/>
                </a:solidFill>
              </a:rPr>
              <a:t>Table Mutation : </a:t>
            </a:r>
            <a:r>
              <a:rPr lang="fr-FR" sz="1200" dirty="0">
                <a:solidFill>
                  <a:schemeClr val="bg1"/>
                </a:solidFill>
              </a:rPr>
              <a:t>Création des attributs </a:t>
            </a:r>
            <a:r>
              <a:rPr lang="fr-FR" sz="1200" dirty="0" err="1">
                <a:solidFill>
                  <a:schemeClr val="bg1"/>
                </a:solidFill>
              </a:rPr>
              <a:t>mutationdateY</a:t>
            </a:r>
            <a:r>
              <a:rPr lang="fr-FR" sz="1200" dirty="0">
                <a:solidFill>
                  <a:schemeClr val="bg1"/>
                </a:solidFill>
              </a:rPr>
              <a:t> &amp; </a:t>
            </a:r>
            <a:r>
              <a:rPr lang="fr-FR" sz="1200" dirty="0" err="1">
                <a:solidFill>
                  <a:schemeClr val="bg1"/>
                </a:solidFill>
              </a:rPr>
              <a:t>mutationdateQ</a:t>
            </a:r>
            <a:r>
              <a:rPr lang="fr-FR" sz="1200" dirty="0">
                <a:solidFill>
                  <a:schemeClr val="bg1"/>
                </a:solidFill>
              </a:rPr>
              <a:t> (trimestre )à partir de Mutation Date qui serviront ultérieurement d’index  pour optimiser la rapidité des  requêtes dans la BDD finale</a:t>
            </a:r>
          </a:p>
          <a:p>
            <a:pPr lvl="1"/>
            <a:endParaRPr lang="fr-FR" sz="1200" dirty="0">
              <a:solidFill>
                <a:schemeClr val="bg1"/>
              </a:solidFill>
            </a:endParaRPr>
          </a:p>
          <a:p>
            <a:pPr marL="457200" lvl="1" indent="0">
              <a:buNone/>
            </a:pPr>
            <a:endParaRPr lang="fr-FR" sz="1400" dirty="0">
              <a:solidFill>
                <a:schemeClr val="bg1"/>
              </a:solidFill>
            </a:endParaRPr>
          </a:p>
          <a:p>
            <a:pPr lvl="1"/>
            <a:r>
              <a:rPr lang="fr-FR" sz="1400" b="1" dirty="0">
                <a:solidFill>
                  <a:schemeClr val="bg1"/>
                </a:solidFill>
              </a:rPr>
              <a:t>Définition </a:t>
            </a:r>
            <a:r>
              <a:rPr lang="fr-FR" sz="1400" dirty="0">
                <a:solidFill>
                  <a:schemeClr val="bg1"/>
                </a:solidFill>
              </a:rPr>
              <a:t>des PK (clef primaire) et FK (clef étrangère) </a:t>
            </a:r>
            <a:r>
              <a:rPr lang="fr-FR" sz="1200" dirty="0">
                <a:solidFill>
                  <a:schemeClr val="bg1"/>
                </a:solidFill>
              </a:rPr>
              <a:t>pour toutes les tables</a:t>
            </a:r>
          </a:p>
          <a:p>
            <a:endParaRPr lang="fr-FR" sz="1800" dirty="0">
              <a:solidFill>
                <a:schemeClr val="bg1"/>
              </a:solidFill>
            </a:endParaRPr>
          </a:p>
          <a:p>
            <a:endParaRPr lang="fr-FR" sz="1800" dirty="0">
              <a:solidFill>
                <a:schemeClr val="bg1"/>
              </a:solidFill>
            </a:endParaRPr>
          </a:p>
          <a:p>
            <a:endParaRPr lang="fr-FR" sz="1400" dirty="0">
              <a:solidFill>
                <a:schemeClr val="bg1"/>
              </a:solidFill>
            </a:endParaRPr>
          </a:p>
        </p:txBody>
      </p:sp>
      <p:sp>
        <p:nvSpPr>
          <p:cNvPr id="17" name="Titre 1">
            <a:extLst>
              <a:ext uri="{FF2B5EF4-FFF2-40B4-BE49-F238E27FC236}">
                <a16:creationId xmlns:a16="http://schemas.microsoft.com/office/drawing/2014/main" id="{827BB954-796F-4153-A7EF-12DFA208D09B}"/>
              </a:ext>
            </a:extLst>
          </p:cNvPr>
          <p:cNvSpPr txBox="1">
            <a:spLocks/>
          </p:cNvSpPr>
          <p:nvPr/>
        </p:nvSpPr>
        <p:spPr>
          <a:xfrm>
            <a:off x="2490525" y="-625779"/>
            <a:ext cx="9701475" cy="64602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dirty="0"/>
              <a:t> </a:t>
            </a:r>
            <a:r>
              <a:rPr lang="fr-FR" sz="3200" dirty="0">
                <a:solidFill>
                  <a:schemeClr val="bg1"/>
                </a:solidFill>
              </a:rPr>
              <a:t>2.2 Table </a:t>
            </a:r>
            <a:r>
              <a:rPr lang="fr-FR" sz="3200" dirty="0" err="1">
                <a:solidFill>
                  <a:schemeClr val="bg1"/>
                </a:solidFill>
              </a:rPr>
              <a:t>RaW</a:t>
            </a:r>
            <a:endParaRPr lang="fr-FR" sz="2100" dirty="0"/>
          </a:p>
        </p:txBody>
      </p:sp>
      <p:sp>
        <p:nvSpPr>
          <p:cNvPr id="19" name="Titre 1">
            <a:extLst>
              <a:ext uri="{FF2B5EF4-FFF2-40B4-BE49-F238E27FC236}">
                <a16:creationId xmlns:a16="http://schemas.microsoft.com/office/drawing/2014/main" id="{CF5BE378-A868-4C80-8B9E-2053F357775F}"/>
              </a:ext>
            </a:extLst>
          </p:cNvPr>
          <p:cNvSpPr>
            <a:spLocks noGrp="1"/>
          </p:cNvSpPr>
          <p:nvPr>
            <p:ph type="title"/>
          </p:nvPr>
        </p:nvSpPr>
        <p:spPr/>
        <p:txBody>
          <a:bodyPr anchor="ctr">
            <a:normAutofit/>
          </a:bodyPr>
          <a:lstStyle/>
          <a:p>
            <a:r>
              <a:rPr lang="fr-FR" sz="2400" dirty="0">
                <a:solidFill>
                  <a:schemeClr val="bg1"/>
                </a:solidFill>
              </a:rPr>
              <a:t> </a:t>
            </a:r>
            <a:r>
              <a:rPr lang="fr-FR" dirty="0"/>
              <a:t>normalisation de la Table RAW</a:t>
            </a:r>
          </a:p>
        </p:txBody>
      </p:sp>
      <p:pic>
        <p:nvPicPr>
          <p:cNvPr id="25" name="Graphique 24" descr="Connecté avec un remplissage uni">
            <a:extLst>
              <a:ext uri="{FF2B5EF4-FFF2-40B4-BE49-F238E27FC236}">
                <a16:creationId xmlns:a16="http://schemas.microsoft.com/office/drawing/2014/main" id="{F22931B9-D921-41B9-9B6C-1E2D7A54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225883" y="3896872"/>
            <a:ext cx="2025631" cy="2246086"/>
          </a:xfrm>
          <a:prstGeom prst="rect">
            <a:avLst/>
          </a:prstGeom>
        </p:spPr>
      </p:pic>
      <p:pic>
        <p:nvPicPr>
          <p:cNvPr id="29" name="Image 28">
            <a:hlinkClick r:id="rId5"/>
            <a:extLst>
              <a:ext uri="{FF2B5EF4-FFF2-40B4-BE49-F238E27FC236}">
                <a16:creationId xmlns:a16="http://schemas.microsoft.com/office/drawing/2014/main" id="{E0F8D970-70CC-44C0-A875-F6BE8D4A12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1128042" y="3593142"/>
            <a:ext cx="937233" cy="939434"/>
          </a:xfrm>
          <a:prstGeom prst="rect">
            <a:avLst/>
          </a:prstGeom>
        </p:spPr>
      </p:pic>
      <p:sp>
        <p:nvSpPr>
          <p:cNvPr id="30" name="ZoneTexte 29">
            <a:extLst>
              <a:ext uri="{FF2B5EF4-FFF2-40B4-BE49-F238E27FC236}">
                <a16:creationId xmlns:a16="http://schemas.microsoft.com/office/drawing/2014/main" id="{85138913-7020-465B-A49D-1CB3796FA553}"/>
              </a:ext>
            </a:extLst>
          </p:cNvPr>
          <p:cNvSpPr txBox="1"/>
          <p:nvPr/>
        </p:nvSpPr>
        <p:spPr>
          <a:xfrm>
            <a:off x="11081338" y="4610212"/>
            <a:ext cx="1146854" cy="507831"/>
          </a:xfrm>
          <a:prstGeom prst="rect">
            <a:avLst/>
          </a:prstGeom>
          <a:noFill/>
        </p:spPr>
        <p:txBody>
          <a:bodyPr wrap="square" rtlCol="0">
            <a:spAutoFit/>
          </a:bodyPr>
          <a:lstStyle/>
          <a:p>
            <a:pPr algn="ctr"/>
            <a:r>
              <a:rPr lang="fr-FR" sz="900" dirty="0">
                <a:solidFill>
                  <a:schemeClr val="bg1"/>
                </a:solidFill>
              </a:rPr>
              <a:t>Cliquer Pour visualiser le Code  sur </a:t>
            </a:r>
            <a:r>
              <a:rPr lang="fr-FR" sz="900" dirty="0" err="1">
                <a:solidFill>
                  <a:schemeClr val="bg1"/>
                </a:solidFill>
              </a:rPr>
              <a:t>Github</a:t>
            </a:r>
            <a:endParaRPr lang="fr-FR" sz="900" dirty="0">
              <a:solidFill>
                <a:schemeClr val="bg1"/>
              </a:solidFill>
            </a:endParaRPr>
          </a:p>
        </p:txBody>
      </p:sp>
      <p:pic>
        <p:nvPicPr>
          <p:cNvPr id="37" name="Image 36">
            <a:extLst>
              <a:ext uri="{FF2B5EF4-FFF2-40B4-BE49-F238E27FC236}">
                <a16:creationId xmlns:a16="http://schemas.microsoft.com/office/drawing/2014/main" id="{98E81EE0-0635-4DC6-B290-462D159052DA}"/>
              </a:ext>
            </a:extLst>
          </p:cNvPr>
          <p:cNvPicPr>
            <a:picLocks noChangeAspect="1"/>
          </p:cNvPicPr>
          <p:nvPr/>
        </p:nvPicPr>
        <p:blipFill rotWithShape="1">
          <a:blip r:embed="rId7"/>
          <a:srcRect l="4152" t="1664" r="10307" b="7022"/>
          <a:stretch/>
        </p:blipFill>
        <p:spPr>
          <a:xfrm>
            <a:off x="1866804" y="1172497"/>
            <a:ext cx="2581935" cy="4666458"/>
          </a:xfrm>
          <a:prstGeom prst="rect">
            <a:avLst/>
          </a:prstGeom>
        </p:spPr>
      </p:pic>
    </p:spTree>
    <p:extLst>
      <p:ext uri="{BB962C8B-B14F-4D97-AF65-F5344CB8AC3E}">
        <p14:creationId xmlns:p14="http://schemas.microsoft.com/office/powerpoint/2010/main" val="364890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Synergies SVA logo">
            <a:extLst>
              <a:ext uri="{FF2B5EF4-FFF2-40B4-BE49-F238E27FC236}">
                <a16:creationId xmlns:a16="http://schemas.microsoft.com/office/drawing/2014/main" id="{C375D19F-30AC-4A47-85E1-B283CF27F070}"/>
              </a:ext>
            </a:extLst>
          </p:cNvPr>
          <p:cNvSpPr>
            <a:spLocks noChangeAspect="1" noChangeArrowheads="1"/>
          </p:cNvSpPr>
          <p:nvPr/>
        </p:nvSpPr>
        <p:spPr bwMode="auto">
          <a:xfrm>
            <a:off x="5943599" y="3276600"/>
            <a:ext cx="5450305" cy="1689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31" name="Image 30" descr="Une image contenant graphiques vectoriels&#10;&#10;Description générée automatiquement">
            <a:extLst>
              <a:ext uri="{FF2B5EF4-FFF2-40B4-BE49-F238E27FC236}">
                <a16:creationId xmlns:a16="http://schemas.microsoft.com/office/drawing/2014/main" id="{705485AB-6BCB-4240-86DE-EBD68171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62" y="6300858"/>
            <a:ext cx="379573" cy="450229"/>
          </a:xfrm>
          <a:prstGeom prst="rect">
            <a:avLst/>
          </a:prstGeom>
        </p:spPr>
      </p:pic>
      <p:sp>
        <p:nvSpPr>
          <p:cNvPr id="17" name="Titre 1">
            <a:extLst>
              <a:ext uri="{FF2B5EF4-FFF2-40B4-BE49-F238E27FC236}">
                <a16:creationId xmlns:a16="http://schemas.microsoft.com/office/drawing/2014/main" id="{827BB954-796F-4153-A7EF-12DFA208D09B}"/>
              </a:ext>
            </a:extLst>
          </p:cNvPr>
          <p:cNvSpPr txBox="1">
            <a:spLocks/>
          </p:cNvSpPr>
          <p:nvPr/>
        </p:nvSpPr>
        <p:spPr>
          <a:xfrm>
            <a:off x="2490525" y="-625779"/>
            <a:ext cx="9701475" cy="64602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6000" b="1" i="0" kern="1200" cap="all" baseline="0">
                <a:solidFill>
                  <a:schemeClr val="tx1"/>
                </a:solidFill>
                <a:latin typeface="+mj-lt"/>
                <a:ea typeface="+mj-ea"/>
                <a:cs typeface="+mj-cs"/>
              </a:defRPr>
            </a:lvl1pPr>
          </a:lstStyle>
          <a:p>
            <a:r>
              <a:rPr lang="fr-FR" dirty="0"/>
              <a:t> </a:t>
            </a:r>
            <a:r>
              <a:rPr lang="fr-FR" sz="3200" dirty="0">
                <a:solidFill>
                  <a:schemeClr val="bg1"/>
                </a:solidFill>
              </a:rPr>
              <a:t>2.2 Table </a:t>
            </a:r>
            <a:r>
              <a:rPr lang="fr-FR" sz="3200" dirty="0" err="1">
                <a:solidFill>
                  <a:schemeClr val="bg1"/>
                </a:solidFill>
              </a:rPr>
              <a:t>RaW</a:t>
            </a:r>
            <a:endParaRPr lang="fr-FR" sz="2100" dirty="0"/>
          </a:p>
        </p:txBody>
      </p:sp>
      <p:sp>
        <p:nvSpPr>
          <p:cNvPr id="19" name="Titre 1">
            <a:extLst>
              <a:ext uri="{FF2B5EF4-FFF2-40B4-BE49-F238E27FC236}">
                <a16:creationId xmlns:a16="http://schemas.microsoft.com/office/drawing/2014/main" id="{CF5BE378-A868-4C80-8B9E-2053F357775F}"/>
              </a:ext>
            </a:extLst>
          </p:cNvPr>
          <p:cNvSpPr>
            <a:spLocks noGrp="1"/>
          </p:cNvSpPr>
          <p:nvPr>
            <p:ph type="title"/>
          </p:nvPr>
        </p:nvSpPr>
        <p:spPr/>
        <p:txBody>
          <a:bodyPr anchor="ctr">
            <a:normAutofit/>
          </a:bodyPr>
          <a:lstStyle/>
          <a:p>
            <a:r>
              <a:rPr lang="fr-FR" sz="2400" dirty="0">
                <a:solidFill>
                  <a:schemeClr val="bg1"/>
                </a:solidFill>
              </a:rPr>
              <a:t> </a:t>
            </a:r>
            <a:r>
              <a:rPr lang="fr-FR" dirty="0"/>
              <a:t>normalisation de la Table RAW</a:t>
            </a:r>
          </a:p>
        </p:txBody>
      </p:sp>
      <p:pic>
        <p:nvPicPr>
          <p:cNvPr id="25" name="Graphique 24" descr="Connecté avec un remplissage uni">
            <a:extLst>
              <a:ext uri="{FF2B5EF4-FFF2-40B4-BE49-F238E27FC236}">
                <a16:creationId xmlns:a16="http://schemas.microsoft.com/office/drawing/2014/main" id="{F22931B9-D921-41B9-9B6C-1E2D7A54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2225883" y="3896872"/>
            <a:ext cx="2025631" cy="2246086"/>
          </a:xfrm>
          <a:prstGeom prst="rect">
            <a:avLst/>
          </a:prstGeom>
        </p:spPr>
      </p:pic>
      <p:pic>
        <p:nvPicPr>
          <p:cNvPr id="29" name="Image 28">
            <a:hlinkClick r:id="rId5"/>
            <a:extLst>
              <a:ext uri="{FF2B5EF4-FFF2-40B4-BE49-F238E27FC236}">
                <a16:creationId xmlns:a16="http://schemas.microsoft.com/office/drawing/2014/main" id="{E0F8D970-70CC-44C0-A875-F6BE8D4A12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1128042" y="3593142"/>
            <a:ext cx="937233" cy="939434"/>
          </a:xfrm>
          <a:prstGeom prst="rect">
            <a:avLst/>
          </a:prstGeom>
        </p:spPr>
      </p:pic>
      <p:sp>
        <p:nvSpPr>
          <p:cNvPr id="30" name="ZoneTexte 29">
            <a:extLst>
              <a:ext uri="{FF2B5EF4-FFF2-40B4-BE49-F238E27FC236}">
                <a16:creationId xmlns:a16="http://schemas.microsoft.com/office/drawing/2014/main" id="{85138913-7020-465B-A49D-1CB3796FA553}"/>
              </a:ext>
            </a:extLst>
          </p:cNvPr>
          <p:cNvSpPr txBox="1"/>
          <p:nvPr/>
        </p:nvSpPr>
        <p:spPr>
          <a:xfrm>
            <a:off x="11081338" y="4610212"/>
            <a:ext cx="1146854" cy="507831"/>
          </a:xfrm>
          <a:prstGeom prst="rect">
            <a:avLst/>
          </a:prstGeom>
          <a:noFill/>
        </p:spPr>
        <p:txBody>
          <a:bodyPr wrap="square" rtlCol="0">
            <a:spAutoFit/>
          </a:bodyPr>
          <a:lstStyle/>
          <a:p>
            <a:pPr algn="ctr"/>
            <a:r>
              <a:rPr lang="fr-FR" sz="900" dirty="0">
                <a:solidFill>
                  <a:schemeClr val="bg1"/>
                </a:solidFill>
              </a:rPr>
              <a:t>Cliquer Pour visualiser le Code  sur </a:t>
            </a:r>
            <a:r>
              <a:rPr lang="fr-FR" sz="900" dirty="0" err="1">
                <a:solidFill>
                  <a:schemeClr val="bg1"/>
                </a:solidFill>
              </a:rPr>
              <a:t>Github</a:t>
            </a:r>
            <a:endParaRPr lang="fr-FR" sz="900" dirty="0">
              <a:solidFill>
                <a:schemeClr val="bg1"/>
              </a:solidFill>
            </a:endParaRPr>
          </a:p>
        </p:txBody>
      </p:sp>
      <p:pic>
        <p:nvPicPr>
          <p:cNvPr id="3" name="Image 2">
            <a:extLst>
              <a:ext uri="{FF2B5EF4-FFF2-40B4-BE49-F238E27FC236}">
                <a16:creationId xmlns:a16="http://schemas.microsoft.com/office/drawing/2014/main" id="{E7115BC1-B3A0-473A-B24F-1BE32C4FD7C4}"/>
              </a:ext>
            </a:extLst>
          </p:cNvPr>
          <p:cNvPicPr>
            <a:picLocks noChangeAspect="1"/>
          </p:cNvPicPr>
          <p:nvPr/>
        </p:nvPicPr>
        <p:blipFill rotWithShape="1">
          <a:blip r:embed="rId7"/>
          <a:srcRect t="820" b="1554"/>
          <a:stretch/>
        </p:blipFill>
        <p:spPr>
          <a:xfrm>
            <a:off x="2461509" y="956930"/>
            <a:ext cx="8183089" cy="56458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9451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GradientVTI">
  <a:themeElements>
    <a:clrScheme name="SketchyVTI">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7648</TotalTime>
  <Words>1796</Words>
  <Application>Microsoft Office PowerPoint</Application>
  <PresentationFormat>Grand écran</PresentationFormat>
  <Paragraphs>276</Paragraphs>
  <Slides>30</Slides>
  <Notes>4</Notes>
  <HiddenSlides>0</HiddenSlides>
  <MMClips>0</MMClips>
  <ScaleCrop>false</ScaleCrop>
  <HeadingPairs>
    <vt:vector size="8" baseType="variant">
      <vt:variant>
        <vt:lpstr>Polices utilisées</vt:lpstr>
      </vt:variant>
      <vt:variant>
        <vt:i4>5</vt:i4>
      </vt:variant>
      <vt:variant>
        <vt:lpstr>Thème</vt:lpstr>
      </vt:variant>
      <vt:variant>
        <vt:i4>3</vt:i4>
      </vt:variant>
      <vt:variant>
        <vt:lpstr>Liens</vt:lpstr>
      </vt:variant>
      <vt:variant>
        <vt:i4>1</vt:i4>
      </vt:variant>
      <vt:variant>
        <vt:lpstr>Titres des diapositives</vt:lpstr>
      </vt:variant>
      <vt:variant>
        <vt:i4>30</vt:i4>
      </vt:variant>
    </vt:vector>
  </HeadingPairs>
  <TitlesOfParts>
    <vt:vector size="39" baseType="lpstr">
      <vt:lpstr>Arial</vt:lpstr>
      <vt:lpstr>Calibri</vt:lpstr>
      <vt:lpstr>Calibri Light</vt:lpstr>
      <vt:lpstr>Montserrat</vt:lpstr>
      <vt:lpstr>Univers</vt:lpstr>
      <vt:lpstr>GradientVTI</vt:lpstr>
      <vt:lpstr>Conception personnalisée</vt:lpstr>
      <vt:lpstr>1_Conception personnalisée</vt:lpstr>
      <vt:lpstr>https://d.docs.live.net/9d620ac185dc3dbd/Synergies%20SVA/005-Formation/Formation%20en%20lignes/openclassroom/Contenu%20Formation/DAN-P3-template-dictionnaire-donnees%20(1).xlsx!Feuil2!L1C1:L33C7</vt:lpstr>
      <vt:lpstr>Projet DATAImmo</vt:lpstr>
      <vt:lpstr>Descriptif projet</vt:lpstr>
      <vt:lpstr>Sommaire</vt:lpstr>
      <vt:lpstr>Dictionnaire  des données</vt:lpstr>
      <vt:lpstr>Modélisation des données</vt:lpstr>
      <vt:lpstr>Modélisation des données</vt:lpstr>
      <vt:lpstr>Création de la BDD postgreSQL</vt:lpstr>
      <vt:lpstr> normalisation de la Table RAW</vt:lpstr>
      <vt:lpstr> normalisation de la Table RAW</vt:lpstr>
      <vt:lpstr> Schemat relationnel de BDD DATAIMMO opérationnelle</vt:lpstr>
      <vt:lpstr>Analyse des données : Requêtes SQL</vt:lpstr>
      <vt:lpstr>Requêtes SQL 1</vt:lpstr>
      <vt:lpstr>Requêtes SQL 2</vt:lpstr>
      <vt:lpstr>Requêtes SQL 3</vt:lpstr>
      <vt:lpstr>Requêtes SQL 4</vt:lpstr>
      <vt:lpstr>Requêtes SQL 5 </vt:lpstr>
      <vt:lpstr>Requêtes SQL 6</vt:lpstr>
      <vt:lpstr>Requêtes SQL 7 </vt:lpstr>
      <vt:lpstr>Requêtes SQL 8</vt:lpstr>
      <vt:lpstr>Requêtes SQL 9</vt:lpstr>
      <vt:lpstr>Requêtes SQL 9 bis</vt:lpstr>
      <vt:lpstr>Analyse des données : Requêtes SQL</vt:lpstr>
      <vt:lpstr>Fiabilité données du data set test ?</vt:lpstr>
      <vt:lpstr>Fiabilité données du data set test ?</vt:lpstr>
      <vt:lpstr>Fiabilité données du data set test ?</vt:lpstr>
      <vt:lpstr>Fiabilité source données : fichier DVF 2020 </vt:lpstr>
      <vt:lpstr>Suggestions d’Axes d’améliorations</vt:lpstr>
      <vt:lpstr>Descriptif projet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DATAImmo</dc:title>
  <dc:creator>Vincent ARESE</dc:creator>
  <cp:lastModifiedBy>Vincent ARESE</cp:lastModifiedBy>
  <cp:revision>1</cp:revision>
  <dcterms:created xsi:type="dcterms:W3CDTF">2022-02-16T23:54:17Z</dcterms:created>
  <dcterms:modified xsi:type="dcterms:W3CDTF">2022-03-15T05:18:31Z</dcterms:modified>
</cp:coreProperties>
</file>