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sldIdLst>
    <p:sldId id="256" r:id="rId13"/>
    <p:sldId id="25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DD5DEC-CDE7-4078-8D92-E03B6B4C82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466DF94-C4B0-4F3C-A6F5-528FBFE9CB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8EA0263-41DF-4025-9B93-D7A257FB79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4AD8258-6214-4F90-8C94-CC8C0DBD09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13C35F-FDF5-4F4B-93F5-506EC8885D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64C589-DB8A-421E-9EF0-AFE8B5E9C2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F8E6E6-B647-40AE-91B7-0AFB94A2E0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3DEFC03-C59F-430E-80D7-6168559984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F32EA16-16B0-47C2-8B62-EA76CD3302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6DBD316-1ECE-4211-8BF5-03F5E6D05E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8807DC4-D183-4CAF-9D21-D44A25B852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94468AA-1865-45C2-9C55-F4DE2316CD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6BA286-5507-487D-91E6-337368BAD62D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7C9B7C-BD56-451E-898C-D5A70D781ECF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EF9930-13A2-49B6-B25F-1330FF7230E5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93CEE0D-AFB2-4296-8D29-9018DC091DBC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B383A5-9966-4473-AC6B-A484D6002EF2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9148953-FB05-46F6-AA3B-DA9267211C27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2A2900-9C44-45FF-B7B2-4753E75E80FD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7A2115-AC6B-4440-9731-432BCBB6D258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628330-F438-4C29-8351-8DC31DCD34C2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78B1F3-3A07-426F-98E9-D293CAA6CE62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369E147-24D0-49E6-A211-A109969D9C2B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èche : pentagone 14"/>
          <p:cNvSpPr/>
          <p:nvPr/>
        </p:nvSpPr>
        <p:spPr>
          <a:xfrm>
            <a:off x="10265400" y="601920"/>
            <a:ext cx="1748520" cy="396720"/>
          </a:xfrm>
          <a:prstGeom prst="homePlate">
            <a:avLst>
              <a:gd name="adj" fmla="val 50000"/>
            </a:avLst>
          </a:prstGeom>
          <a:solidFill>
            <a:srgbClr val="5b9bd5"/>
          </a:solidFill>
          <a:ln>
            <a:solidFill>
              <a:srgbClr val="27435d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T4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Flèche : pentagone 15"/>
          <p:cNvSpPr/>
          <p:nvPr/>
        </p:nvSpPr>
        <p:spPr>
          <a:xfrm>
            <a:off x="8829360" y="601920"/>
            <a:ext cx="1748520" cy="396720"/>
          </a:xfrm>
          <a:prstGeom prst="homePlate">
            <a:avLst>
              <a:gd name="adj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T3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Flèche : pentagone 16"/>
          <p:cNvSpPr/>
          <p:nvPr/>
        </p:nvSpPr>
        <p:spPr>
          <a:xfrm>
            <a:off x="7532280" y="601920"/>
            <a:ext cx="1748520" cy="396720"/>
          </a:xfrm>
          <a:prstGeom prst="homePlate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6f54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T2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Flèche : pentagone 17"/>
          <p:cNvSpPr/>
          <p:nvPr/>
        </p:nvSpPr>
        <p:spPr>
          <a:xfrm>
            <a:off x="6095880" y="601920"/>
            <a:ext cx="1748520" cy="396720"/>
          </a:xfrm>
          <a:prstGeom prst="homePlate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673615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T1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Flèche : pentagone 8"/>
          <p:cNvSpPr/>
          <p:nvPr/>
        </p:nvSpPr>
        <p:spPr>
          <a:xfrm>
            <a:off x="4517280" y="601920"/>
            <a:ext cx="1748520" cy="396720"/>
          </a:xfrm>
          <a:prstGeom prst="homePlate">
            <a:avLst>
              <a:gd name="adj" fmla="val 50000"/>
            </a:avLst>
          </a:prstGeom>
          <a:solidFill>
            <a:srgbClr val="5b9bd5"/>
          </a:solidFill>
          <a:ln>
            <a:solidFill>
              <a:srgbClr val="27435d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T4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Flèche : pentagone 9"/>
          <p:cNvSpPr/>
          <p:nvPr/>
        </p:nvSpPr>
        <p:spPr>
          <a:xfrm>
            <a:off x="3081240" y="601920"/>
            <a:ext cx="1748520" cy="396720"/>
          </a:xfrm>
          <a:prstGeom prst="homePlate">
            <a:avLst>
              <a:gd name="adj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T3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Flèche : pentagone 7"/>
          <p:cNvSpPr/>
          <p:nvPr/>
        </p:nvSpPr>
        <p:spPr>
          <a:xfrm>
            <a:off x="1784160" y="601920"/>
            <a:ext cx="1748520" cy="396720"/>
          </a:xfrm>
          <a:prstGeom prst="homePlate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6f54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T2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Flèche : pentagone 4"/>
          <p:cNvSpPr/>
          <p:nvPr/>
        </p:nvSpPr>
        <p:spPr>
          <a:xfrm>
            <a:off x="6095880" y="55080"/>
            <a:ext cx="6002640" cy="536040"/>
          </a:xfrm>
          <a:prstGeom prst="homePlate">
            <a:avLst>
              <a:gd name="adj" fmla="val 50000"/>
            </a:avLst>
          </a:prstGeom>
          <a:solidFill>
            <a:srgbClr val="5b9bd5"/>
          </a:solidFill>
          <a:ln>
            <a:solidFill>
              <a:srgbClr val="27435d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2026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Flèche : pentagone 3"/>
          <p:cNvSpPr/>
          <p:nvPr/>
        </p:nvSpPr>
        <p:spPr>
          <a:xfrm>
            <a:off x="347760" y="55080"/>
            <a:ext cx="6002640" cy="536040"/>
          </a:xfrm>
          <a:prstGeom prst="homePlate">
            <a:avLst>
              <a:gd name="adj" fmla="val 50000"/>
            </a:avLst>
          </a:prstGeom>
          <a:solidFill>
            <a:srgbClr val="70ad47"/>
          </a:solidFill>
          <a:ln>
            <a:solidFill>
              <a:srgbClr val="314b1f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2025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Flèche : pentagone 6"/>
          <p:cNvSpPr/>
          <p:nvPr/>
        </p:nvSpPr>
        <p:spPr>
          <a:xfrm>
            <a:off x="347760" y="601920"/>
            <a:ext cx="1748520" cy="396720"/>
          </a:xfrm>
          <a:prstGeom prst="homePlate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673615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Calibri"/>
              </a:rPr>
              <a:t>T1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LibreOffice/24.2.7.2$Linux_X86_64 LibreOffice_project/420$Build-2</Application>
  <AppVersion>15.0000</AppVersion>
  <Words>10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2025-07-24T14:46:16Z</dcterms:created>
  <dc:creator>Vincent LE DU</dc:creator>
  <dc:description/>
  <dc:language>en-US</dc:language>
  <cp:lastModifiedBy/>
  <dcterms:modified xsi:type="dcterms:W3CDTF">2025-07-28T13:41:10Z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</vt:i4>
  </property>
</Properties>
</file>