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15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99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39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51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94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23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12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15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5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4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69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3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16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0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D34ED2-5A91-42E1-8F04-AD16CE98FCD9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8662-4E1E-449E-BD96-7AB7994DD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342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BAEE6AE-46B2-345E-32C2-36FB473F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909" y="902380"/>
            <a:ext cx="9144000" cy="5341666"/>
          </a:xfrm>
        </p:spPr>
        <p:txBody>
          <a:bodyPr/>
          <a:lstStyle/>
          <a:p>
            <a:r>
              <a:rPr lang="zh-TW" altLang="en-US" dirty="0"/>
              <a:t>目標</a:t>
            </a:r>
            <a:r>
              <a:rPr lang="en-US" altLang="zh-TW" dirty="0"/>
              <a:t>-</a:t>
            </a:r>
            <a:r>
              <a:rPr lang="zh-TW" altLang="en-US" dirty="0"/>
              <a:t>商科的四大魔王</a:t>
            </a:r>
            <a:endParaRPr lang="en-US" altLang="zh-TW" dirty="0"/>
          </a:p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會計學」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微積分」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經濟學」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統計學」是每個讀商科的大學生必定會遇到的魔王關卡，其中每個科目都會分成上下學期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總供需要修一年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，在我大學的時候也曾經為這些科目苦惱，如果考的不理想就必須重修，無法順利畢業。</a:t>
            </a:r>
            <a:endParaRPr lang="zh-TW" altLang="en-US" sz="32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99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28E3A-4BB6-EB31-73C8-360A3278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阻礙</a:t>
            </a:r>
            <a:r>
              <a:rPr lang="en-US" altLang="zh-TW" sz="2400" dirty="0"/>
              <a:t>-</a:t>
            </a:r>
            <a:r>
              <a:rPr lang="zh-TW" altLang="en-US" sz="2400" dirty="0"/>
              <a:t>考試題目難度高、計算複雜</a:t>
            </a:r>
            <a:endParaRPr lang="en-US" altLang="zh-TW" sz="2400" dirty="0"/>
          </a:p>
          <a:p>
            <a:pPr marL="0" indent="0" algn="ctr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這些科目到了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後半段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下學期都會變得更加困難，英文原文書、複雜的計算、邏輯的講求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而在我們企管系上每一學期都會當掉至少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的學生，如果未能通過的話，重修就需要再等一年。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37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28E3A-4BB6-EB31-73C8-360A3278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183"/>
            <a:ext cx="10515600" cy="558478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努力</a:t>
            </a:r>
            <a:r>
              <a:rPr lang="en-US" altLang="zh-TW" sz="2400" dirty="0"/>
              <a:t>-</a:t>
            </a:r>
            <a:r>
              <a:rPr lang="zh-TW" altLang="en-US" sz="2400" dirty="0"/>
              <a:t>勤奮做題目、請教助教</a:t>
            </a:r>
            <a:endParaRPr lang="en-US" altLang="zh-TW" sz="2400" dirty="0"/>
          </a:p>
          <a:p>
            <a:pPr marL="0" indent="0" algn="ctr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為了能夠順利過關，每次都努力的做練習、請教助教，考前在圖書館複習。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4946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28E3A-4BB6-EB31-73C8-360A3278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結果</a:t>
            </a:r>
            <a:r>
              <a:rPr lang="en-US" altLang="zh-TW" sz="2400" dirty="0"/>
              <a:t>-</a:t>
            </a:r>
            <a:r>
              <a:rPr lang="zh-TW" altLang="en-US" sz="2400" dirty="0"/>
              <a:t>上學期順利過關，下學期沒能挺過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結果微積分在後半段未及格，不幸的要再隔年再重修。</a:t>
            </a:r>
          </a:p>
        </p:txBody>
      </p:sp>
    </p:spTree>
    <p:extLst>
      <p:ext uri="{BB962C8B-B14F-4D97-AF65-F5344CB8AC3E}">
        <p14:creationId xmlns:p14="http://schemas.microsoft.com/office/powerpoint/2010/main" val="16786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28E3A-4BB6-EB31-73C8-360A3278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反省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也許是自己當時不夠努力，也許是到了下學期就開始放鬆，當時的我稍微了思考一下反省自己，但此時資管系的朋友出現，改變了我後半段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年的大學生活。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67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28E3A-4BB6-EB31-73C8-360A3278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意外</a:t>
            </a:r>
            <a:r>
              <a:rPr lang="en-US" altLang="zh-TW" sz="2400" dirty="0"/>
              <a:t>-</a:t>
            </a:r>
            <a:r>
              <a:rPr lang="zh-TW" altLang="en-US" sz="2400" dirty="0"/>
              <a:t>換教授啊</a:t>
            </a:r>
            <a:r>
              <a:rPr lang="en-US" altLang="zh-TW" sz="2400" dirty="0"/>
              <a:t>!</a:t>
            </a:r>
            <a:r>
              <a:rPr lang="zh-TW" altLang="en-US" sz="2400" dirty="0"/>
              <a:t>你為什麼要乖乖修那些教授的課</a:t>
            </a:r>
            <a:r>
              <a:rPr lang="en-US" altLang="zh-TW" sz="2400" dirty="0"/>
              <a:t>?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沒錯，僅管大部分的教授都很嚴格，但仍有少數的系佛教授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只要出席或是交作業就能過關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存在，在我們系上，所有的必修都是由係秘書幫我們自動選課，而我那位朋友就教了我在加退選期間退掉那些很嚴格的教授，然後去找那些系佛教授拜託他們簽名讓我們加選。</a:t>
            </a:r>
          </a:p>
        </p:txBody>
      </p:sp>
    </p:spTree>
    <p:extLst>
      <p:ext uri="{BB962C8B-B14F-4D97-AF65-F5344CB8AC3E}">
        <p14:creationId xmlns:p14="http://schemas.microsoft.com/office/powerpoint/2010/main" val="97194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28E3A-4BB6-EB31-73C8-360A3278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結局</a:t>
            </a:r>
            <a:r>
              <a:rPr lang="en-US" altLang="zh-TW" sz="2400" dirty="0"/>
              <a:t>-</a:t>
            </a:r>
            <a:r>
              <a:rPr lang="zh-TW" altLang="en-US" sz="2400" dirty="0"/>
              <a:t>成為選課大師之路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在朋友的指導下，善用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dcard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，在開學之前鎖定容易過關的教授，並退選那些網路上負評滿滿的教授，最後在大學的後半段都不再有任何科目被當掉。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60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401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 亞承</dc:creator>
  <cp:lastModifiedBy>劉 亞承</cp:lastModifiedBy>
  <cp:revision>13</cp:revision>
  <dcterms:created xsi:type="dcterms:W3CDTF">2022-11-04T14:12:52Z</dcterms:created>
  <dcterms:modified xsi:type="dcterms:W3CDTF">2022-11-04T16:04:18Z</dcterms:modified>
</cp:coreProperties>
</file>