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BFAA4A-A6C5-4174-A803-72EDB02A15C3}" type="doc">
      <dgm:prSet loTypeId="urn:microsoft.com/office/officeart/2005/8/layout/hierarchy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0443FF9F-A33C-4252-BA1C-48DC06B8A5D8}">
      <dgm:prSet phldrT="[텍스트]"/>
      <dgm:spPr/>
      <dgm:t>
        <a:bodyPr/>
        <a:lstStyle/>
        <a:p>
          <a:pPr latinLnBrk="1"/>
          <a:r>
            <a:rPr lang="ko-KR" altLang="en-US" b="1" dirty="0"/>
            <a:t>메인</a:t>
          </a:r>
          <a:endParaRPr lang="en-US" altLang="ko-KR" b="1" dirty="0"/>
        </a:p>
        <a:p>
          <a:pPr latinLnBrk="1"/>
          <a:r>
            <a:rPr lang="en-US" altLang="ko-KR" dirty="0"/>
            <a:t>(index)</a:t>
          </a:r>
          <a:endParaRPr lang="ko-KR" altLang="en-US" dirty="0"/>
        </a:p>
      </dgm:t>
    </dgm:pt>
    <dgm:pt modelId="{04501EF4-5408-43EA-AE0C-4B0DDA63A2EA}" type="parTrans" cxnId="{619B5D62-C994-455E-9DC0-76C2DAD7689E}">
      <dgm:prSet/>
      <dgm:spPr/>
      <dgm:t>
        <a:bodyPr/>
        <a:lstStyle/>
        <a:p>
          <a:pPr latinLnBrk="1"/>
          <a:endParaRPr lang="ko-KR" altLang="en-US"/>
        </a:p>
      </dgm:t>
    </dgm:pt>
    <dgm:pt modelId="{96A6DDBA-4CFE-47CD-BF5F-A5487C52B088}" type="sibTrans" cxnId="{619B5D62-C994-455E-9DC0-76C2DAD7689E}">
      <dgm:prSet/>
      <dgm:spPr/>
      <dgm:t>
        <a:bodyPr/>
        <a:lstStyle/>
        <a:p>
          <a:pPr latinLnBrk="1"/>
          <a:endParaRPr lang="ko-KR" altLang="en-US"/>
        </a:p>
      </dgm:t>
    </dgm:pt>
    <dgm:pt modelId="{EEAFA2E8-7A9E-4D40-AB43-43DDDC2EACBA}">
      <dgm:prSet phldrT="[텍스트]"/>
      <dgm:spPr/>
      <dgm:t>
        <a:bodyPr/>
        <a:lstStyle/>
        <a:p>
          <a:pPr latinLnBrk="1"/>
          <a:r>
            <a:rPr lang="ko-KR" altLang="en-US" b="1" dirty="0"/>
            <a:t>로그인</a:t>
          </a:r>
          <a:endParaRPr lang="en-US" altLang="ko-KR" b="1" dirty="0"/>
        </a:p>
        <a:p>
          <a:pPr latinLnBrk="1"/>
          <a:r>
            <a:rPr lang="en-US" altLang="ko-KR" dirty="0"/>
            <a:t>(login)</a:t>
          </a:r>
          <a:endParaRPr lang="ko-KR" altLang="en-US" dirty="0"/>
        </a:p>
      </dgm:t>
    </dgm:pt>
    <dgm:pt modelId="{5DD299F3-4B0D-4C7A-8E28-B1FA19B52D36}" type="parTrans" cxnId="{281CD2D1-7F27-492B-B40E-E95DD32ADE1A}">
      <dgm:prSet/>
      <dgm:spPr/>
      <dgm:t>
        <a:bodyPr/>
        <a:lstStyle/>
        <a:p>
          <a:pPr latinLnBrk="1"/>
          <a:endParaRPr lang="ko-KR" altLang="en-US"/>
        </a:p>
      </dgm:t>
    </dgm:pt>
    <dgm:pt modelId="{C0BE4212-4CB2-483A-8CE4-348085AF174E}" type="sibTrans" cxnId="{281CD2D1-7F27-492B-B40E-E95DD32ADE1A}">
      <dgm:prSet/>
      <dgm:spPr/>
      <dgm:t>
        <a:bodyPr/>
        <a:lstStyle/>
        <a:p>
          <a:pPr latinLnBrk="1"/>
          <a:endParaRPr lang="ko-KR" altLang="en-US"/>
        </a:p>
      </dgm:t>
    </dgm:pt>
    <dgm:pt modelId="{1AD7F507-DE15-4E6E-93ED-170C28A14346}">
      <dgm:prSet phldrT="[텍스트]"/>
      <dgm:spPr/>
      <dgm:t>
        <a:bodyPr/>
        <a:lstStyle/>
        <a:p>
          <a:pPr latinLnBrk="1"/>
          <a:r>
            <a:rPr lang="ko-KR" altLang="en-US" b="1" dirty="0"/>
            <a:t>회원가입</a:t>
          </a:r>
          <a:endParaRPr lang="en-US" altLang="ko-KR" b="1" dirty="0"/>
        </a:p>
        <a:p>
          <a:pPr latinLnBrk="1"/>
          <a:r>
            <a:rPr lang="en-US" altLang="ko-KR" dirty="0"/>
            <a:t>(register)</a:t>
          </a:r>
          <a:endParaRPr lang="ko-KR" altLang="en-US" dirty="0"/>
        </a:p>
      </dgm:t>
    </dgm:pt>
    <dgm:pt modelId="{5E65C245-B8F4-4FDB-83BB-CE38EE4E85DD}" type="parTrans" cxnId="{041893B7-5D0F-45C4-BA86-D8525B3D6FBF}">
      <dgm:prSet/>
      <dgm:spPr/>
      <dgm:t>
        <a:bodyPr/>
        <a:lstStyle/>
        <a:p>
          <a:pPr latinLnBrk="1"/>
          <a:endParaRPr lang="ko-KR" altLang="en-US"/>
        </a:p>
      </dgm:t>
    </dgm:pt>
    <dgm:pt modelId="{4B477A18-8B31-4871-B560-CDBA8431693B}" type="sibTrans" cxnId="{041893B7-5D0F-45C4-BA86-D8525B3D6FBF}">
      <dgm:prSet/>
      <dgm:spPr/>
      <dgm:t>
        <a:bodyPr/>
        <a:lstStyle/>
        <a:p>
          <a:pPr latinLnBrk="1"/>
          <a:endParaRPr lang="ko-KR" altLang="en-US"/>
        </a:p>
      </dgm:t>
    </dgm:pt>
    <dgm:pt modelId="{91EE8FEF-18C1-4575-8CF4-B4AD5FEF587C}">
      <dgm:prSet phldrT="[텍스트]"/>
      <dgm:spPr/>
      <dgm:t>
        <a:bodyPr/>
        <a:lstStyle/>
        <a:p>
          <a:pPr latinLnBrk="1"/>
          <a:r>
            <a:rPr lang="ko-KR" altLang="en-US" b="1" dirty="0"/>
            <a:t>마이페이지</a:t>
          </a:r>
          <a:endParaRPr lang="en-US" altLang="ko-KR" b="1" dirty="0"/>
        </a:p>
        <a:p>
          <a:pPr latinLnBrk="1"/>
          <a:r>
            <a:rPr lang="en-US" altLang="ko-KR" dirty="0"/>
            <a:t>(</a:t>
          </a:r>
          <a:r>
            <a:rPr lang="en-US" altLang="ko-KR" dirty="0" err="1"/>
            <a:t>mypage</a:t>
          </a:r>
          <a:r>
            <a:rPr lang="en-US" altLang="ko-KR" dirty="0"/>
            <a:t>)</a:t>
          </a:r>
          <a:endParaRPr lang="ko-KR" altLang="en-US" dirty="0"/>
        </a:p>
      </dgm:t>
    </dgm:pt>
    <dgm:pt modelId="{0FB4AAB3-B9AD-46D3-A09E-854CE00CE6B5}" type="parTrans" cxnId="{DB8818B0-C80F-4C5B-87FD-B6D7934142E6}">
      <dgm:prSet/>
      <dgm:spPr/>
      <dgm:t>
        <a:bodyPr/>
        <a:lstStyle/>
        <a:p>
          <a:pPr latinLnBrk="1"/>
          <a:endParaRPr lang="ko-KR" altLang="en-US"/>
        </a:p>
      </dgm:t>
    </dgm:pt>
    <dgm:pt modelId="{2606FB24-C037-407D-9780-14D1FF27AC00}" type="sibTrans" cxnId="{DB8818B0-C80F-4C5B-87FD-B6D7934142E6}">
      <dgm:prSet/>
      <dgm:spPr/>
      <dgm:t>
        <a:bodyPr/>
        <a:lstStyle/>
        <a:p>
          <a:pPr latinLnBrk="1"/>
          <a:endParaRPr lang="ko-KR" altLang="en-US"/>
        </a:p>
      </dgm:t>
    </dgm:pt>
    <dgm:pt modelId="{916BC488-ABB1-4942-8D5D-A3E617B9790E}">
      <dgm:prSet phldrT="[텍스트]"/>
      <dgm:spPr/>
      <dgm:t>
        <a:bodyPr/>
        <a:lstStyle/>
        <a:p>
          <a:pPr latinLnBrk="1"/>
          <a:r>
            <a:rPr lang="ko-KR" altLang="en-US" b="1" dirty="0"/>
            <a:t>기관신청</a:t>
          </a:r>
          <a:endParaRPr lang="en-US" altLang="ko-KR" b="1" dirty="0"/>
        </a:p>
        <a:p>
          <a:pPr latinLnBrk="1"/>
          <a:r>
            <a:rPr lang="en-US" altLang="ko-KR" dirty="0"/>
            <a:t>(company)</a:t>
          </a:r>
          <a:endParaRPr lang="ko-KR" altLang="en-US" dirty="0"/>
        </a:p>
      </dgm:t>
    </dgm:pt>
    <dgm:pt modelId="{1F271494-9666-4E52-B498-5359FAA58535}" type="parTrans" cxnId="{64EF62E0-2831-438A-990F-BD0BFD81EBAF}">
      <dgm:prSet/>
      <dgm:spPr/>
      <dgm:t>
        <a:bodyPr/>
        <a:lstStyle/>
        <a:p>
          <a:pPr latinLnBrk="1"/>
          <a:endParaRPr lang="ko-KR" altLang="en-US"/>
        </a:p>
      </dgm:t>
    </dgm:pt>
    <dgm:pt modelId="{48F243AF-63F0-40AE-A03F-671C3B2F80B5}" type="sibTrans" cxnId="{64EF62E0-2831-438A-990F-BD0BFD81EBAF}">
      <dgm:prSet/>
      <dgm:spPr/>
      <dgm:t>
        <a:bodyPr/>
        <a:lstStyle/>
        <a:p>
          <a:pPr latinLnBrk="1"/>
          <a:endParaRPr lang="ko-KR" altLang="en-US"/>
        </a:p>
      </dgm:t>
    </dgm:pt>
    <dgm:pt modelId="{9F82A102-731F-451D-9728-A2317A3E7B01}">
      <dgm:prSet/>
      <dgm:spPr/>
      <dgm:t>
        <a:bodyPr/>
        <a:lstStyle/>
        <a:p>
          <a:pPr latinLnBrk="1"/>
          <a:r>
            <a:rPr lang="ko-KR" altLang="en-US" b="1" dirty="0"/>
            <a:t>강의</a:t>
          </a:r>
          <a:endParaRPr lang="en-US" altLang="ko-KR" b="1" dirty="0"/>
        </a:p>
        <a:p>
          <a:pPr latinLnBrk="1"/>
          <a:r>
            <a:rPr lang="en-US" altLang="ko-KR" dirty="0"/>
            <a:t>(lecture)</a:t>
          </a:r>
          <a:endParaRPr lang="ko-KR" altLang="en-US" dirty="0"/>
        </a:p>
      </dgm:t>
    </dgm:pt>
    <dgm:pt modelId="{9DA62478-1116-45CC-8286-450C71842CF3}" type="parTrans" cxnId="{FFCFCFE4-A611-4B77-898C-DFF671079CB3}">
      <dgm:prSet/>
      <dgm:spPr/>
      <dgm:t>
        <a:bodyPr/>
        <a:lstStyle/>
        <a:p>
          <a:pPr latinLnBrk="1"/>
          <a:endParaRPr lang="ko-KR" altLang="en-US"/>
        </a:p>
      </dgm:t>
    </dgm:pt>
    <dgm:pt modelId="{16A9E0D8-2161-4FA0-98D0-0A5023F96B35}" type="sibTrans" cxnId="{FFCFCFE4-A611-4B77-898C-DFF671079CB3}">
      <dgm:prSet/>
      <dgm:spPr/>
      <dgm:t>
        <a:bodyPr/>
        <a:lstStyle/>
        <a:p>
          <a:pPr latinLnBrk="1"/>
          <a:endParaRPr lang="ko-KR" altLang="en-US"/>
        </a:p>
      </dgm:t>
    </dgm:pt>
    <dgm:pt modelId="{2E0B9DD2-A69F-40E2-BCD7-9312496D57CA}">
      <dgm:prSet/>
      <dgm:spPr/>
      <dgm:t>
        <a:bodyPr/>
        <a:lstStyle/>
        <a:p>
          <a:pPr latinLnBrk="1"/>
          <a:r>
            <a:rPr lang="ko-KR" altLang="en-US" b="1" dirty="0"/>
            <a:t>스케쥴</a:t>
          </a:r>
          <a:endParaRPr lang="en-US" altLang="ko-KR" b="1" dirty="0"/>
        </a:p>
        <a:p>
          <a:pPr latinLnBrk="1"/>
          <a:r>
            <a:rPr lang="en-US" altLang="ko-KR" dirty="0"/>
            <a:t>(calendar)</a:t>
          </a:r>
          <a:endParaRPr lang="ko-KR" altLang="en-US" dirty="0"/>
        </a:p>
      </dgm:t>
    </dgm:pt>
    <dgm:pt modelId="{A499CA82-297A-4D75-85AF-45DBD8E03158}" type="parTrans" cxnId="{DB672F09-2EC1-4B4F-8EC6-CAB3872F1195}">
      <dgm:prSet/>
      <dgm:spPr/>
      <dgm:t>
        <a:bodyPr/>
        <a:lstStyle/>
        <a:p>
          <a:pPr latinLnBrk="1"/>
          <a:endParaRPr lang="ko-KR" altLang="en-US"/>
        </a:p>
      </dgm:t>
    </dgm:pt>
    <dgm:pt modelId="{4B754962-B170-4C18-876C-19452E6F7677}" type="sibTrans" cxnId="{DB672F09-2EC1-4B4F-8EC6-CAB3872F1195}">
      <dgm:prSet/>
      <dgm:spPr/>
      <dgm:t>
        <a:bodyPr/>
        <a:lstStyle/>
        <a:p>
          <a:pPr latinLnBrk="1"/>
          <a:endParaRPr lang="ko-KR" altLang="en-US"/>
        </a:p>
      </dgm:t>
    </dgm:pt>
    <dgm:pt modelId="{6125F973-B55B-47A1-AF89-846F7928B8BB}">
      <dgm:prSet/>
      <dgm:spPr/>
      <dgm:t>
        <a:bodyPr/>
        <a:lstStyle/>
        <a:p>
          <a:pPr latinLnBrk="1"/>
          <a:r>
            <a:rPr lang="ko-KR" altLang="en-US" b="1" dirty="0"/>
            <a:t>고객센터</a:t>
          </a:r>
          <a:endParaRPr lang="en-US" altLang="ko-KR" b="1" dirty="0"/>
        </a:p>
        <a:p>
          <a:pPr latinLnBrk="1"/>
          <a:r>
            <a:rPr lang="en-US" altLang="ko-KR" dirty="0"/>
            <a:t>(contact)</a:t>
          </a:r>
          <a:endParaRPr lang="ko-KR" altLang="en-US" dirty="0"/>
        </a:p>
      </dgm:t>
    </dgm:pt>
    <dgm:pt modelId="{3D88A8C9-F5A8-4200-BE21-BA0DE814ABEC}" type="parTrans" cxnId="{C4EA3302-D817-4ED4-BBD9-9580D617A337}">
      <dgm:prSet/>
      <dgm:spPr/>
      <dgm:t>
        <a:bodyPr/>
        <a:lstStyle/>
        <a:p>
          <a:pPr latinLnBrk="1"/>
          <a:endParaRPr lang="ko-KR" altLang="en-US"/>
        </a:p>
      </dgm:t>
    </dgm:pt>
    <dgm:pt modelId="{0009BD80-F8B8-44BE-AC10-B6E3A4EF7779}" type="sibTrans" cxnId="{C4EA3302-D817-4ED4-BBD9-9580D617A337}">
      <dgm:prSet/>
      <dgm:spPr/>
      <dgm:t>
        <a:bodyPr/>
        <a:lstStyle/>
        <a:p>
          <a:pPr latinLnBrk="1"/>
          <a:endParaRPr lang="ko-KR" altLang="en-US"/>
        </a:p>
      </dgm:t>
    </dgm:pt>
    <dgm:pt modelId="{100A9BFB-BEFE-4DE1-BC4E-02611618D497}">
      <dgm:prSet/>
      <dgm:spPr/>
      <dgm:t>
        <a:bodyPr/>
        <a:lstStyle/>
        <a:p>
          <a:pPr latinLnBrk="1"/>
          <a:r>
            <a:rPr lang="ko-KR" altLang="en-US" b="1" dirty="0"/>
            <a:t>소개</a:t>
          </a:r>
          <a:endParaRPr lang="en-US" altLang="ko-KR" b="1" dirty="0"/>
        </a:p>
        <a:p>
          <a:pPr latinLnBrk="1"/>
          <a:r>
            <a:rPr lang="en-US" altLang="ko-KR" dirty="0"/>
            <a:t>(info)</a:t>
          </a:r>
          <a:endParaRPr lang="ko-KR" altLang="en-US" dirty="0"/>
        </a:p>
      </dgm:t>
    </dgm:pt>
    <dgm:pt modelId="{8AEFF7FB-A3B3-49CB-A226-2BDC57ED3822}" type="parTrans" cxnId="{6C3B411B-094A-454D-95AA-D5F7443A54FE}">
      <dgm:prSet/>
      <dgm:spPr/>
      <dgm:t>
        <a:bodyPr/>
        <a:lstStyle/>
        <a:p>
          <a:pPr latinLnBrk="1"/>
          <a:endParaRPr lang="ko-KR" altLang="en-US"/>
        </a:p>
      </dgm:t>
    </dgm:pt>
    <dgm:pt modelId="{01FEB476-33A0-4DD0-91DB-DCFF5539785D}" type="sibTrans" cxnId="{6C3B411B-094A-454D-95AA-D5F7443A54FE}">
      <dgm:prSet/>
      <dgm:spPr/>
      <dgm:t>
        <a:bodyPr/>
        <a:lstStyle/>
        <a:p>
          <a:pPr latinLnBrk="1"/>
          <a:endParaRPr lang="ko-KR" altLang="en-US"/>
        </a:p>
      </dgm:t>
    </dgm:pt>
    <dgm:pt modelId="{993C0A7B-D1EF-4EDB-8226-61B197A413FE}">
      <dgm:prSet/>
      <dgm:spPr/>
      <dgm:t>
        <a:bodyPr/>
        <a:lstStyle/>
        <a:p>
          <a:pPr latinLnBrk="1"/>
          <a:r>
            <a:rPr lang="ko-KR" altLang="en-US" b="1" dirty="0"/>
            <a:t>사이트관리</a:t>
          </a:r>
          <a:endParaRPr lang="en-US" altLang="ko-KR" b="1" dirty="0"/>
        </a:p>
        <a:p>
          <a:pPr latinLnBrk="1"/>
          <a:r>
            <a:rPr lang="en-US" altLang="ko-KR" dirty="0"/>
            <a:t>(admin)</a:t>
          </a:r>
          <a:endParaRPr lang="ko-KR" altLang="en-US" dirty="0"/>
        </a:p>
      </dgm:t>
    </dgm:pt>
    <dgm:pt modelId="{8E9D646F-C99C-4477-A3B5-298F07B8A8FA}" type="parTrans" cxnId="{7F7C544E-0BE7-475E-AA86-DF8CD064E55C}">
      <dgm:prSet/>
      <dgm:spPr/>
      <dgm:t>
        <a:bodyPr/>
        <a:lstStyle/>
        <a:p>
          <a:pPr latinLnBrk="1"/>
          <a:endParaRPr lang="ko-KR" altLang="en-US"/>
        </a:p>
      </dgm:t>
    </dgm:pt>
    <dgm:pt modelId="{FD1C0317-E295-45BA-8D47-52B1F3D7DAC3}" type="sibTrans" cxnId="{7F7C544E-0BE7-475E-AA86-DF8CD064E55C}">
      <dgm:prSet/>
      <dgm:spPr/>
      <dgm:t>
        <a:bodyPr/>
        <a:lstStyle/>
        <a:p>
          <a:pPr latinLnBrk="1"/>
          <a:endParaRPr lang="ko-KR" altLang="en-US"/>
        </a:p>
      </dgm:t>
    </dgm:pt>
    <dgm:pt modelId="{B34D8C89-76DD-457E-9EC7-492BFD21D6C4}">
      <dgm:prSet/>
      <dgm:spPr/>
      <dgm:t>
        <a:bodyPr/>
        <a:lstStyle/>
        <a:p>
          <a:pPr latinLnBrk="1"/>
          <a:r>
            <a:rPr lang="ko-KR" altLang="en-US" b="1" dirty="0"/>
            <a:t>콘텐츠관리</a:t>
          </a:r>
          <a:endParaRPr lang="en-US" altLang="ko-KR" b="1" dirty="0"/>
        </a:p>
        <a:p>
          <a:pPr latinLnBrk="1"/>
          <a:r>
            <a:rPr lang="en-US" altLang="ko-KR" dirty="0"/>
            <a:t>(content)</a:t>
          </a:r>
          <a:endParaRPr lang="ko-KR" altLang="en-US" dirty="0"/>
        </a:p>
      </dgm:t>
    </dgm:pt>
    <dgm:pt modelId="{59D7D11D-5D60-4BDD-B854-C3F86A0C2054}" type="parTrans" cxnId="{40A6BE9C-9ED8-46EB-8ABD-E2E9EAEB19CB}">
      <dgm:prSet/>
      <dgm:spPr/>
      <dgm:t>
        <a:bodyPr/>
        <a:lstStyle/>
        <a:p>
          <a:pPr latinLnBrk="1"/>
          <a:endParaRPr lang="ko-KR" altLang="en-US"/>
        </a:p>
      </dgm:t>
    </dgm:pt>
    <dgm:pt modelId="{8FF84F29-B59D-4C54-99AE-780A8031D90D}" type="sibTrans" cxnId="{40A6BE9C-9ED8-46EB-8ABD-E2E9EAEB19CB}">
      <dgm:prSet/>
      <dgm:spPr/>
      <dgm:t>
        <a:bodyPr/>
        <a:lstStyle/>
        <a:p>
          <a:pPr latinLnBrk="1"/>
          <a:endParaRPr lang="ko-KR" altLang="en-US"/>
        </a:p>
      </dgm:t>
    </dgm:pt>
    <dgm:pt modelId="{BF1F70AF-FDFC-4725-938B-588483013BDB}">
      <dgm:prSet/>
      <dgm:spPr/>
      <dgm:t>
        <a:bodyPr/>
        <a:lstStyle/>
        <a:p>
          <a:pPr latinLnBrk="1"/>
          <a:r>
            <a:rPr lang="ko-KR" altLang="en-US" b="1" dirty="0" err="1"/>
            <a:t>출결관리</a:t>
          </a:r>
          <a:endParaRPr lang="en-US" altLang="ko-KR" b="1" dirty="0"/>
        </a:p>
        <a:p>
          <a:pPr latinLnBrk="1"/>
          <a:r>
            <a:rPr lang="en-US" altLang="ko-KR" dirty="0"/>
            <a:t>(check)</a:t>
          </a:r>
          <a:endParaRPr lang="ko-KR" altLang="en-US" dirty="0"/>
        </a:p>
      </dgm:t>
    </dgm:pt>
    <dgm:pt modelId="{7D4DD0CF-19A3-4910-8FD7-9F88869AD9F6}" type="parTrans" cxnId="{BB2C0E96-13FA-4221-94D3-726444DDEDC7}">
      <dgm:prSet/>
      <dgm:spPr/>
      <dgm:t>
        <a:bodyPr/>
        <a:lstStyle/>
        <a:p>
          <a:pPr latinLnBrk="1"/>
          <a:endParaRPr lang="ko-KR" altLang="en-US"/>
        </a:p>
      </dgm:t>
    </dgm:pt>
    <dgm:pt modelId="{9896C093-D643-4B33-AE9D-27F3B01289BD}" type="sibTrans" cxnId="{BB2C0E96-13FA-4221-94D3-726444DDEDC7}">
      <dgm:prSet/>
      <dgm:spPr/>
      <dgm:t>
        <a:bodyPr/>
        <a:lstStyle/>
        <a:p>
          <a:pPr latinLnBrk="1"/>
          <a:endParaRPr lang="ko-KR" altLang="en-US"/>
        </a:p>
      </dgm:t>
    </dgm:pt>
    <dgm:pt modelId="{702B3EA6-D022-4156-860A-678C6221E371}">
      <dgm:prSet/>
      <dgm:spPr/>
      <dgm:t>
        <a:bodyPr/>
        <a:lstStyle/>
        <a:p>
          <a:pPr latinLnBrk="1"/>
          <a:r>
            <a:rPr lang="ko-KR" altLang="en-US" b="1" dirty="0"/>
            <a:t>시험관리</a:t>
          </a:r>
          <a:endParaRPr lang="en-US" altLang="ko-KR" b="1" dirty="0"/>
        </a:p>
        <a:p>
          <a:pPr latinLnBrk="1"/>
          <a:r>
            <a:rPr lang="en-US" altLang="ko-KR" dirty="0"/>
            <a:t>(exam)</a:t>
          </a:r>
          <a:endParaRPr lang="ko-KR" altLang="en-US" dirty="0"/>
        </a:p>
      </dgm:t>
    </dgm:pt>
    <dgm:pt modelId="{2678E6FA-A380-432A-9F3C-5F33D6B3D5C5}" type="parTrans" cxnId="{761CA7E9-E0D3-43D4-B9C8-1EBFDBD77B24}">
      <dgm:prSet/>
      <dgm:spPr/>
      <dgm:t>
        <a:bodyPr/>
        <a:lstStyle/>
        <a:p>
          <a:pPr latinLnBrk="1"/>
          <a:endParaRPr lang="ko-KR" altLang="en-US"/>
        </a:p>
      </dgm:t>
    </dgm:pt>
    <dgm:pt modelId="{7B73ACAF-B20A-4168-97FB-9E55A212CAA2}" type="sibTrans" cxnId="{761CA7E9-E0D3-43D4-B9C8-1EBFDBD77B24}">
      <dgm:prSet/>
      <dgm:spPr/>
      <dgm:t>
        <a:bodyPr/>
        <a:lstStyle/>
        <a:p>
          <a:pPr latinLnBrk="1"/>
          <a:endParaRPr lang="ko-KR" altLang="en-US"/>
        </a:p>
      </dgm:t>
    </dgm:pt>
    <dgm:pt modelId="{94D8550B-158B-4660-BF28-95D408546D67}">
      <dgm:prSet/>
      <dgm:spPr/>
      <dgm:t>
        <a:bodyPr/>
        <a:lstStyle/>
        <a:p>
          <a:pPr latinLnBrk="1"/>
          <a:r>
            <a:rPr lang="ko-KR" altLang="en-US" b="1" dirty="0"/>
            <a:t>종합 평가 관리</a:t>
          </a:r>
          <a:endParaRPr lang="en-US" altLang="ko-KR" b="1" dirty="0"/>
        </a:p>
        <a:p>
          <a:pPr latinLnBrk="1"/>
          <a:r>
            <a:rPr lang="en-US" altLang="ko-KR" dirty="0"/>
            <a:t>(rating)</a:t>
          </a:r>
          <a:endParaRPr lang="ko-KR" altLang="en-US" dirty="0"/>
        </a:p>
      </dgm:t>
    </dgm:pt>
    <dgm:pt modelId="{06902C33-1037-49DF-9030-A4E555712272}" type="parTrans" cxnId="{E3BDFDA0-40E2-4F6B-85D3-31A13B24D901}">
      <dgm:prSet/>
      <dgm:spPr/>
      <dgm:t>
        <a:bodyPr/>
        <a:lstStyle/>
        <a:p>
          <a:pPr latinLnBrk="1"/>
          <a:endParaRPr lang="ko-KR" altLang="en-US"/>
        </a:p>
      </dgm:t>
    </dgm:pt>
    <dgm:pt modelId="{4F874EEB-FCDD-4DAB-BDD9-654C22BE3C28}" type="sibTrans" cxnId="{E3BDFDA0-40E2-4F6B-85D3-31A13B24D901}">
      <dgm:prSet/>
      <dgm:spPr/>
      <dgm:t>
        <a:bodyPr/>
        <a:lstStyle/>
        <a:p>
          <a:pPr latinLnBrk="1"/>
          <a:endParaRPr lang="ko-KR" altLang="en-US"/>
        </a:p>
      </dgm:t>
    </dgm:pt>
    <dgm:pt modelId="{A852BB99-4169-4090-BF3D-35F223697770}">
      <dgm:prSet/>
      <dgm:spPr/>
      <dgm:t>
        <a:bodyPr/>
        <a:lstStyle/>
        <a:p>
          <a:pPr latinLnBrk="1"/>
          <a:r>
            <a:rPr lang="ko-KR" altLang="en-US" dirty="0"/>
            <a:t>신청</a:t>
          </a:r>
        </a:p>
      </dgm:t>
    </dgm:pt>
    <dgm:pt modelId="{9F92EB10-660A-449C-BBD6-52AB6A69D126}" type="parTrans" cxnId="{305D6D75-0C79-4989-823C-2BBC38243CD9}">
      <dgm:prSet/>
      <dgm:spPr/>
      <dgm:t>
        <a:bodyPr/>
        <a:lstStyle/>
        <a:p>
          <a:pPr latinLnBrk="1"/>
          <a:endParaRPr lang="ko-KR" altLang="en-US"/>
        </a:p>
      </dgm:t>
    </dgm:pt>
    <dgm:pt modelId="{8999C928-472A-4642-8CD4-6BF576067737}" type="sibTrans" cxnId="{305D6D75-0C79-4989-823C-2BBC38243CD9}">
      <dgm:prSet/>
      <dgm:spPr/>
      <dgm:t>
        <a:bodyPr/>
        <a:lstStyle/>
        <a:p>
          <a:pPr latinLnBrk="1"/>
          <a:endParaRPr lang="ko-KR" altLang="en-US"/>
        </a:p>
      </dgm:t>
    </dgm:pt>
    <dgm:pt modelId="{E215877D-0793-4FCF-A91B-4FEA242C3414}">
      <dgm:prSet/>
      <dgm:spPr/>
      <dgm:t>
        <a:bodyPr/>
        <a:lstStyle/>
        <a:p>
          <a:pPr latinLnBrk="1"/>
          <a:r>
            <a:rPr lang="ko-KR" altLang="en-US" dirty="0"/>
            <a:t>시청</a:t>
          </a:r>
        </a:p>
      </dgm:t>
    </dgm:pt>
    <dgm:pt modelId="{6200E717-361D-4A1F-8FCD-EE03DA1A4C80}" type="parTrans" cxnId="{B83D490C-1083-4A7F-920C-51E6B026955C}">
      <dgm:prSet/>
      <dgm:spPr/>
      <dgm:t>
        <a:bodyPr/>
        <a:lstStyle/>
        <a:p>
          <a:pPr latinLnBrk="1"/>
          <a:endParaRPr lang="ko-KR" altLang="en-US"/>
        </a:p>
      </dgm:t>
    </dgm:pt>
    <dgm:pt modelId="{4EB4BF8B-471E-4EDB-BC7C-E2B6051E22C1}" type="sibTrans" cxnId="{B83D490C-1083-4A7F-920C-51E6B026955C}">
      <dgm:prSet/>
      <dgm:spPr/>
      <dgm:t>
        <a:bodyPr/>
        <a:lstStyle/>
        <a:p>
          <a:pPr latinLnBrk="1"/>
          <a:endParaRPr lang="ko-KR" altLang="en-US"/>
        </a:p>
      </dgm:t>
    </dgm:pt>
    <dgm:pt modelId="{B06BBF04-E1CA-467B-BBC8-DD84851B2B62}">
      <dgm:prSet/>
      <dgm:spPr/>
      <dgm:t>
        <a:bodyPr/>
        <a:lstStyle/>
        <a:p>
          <a:pPr latinLnBrk="1"/>
          <a:r>
            <a:rPr lang="ko-KR" altLang="en-US" dirty="0"/>
            <a:t>만족도 조사</a:t>
          </a:r>
        </a:p>
      </dgm:t>
    </dgm:pt>
    <dgm:pt modelId="{344D4505-2B45-486D-A29C-087CDD7AB7FB}" type="parTrans" cxnId="{7EA11E16-2E58-4129-B3AF-6DDB1D71C2BD}">
      <dgm:prSet/>
      <dgm:spPr/>
      <dgm:t>
        <a:bodyPr/>
        <a:lstStyle/>
        <a:p>
          <a:pPr latinLnBrk="1"/>
          <a:endParaRPr lang="ko-KR" altLang="en-US"/>
        </a:p>
      </dgm:t>
    </dgm:pt>
    <dgm:pt modelId="{F91194A7-ACBD-4F98-BB1B-A350682467B9}" type="sibTrans" cxnId="{7EA11E16-2E58-4129-B3AF-6DDB1D71C2BD}">
      <dgm:prSet/>
      <dgm:spPr/>
      <dgm:t>
        <a:bodyPr/>
        <a:lstStyle/>
        <a:p>
          <a:pPr latinLnBrk="1"/>
          <a:endParaRPr lang="ko-KR" altLang="en-US"/>
        </a:p>
      </dgm:t>
    </dgm:pt>
    <dgm:pt modelId="{D02B7C8B-AED9-485B-96BE-C4693AAA98BF}">
      <dgm:prSet/>
      <dgm:spPr/>
      <dgm:t>
        <a:bodyPr/>
        <a:lstStyle/>
        <a:p>
          <a:pPr latinLnBrk="1"/>
          <a:r>
            <a:rPr lang="ko-KR" altLang="en-US" b="1" dirty="0"/>
            <a:t>회원관리</a:t>
          </a:r>
          <a:endParaRPr lang="en-US" altLang="ko-KR" b="1" dirty="0"/>
        </a:p>
        <a:p>
          <a:pPr latinLnBrk="1"/>
          <a:r>
            <a:rPr lang="en-US" altLang="ko-KR" dirty="0"/>
            <a:t>(accounts)</a:t>
          </a:r>
          <a:endParaRPr lang="ko-KR" altLang="en-US" dirty="0"/>
        </a:p>
      </dgm:t>
    </dgm:pt>
    <dgm:pt modelId="{EC7346AA-6C06-4B45-ACE0-1A92FE1CFC92}" type="parTrans" cxnId="{82536826-2AFD-475A-AA72-1F03A3D5A7D8}">
      <dgm:prSet/>
      <dgm:spPr/>
      <dgm:t>
        <a:bodyPr/>
        <a:lstStyle/>
        <a:p>
          <a:pPr latinLnBrk="1"/>
          <a:endParaRPr lang="ko-KR" altLang="en-US"/>
        </a:p>
      </dgm:t>
    </dgm:pt>
    <dgm:pt modelId="{1F18786D-1DEF-4141-BE6F-192D7E16A45D}" type="sibTrans" cxnId="{82536826-2AFD-475A-AA72-1F03A3D5A7D8}">
      <dgm:prSet/>
      <dgm:spPr/>
      <dgm:t>
        <a:bodyPr/>
        <a:lstStyle/>
        <a:p>
          <a:pPr latinLnBrk="1"/>
          <a:endParaRPr lang="ko-KR" altLang="en-US"/>
        </a:p>
      </dgm:t>
    </dgm:pt>
    <dgm:pt modelId="{B80F3C62-93A3-44B6-BE61-179EC024E415}">
      <dgm:prSet/>
      <dgm:spPr/>
      <dgm:t>
        <a:bodyPr/>
        <a:lstStyle/>
        <a:p>
          <a:pPr latinLnBrk="1"/>
          <a:r>
            <a:rPr lang="ko-KR" altLang="en-US" b="1" dirty="0"/>
            <a:t>기관관리</a:t>
          </a:r>
          <a:endParaRPr lang="en-US" altLang="ko-KR" b="1" dirty="0"/>
        </a:p>
        <a:p>
          <a:pPr latinLnBrk="1"/>
          <a:r>
            <a:rPr lang="en-US" altLang="ko-KR" dirty="0"/>
            <a:t>(</a:t>
          </a:r>
          <a:r>
            <a:rPr lang="en-US" altLang="ko-KR" dirty="0" err="1"/>
            <a:t>companys</a:t>
          </a:r>
          <a:r>
            <a:rPr lang="en-US" altLang="ko-KR" dirty="0"/>
            <a:t>)</a:t>
          </a:r>
          <a:endParaRPr lang="ko-KR" altLang="en-US" dirty="0"/>
        </a:p>
      </dgm:t>
    </dgm:pt>
    <dgm:pt modelId="{B95DA9D4-B56F-43D5-B3A3-FF82F910C5F6}" type="parTrans" cxnId="{B44A1B82-F6E5-416E-AC83-1EB6E2F182B6}">
      <dgm:prSet/>
      <dgm:spPr/>
      <dgm:t>
        <a:bodyPr/>
        <a:lstStyle/>
        <a:p>
          <a:pPr latinLnBrk="1"/>
          <a:endParaRPr lang="ko-KR" altLang="en-US"/>
        </a:p>
      </dgm:t>
    </dgm:pt>
    <dgm:pt modelId="{6FD283BC-92CD-4837-A116-CD87803F45A7}" type="sibTrans" cxnId="{B44A1B82-F6E5-416E-AC83-1EB6E2F182B6}">
      <dgm:prSet/>
      <dgm:spPr/>
      <dgm:t>
        <a:bodyPr/>
        <a:lstStyle/>
        <a:p>
          <a:pPr latinLnBrk="1"/>
          <a:endParaRPr lang="ko-KR" altLang="en-US"/>
        </a:p>
      </dgm:t>
    </dgm:pt>
    <dgm:pt modelId="{A7B61B4D-420E-4833-9F54-6D349E94124E}">
      <dgm:prSet/>
      <dgm:spPr/>
      <dgm:t>
        <a:bodyPr/>
        <a:lstStyle/>
        <a:p>
          <a:pPr latinLnBrk="1"/>
          <a:r>
            <a:rPr lang="ko-KR" altLang="en-US" b="1" dirty="0"/>
            <a:t>강의 관리</a:t>
          </a:r>
          <a:endParaRPr lang="en-US" altLang="ko-KR" b="1" dirty="0"/>
        </a:p>
        <a:p>
          <a:pPr latinLnBrk="1"/>
          <a:r>
            <a:rPr lang="en-US" altLang="ko-KR" dirty="0"/>
            <a:t>(lectures)</a:t>
          </a:r>
          <a:endParaRPr lang="ko-KR" altLang="en-US" dirty="0"/>
        </a:p>
      </dgm:t>
    </dgm:pt>
    <dgm:pt modelId="{C66D8D4C-D108-4FF7-B96B-17F0CAEC2124}" type="parTrans" cxnId="{60758C59-4692-4B0E-A9AE-64CB51CB1E12}">
      <dgm:prSet/>
      <dgm:spPr/>
      <dgm:t>
        <a:bodyPr/>
        <a:lstStyle/>
        <a:p>
          <a:pPr latinLnBrk="1"/>
          <a:endParaRPr lang="ko-KR" altLang="en-US"/>
        </a:p>
      </dgm:t>
    </dgm:pt>
    <dgm:pt modelId="{550BE9C4-BDF9-4EC3-A186-48480731A9EC}" type="sibTrans" cxnId="{60758C59-4692-4B0E-A9AE-64CB51CB1E12}">
      <dgm:prSet/>
      <dgm:spPr/>
      <dgm:t>
        <a:bodyPr/>
        <a:lstStyle/>
        <a:p>
          <a:pPr latinLnBrk="1"/>
          <a:endParaRPr lang="ko-KR" altLang="en-US"/>
        </a:p>
      </dgm:t>
    </dgm:pt>
    <dgm:pt modelId="{0BB261C5-BD0A-4D99-A506-DE866D8ECBA1}">
      <dgm:prSet/>
      <dgm:spPr/>
      <dgm:t>
        <a:bodyPr/>
        <a:lstStyle/>
        <a:p>
          <a:pPr latinLnBrk="1"/>
          <a:r>
            <a:rPr lang="ko-KR" altLang="en-US" dirty="0"/>
            <a:t>회원유형 선택</a:t>
          </a:r>
        </a:p>
      </dgm:t>
    </dgm:pt>
    <dgm:pt modelId="{5E7A600B-8B4C-46E5-B381-EB198FCA6E4F}" type="parTrans" cxnId="{9035C8C7-47DD-4443-9F30-C2BB76BC9317}">
      <dgm:prSet/>
      <dgm:spPr/>
      <dgm:t>
        <a:bodyPr/>
        <a:lstStyle/>
        <a:p>
          <a:pPr latinLnBrk="1"/>
          <a:endParaRPr lang="ko-KR" altLang="en-US"/>
        </a:p>
      </dgm:t>
    </dgm:pt>
    <dgm:pt modelId="{F9E28CF1-AF00-43A3-AD36-FBCBFADC3921}" type="sibTrans" cxnId="{9035C8C7-47DD-4443-9F30-C2BB76BC9317}">
      <dgm:prSet/>
      <dgm:spPr/>
      <dgm:t>
        <a:bodyPr/>
        <a:lstStyle/>
        <a:p>
          <a:pPr latinLnBrk="1"/>
          <a:endParaRPr lang="ko-KR" altLang="en-US"/>
        </a:p>
      </dgm:t>
    </dgm:pt>
    <dgm:pt modelId="{FE99A32D-2F76-46ED-BDAA-A896335728A9}">
      <dgm:prSet/>
      <dgm:spPr/>
      <dgm:t>
        <a:bodyPr/>
        <a:lstStyle/>
        <a:p>
          <a:pPr latinLnBrk="1"/>
          <a:r>
            <a:rPr lang="ko-KR" altLang="en-US" dirty="0"/>
            <a:t>약관동의</a:t>
          </a:r>
        </a:p>
      </dgm:t>
    </dgm:pt>
    <dgm:pt modelId="{CF0879F6-1F93-4625-8069-A47CB2C6709A}" type="parTrans" cxnId="{7D0B89DB-605D-49B2-B8B1-9BE2A208CA49}">
      <dgm:prSet/>
      <dgm:spPr/>
      <dgm:t>
        <a:bodyPr/>
        <a:lstStyle/>
        <a:p>
          <a:pPr latinLnBrk="1"/>
          <a:endParaRPr lang="ko-KR" altLang="en-US"/>
        </a:p>
      </dgm:t>
    </dgm:pt>
    <dgm:pt modelId="{51E0DE25-A599-42CB-8FC2-4B7F69B4B2DB}" type="sibTrans" cxnId="{7D0B89DB-605D-49B2-B8B1-9BE2A208CA49}">
      <dgm:prSet/>
      <dgm:spPr/>
      <dgm:t>
        <a:bodyPr/>
        <a:lstStyle/>
        <a:p>
          <a:pPr latinLnBrk="1"/>
          <a:endParaRPr lang="ko-KR" altLang="en-US"/>
        </a:p>
      </dgm:t>
    </dgm:pt>
    <dgm:pt modelId="{B6DB25FC-F32F-44BB-ADDD-2E37F15A5FC5}">
      <dgm:prSet/>
      <dgm:spPr/>
      <dgm:t>
        <a:bodyPr/>
        <a:lstStyle/>
        <a:p>
          <a:pPr latinLnBrk="1"/>
          <a:r>
            <a:rPr lang="ko-KR" altLang="en-US" dirty="0"/>
            <a:t>회원정보기입</a:t>
          </a:r>
        </a:p>
      </dgm:t>
    </dgm:pt>
    <dgm:pt modelId="{434FF6CE-D94F-410F-A739-BBD1E91144DF}" type="parTrans" cxnId="{9BF224AA-81FD-4888-9196-56AF6B063FEA}">
      <dgm:prSet/>
      <dgm:spPr/>
      <dgm:t>
        <a:bodyPr/>
        <a:lstStyle/>
        <a:p>
          <a:pPr latinLnBrk="1"/>
          <a:endParaRPr lang="ko-KR" altLang="en-US"/>
        </a:p>
      </dgm:t>
    </dgm:pt>
    <dgm:pt modelId="{A6BF28E4-0A9C-47DA-B589-E49615A97D45}" type="sibTrans" cxnId="{9BF224AA-81FD-4888-9196-56AF6B063FEA}">
      <dgm:prSet/>
      <dgm:spPr/>
      <dgm:t>
        <a:bodyPr/>
        <a:lstStyle/>
        <a:p>
          <a:pPr latinLnBrk="1"/>
          <a:endParaRPr lang="ko-KR" altLang="en-US"/>
        </a:p>
      </dgm:t>
    </dgm:pt>
    <dgm:pt modelId="{9C8DEE55-D40D-4E59-A23A-D322FD87E7FB}">
      <dgm:prSet/>
      <dgm:spPr/>
      <dgm:t>
        <a:bodyPr/>
        <a:lstStyle/>
        <a:p>
          <a:pPr latinLnBrk="1"/>
          <a:r>
            <a:rPr lang="ko-KR" altLang="en-US" dirty="0"/>
            <a:t>회원가입완료</a:t>
          </a:r>
        </a:p>
      </dgm:t>
    </dgm:pt>
    <dgm:pt modelId="{AECF32FD-9F4B-4C6A-86D1-7D42065A17DD}" type="parTrans" cxnId="{A7E1ACEC-A76A-4DBF-98CF-8D89DFE6B28B}">
      <dgm:prSet/>
      <dgm:spPr/>
      <dgm:t>
        <a:bodyPr/>
        <a:lstStyle/>
        <a:p>
          <a:pPr latinLnBrk="1"/>
          <a:endParaRPr lang="ko-KR" altLang="en-US"/>
        </a:p>
      </dgm:t>
    </dgm:pt>
    <dgm:pt modelId="{91CA112F-D60E-4B0B-8D8A-FDD5B7574467}" type="sibTrans" cxnId="{A7E1ACEC-A76A-4DBF-98CF-8D89DFE6B28B}">
      <dgm:prSet/>
      <dgm:spPr/>
      <dgm:t>
        <a:bodyPr/>
        <a:lstStyle/>
        <a:p>
          <a:pPr latinLnBrk="1"/>
          <a:endParaRPr lang="ko-KR" altLang="en-US"/>
        </a:p>
      </dgm:t>
    </dgm:pt>
    <dgm:pt modelId="{0D2890E3-B5DA-48CE-A5EC-33908E6D9F59}">
      <dgm:prSet/>
      <dgm:spPr/>
      <dgm:t>
        <a:bodyPr/>
        <a:lstStyle/>
        <a:p>
          <a:pPr latinLnBrk="1"/>
          <a:r>
            <a:rPr lang="ko-KR" altLang="en-US" dirty="0" err="1"/>
            <a:t>챗봇상담</a:t>
          </a:r>
          <a:endParaRPr lang="en-US" altLang="ko-KR" dirty="0"/>
        </a:p>
        <a:p>
          <a:pPr latinLnBrk="1"/>
          <a:r>
            <a:rPr lang="ko-KR" altLang="en-US" dirty="0"/>
            <a:t>페이지</a:t>
          </a:r>
        </a:p>
      </dgm:t>
    </dgm:pt>
    <dgm:pt modelId="{36FA2B91-64C2-475B-B2F8-96FA4150994E}" type="parTrans" cxnId="{B518135F-E4B2-4B7B-BD35-B44A5D7FC7D2}">
      <dgm:prSet/>
      <dgm:spPr/>
      <dgm:t>
        <a:bodyPr/>
        <a:lstStyle/>
        <a:p>
          <a:pPr latinLnBrk="1"/>
          <a:endParaRPr lang="ko-KR" altLang="en-US"/>
        </a:p>
      </dgm:t>
    </dgm:pt>
    <dgm:pt modelId="{02C2E97D-5D2A-4895-9DB2-D7EF9A703179}" type="sibTrans" cxnId="{B518135F-E4B2-4B7B-BD35-B44A5D7FC7D2}">
      <dgm:prSet/>
      <dgm:spPr/>
      <dgm:t>
        <a:bodyPr/>
        <a:lstStyle/>
        <a:p>
          <a:pPr latinLnBrk="1"/>
          <a:endParaRPr lang="ko-KR" altLang="en-US"/>
        </a:p>
      </dgm:t>
    </dgm:pt>
    <dgm:pt modelId="{E596AADD-01A4-4645-B69B-8794C27F4D96}">
      <dgm:prSet/>
      <dgm:spPr/>
      <dgm:t>
        <a:bodyPr/>
        <a:lstStyle/>
        <a:p>
          <a:pPr latinLnBrk="1"/>
          <a:r>
            <a:rPr lang="ko-KR" altLang="en-US" dirty="0"/>
            <a:t>문의 게시판</a:t>
          </a:r>
        </a:p>
      </dgm:t>
    </dgm:pt>
    <dgm:pt modelId="{F893E647-08CB-40F5-A71F-8C94750E4120}" type="parTrans" cxnId="{754BCE85-D6EB-4142-83E3-6DF5896C7DA3}">
      <dgm:prSet/>
      <dgm:spPr/>
      <dgm:t>
        <a:bodyPr/>
        <a:lstStyle/>
        <a:p>
          <a:pPr latinLnBrk="1"/>
          <a:endParaRPr lang="ko-KR" altLang="en-US"/>
        </a:p>
      </dgm:t>
    </dgm:pt>
    <dgm:pt modelId="{17BC012F-2866-4AAC-B585-257ABBE557A1}" type="sibTrans" cxnId="{754BCE85-D6EB-4142-83E3-6DF5896C7DA3}">
      <dgm:prSet/>
      <dgm:spPr/>
      <dgm:t>
        <a:bodyPr/>
        <a:lstStyle/>
        <a:p>
          <a:pPr latinLnBrk="1"/>
          <a:endParaRPr lang="ko-KR" altLang="en-US"/>
        </a:p>
      </dgm:t>
    </dgm:pt>
    <dgm:pt modelId="{7843C072-4A85-422C-9852-C4773620FA1F}" type="pres">
      <dgm:prSet presAssocID="{1BBFAA4A-A6C5-4174-A803-72EDB02A15C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1DC24A-C0D7-4E29-871A-8B7D25B0EEF0}" type="pres">
      <dgm:prSet presAssocID="{0443FF9F-A33C-4252-BA1C-48DC06B8A5D8}" presName="hierRoot1" presStyleCnt="0"/>
      <dgm:spPr/>
    </dgm:pt>
    <dgm:pt modelId="{81D16858-E867-4E04-9D7B-FE25DC438CFA}" type="pres">
      <dgm:prSet presAssocID="{0443FF9F-A33C-4252-BA1C-48DC06B8A5D8}" presName="composite" presStyleCnt="0"/>
      <dgm:spPr/>
    </dgm:pt>
    <dgm:pt modelId="{E7914BC9-A1E3-4738-B3C2-8058B204A4EA}" type="pres">
      <dgm:prSet presAssocID="{0443FF9F-A33C-4252-BA1C-48DC06B8A5D8}" presName="background" presStyleLbl="node0" presStyleIdx="0" presStyleCnt="1"/>
      <dgm:spPr/>
    </dgm:pt>
    <dgm:pt modelId="{00468484-120A-4013-A7FD-2F5D9793990E}" type="pres">
      <dgm:prSet presAssocID="{0443FF9F-A33C-4252-BA1C-48DC06B8A5D8}" presName="text" presStyleLbl="fgAcc0" presStyleIdx="0" presStyleCnt="1" custLinFactNeighborY="-81696">
        <dgm:presLayoutVars>
          <dgm:chPref val="3"/>
        </dgm:presLayoutVars>
      </dgm:prSet>
      <dgm:spPr/>
    </dgm:pt>
    <dgm:pt modelId="{C37993F8-0EA4-4460-9486-7A4C4D89F5FC}" type="pres">
      <dgm:prSet presAssocID="{0443FF9F-A33C-4252-BA1C-48DC06B8A5D8}" presName="hierChild2" presStyleCnt="0"/>
      <dgm:spPr/>
    </dgm:pt>
    <dgm:pt modelId="{03A23BFB-4456-4BBD-B740-12CB86149640}" type="pres">
      <dgm:prSet presAssocID="{5DD299F3-4B0D-4C7A-8E28-B1FA19B52D36}" presName="Name10" presStyleLbl="parChTrans1D2" presStyleIdx="0" presStyleCnt="6"/>
      <dgm:spPr/>
    </dgm:pt>
    <dgm:pt modelId="{385F97FF-DC71-4CFB-9333-8DDB491C805E}" type="pres">
      <dgm:prSet presAssocID="{EEAFA2E8-7A9E-4D40-AB43-43DDDC2EACBA}" presName="hierRoot2" presStyleCnt="0"/>
      <dgm:spPr/>
    </dgm:pt>
    <dgm:pt modelId="{205C3C72-3990-4D81-9DBD-EBC243DED692}" type="pres">
      <dgm:prSet presAssocID="{EEAFA2E8-7A9E-4D40-AB43-43DDDC2EACBA}" presName="composite2" presStyleCnt="0"/>
      <dgm:spPr/>
    </dgm:pt>
    <dgm:pt modelId="{9A530292-D544-4872-A225-02A5FEC1C8C6}" type="pres">
      <dgm:prSet presAssocID="{EEAFA2E8-7A9E-4D40-AB43-43DDDC2EACBA}" presName="background2" presStyleLbl="node2" presStyleIdx="0" presStyleCnt="6"/>
      <dgm:spPr/>
    </dgm:pt>
    <dgm:pt modelId="{D3F13BD7-A059-45F4-AEF9-A2299B8A9EC3}" type="pres">
      <dgm:prSet presAssocID="{EEAFA2E8-7A9E-4D40-AB43-43DDDC2EACBA}" presName="text2" presStyleLbl="fgAcc2" presStyleIdx="0" presStyleCnt="6">
        <dgm:presLayoutVars>
          <dgm:chPref val="3"/>
        </dgm:presLayoutVars>
      </dgm:prSet>
      <dgm:spPr/>
    </dgm:pt>
    <dgm:pt modelId="{B2A8E32A-9987-4E4E-A1AD-DA65793EE801}" type="pres">
      <dgm:prSet presAssocID="{EEAFA2E8-7A9E-4D40-AB43-43DDDC2EACBA}" presName="hierChild3" presStyleCnt="0"/>
      <dgm:spPr/>
    </dgm:pt>
    <dgm:pt modelId="{AAC9E0F2-F15C-4402-88D4-04545D0E7F53}" type="pres">
      <dgm:prSet presAssocID="{5E65C245-B8F4-4FDB-83BB-CE38EE4E85DD}" presName="Name17" presStyleLbl="parChTrans1D3" presStyleIdx="0" presStyleCnt="7"/>
      <dgm:spPr/>
    </dgm:pt>
    <dgm:pt modelId="{DEFB0E57-B5EC-420E-8BD8-EDD3BD64E5CC}" type="pres">
      <dgm:prSet presAssocID="{1AD7F507-DE15-4E6E-93ED-170C28A14346}" presName="hierRoot3" presStyleCnt="0"/>
      <dgm:spPr/>
    </dgm:pt>
    <dgm:pt modelId="{4EB573B2-E0C2-46A1-ADE4-BE3795FE6CD7}" type="pres">
      <dgm:prSet presAssocID="{1AD7F507-DE15-4E6E-93ED-170C28A14346}" presName="composite3" presStyleCnt="0"/>
      <dgm:spPr/>
    </dgm:pt>
    <dgm:pt modelId="{6E561169-0A76-47AA-A625-C37316D74BB1}" type="pres">
      <dgm:prSet presAssocID="{1AD7F507-DE15-4E6E-93ED-170C28A14346}" presName="background3" presStyleLbl="node3" presStyleIdx="0" presStyleCnt="7"/>
      <dgm:spPr/>
    </dgm:pt>
    <dgm:pt modelId="{93B408B5-09F1-46D5-90EE-D1C68F7CAF0C}" type="pres">
      <dgm:prSet presAssocID="{1AD7F507-DE15-4E6E-93ED-170C28A14346}" presName="text3" presStyleLbl="fgAcc3" presStyleIdx="0" presStyleCnt="7">
        <dgm:presLayoutVars>
          <dgm:chPref val="3"/>
        </dgm:presLayoutVars>
      </dgm:prSet>
      <dgm:spPr/>
    </dgm:pt>
    <dgm:pt modelId="{7AFF5D3B-2AB3-48E8-AE14-BE9F12257C24}" type="pres">
      <dgm:prSet presAssocID="{1AD7F507-DE15-4E6E-93ED-170C28A14346}" presName="hierChild4" presStyleCnt="0"/>
      <dgm:spPr/>
    </dgm:pt>
    <dgm:pt modelId="{AF5D5787-0B40-4D39-B4C1-C071AF5F44B5}" type="pres">
      <dgm:prSet presAssocID="{5E7A600B-8B4C-46E5-B381-EB198FCA6E4F}" presName="Name23" presStyleLbl="parChTrans1D4" presStyleIdx="0" presStyleCnt="12"/>
      <dgm:spPr/>
    </dgm:pt>
    <dgm:pt modelId="{7AA6846E-87E0-4CA2-9EA2-4A361C40EC6A}" type="pres">
      <dgm:prSet presAssocID="{0BB261C5-BD0A-4D99-A506-DE866D8ECBA1}" presName="hierRoot4" presStyleCnt="0"/>
      <dgm:spPr/>
    </dgm:pt>
    <dgm:pt modelId="{17EA40DA-2F8F-4B47-A6D5-E44EAF15232D}" type="pres">
      <dgm:prSet presAssocID="{0BB261C5-BD0A-4D99-A506-DE866D8ECBA1}" presName="composite4" presStyleCnt="0"/>
      <dgm:spPr/>
    </dgm:pt>
    <dgm:pt modelId="{B379C0A9-7A91-4A42-A8B4-4C33E88F3FB7}" type="pres">
      <dgm:prSet presAssocID="{0BB261C5-BD0A-4D99-A506-DE866D8ECBA1}" presName="background4" presStyleLbl="node4" presStyleIdx="0" presStyleCnt="12"/>
      <dgm:spPr/>
    </dgm:pt>
    <dgm:pt modelId="{B25895BE-6B48-4310-B4F3-9440B5E06E5C}" type="pres">
      <dgm:prSet presAssocID="{0BB261C5-BD0A-4D99-A506-DE866D8ECBA1}" presName="text4" presStyleLbl="fgAcc4" presStyleIdx="0" presStyleCnt="12">
        <dgm:presLayoutVars>
          <dgm:chPref val="3"/>
        </dgm:presLayoutVars>
      </dgm:prSet>
      <dgm:spPr/>
    </dgm:pt>
    <dgm:pt modelId="{DE4C7E99-06E1-4066-B4FF-00CACC68EF47}" type="pres">
      <dgm:prSet presAssocID="{0BB261C5-BD0A-4D99-A506-DE866D8ECBA1}" presName="hierChild5" presStyleCnt="0"/>
      <dgm:spPr/>
    </dgm:pt>
    <dgm:pt modelId="{1FF4DFF7-1809-498F-9BCD-42EB0A32A7EA}" type="pres">
      <dgm:prSet presAssocID="{CF0879F6-1F93-4625-8069-A47CB2C6709A}" presName="Name23" presStyleLbl="parChTrans1D4" presStyleIdx="1" presStyleCnt="12"/>
      <dgm:spPr/>
    </dgm:pt>
    <dgm:pt modelId="{FF57EEDA-AA1F-4986-BF81-D124A9786864}" type="pres">
      <dgm:prSet presAssocID="{FE99A32D-2F76-46ED-BDAA-A896335728A9}" presName="hierRoot4" presStyleCnt="0"/>
      <dgm:spPr/>
    </dgm:pt>
    <dgm:pt modelId="{88F2E846-F33F-4A59-8C95-1166A5F88E0B}" type="pres">
      <dgm:prSet presAssocID="{FE99A32D-2F76-46ED-BDAA-A896335728A9}" presName="composite4" presStyleCnt="0"/>
      <dgm:spPr/>
    </dgm:pt>
    <dgm:pt modelId="{3FD50DE4-9057-432C-85AB-C714885EED7B}" type="pres">
      <dgm:prSet presAssocID="{FE99A32D-2F76-46ED-BDAA-A896335728A9}" presName="background4" presStyleLbl="node4" presStyleIdx="1" presStyleCnt="12"/>
      <dgm:spPr/>
    </dgm:pt>
    <dgm:pt modelId="{804EAC08-DAC8-4348-A2BD-1D56C3D1EDFC}" type="pres">
      <dgm:prSet presAssocID="{FE99A32D-2F76-46ED-BDAA-A896335728A9}" presName="text4" presStyleLbl="fgAcc4" presStyleIdx="1" presStyleCnt="12">
        <dgm:presLayoutVars>
          <dgm:chPref val="3"/>
        </dgm:presLayoutVars>
      </dgm:prSet>
      <dgm:spPr/>
    </dgm:pt>
    <dgm:pt modelId="{60EE40AF-1627-4A28-A083-7E7A03BFF9A3}" type="pres">
      <dgm:prSet presAssocID="{FE99A32D-2F76-46ED-BDAA-A896335728A9}" presName="hierChild5" presStyleCnt="0"/>
      <dgm:spPr/>
    </dgm:pt>
    <dgm:pt modelId="{68C9E844-065E-43BF-BCDC-7AA740888B72}" type="pres">
      <dgm:prSet presAssocID="{434FF6CE-D94F-410F-A739-BBD1E91144DF}" presName="Name23" presStyleLbl="parChTrans1D4" presStyleIdx="2" presStyleCnt="12"/>
      <dgm:spPr/>
    </dgm:pt>
    <dgm:pt modelId="{328F20A3-7C3A-42BD-8E2B-AAA10EB16530}" type="pres">
      <dgm:prSet presAssocID="{B6DB25FC-F32F-44BB-ADDD-2E37F15A5FC5}" presName="hierRoot4" presStyleCnt="0"/>
      <dgm:spPr/>
    </dgm:pt>
    <dgm:pt modelId="{6566A613-0CC6-4249-86B4-FBD9466AA55C}" type="pres">
      <dgm:prSet presAssocID="{B6DB25FC-F32F-44BB-ADDD-2E37F15A5FC5}" presName="composite4" presStyleCnt="0"/>
      <dgm:spPr/>
    </dgm:pt>
    <dgm:pt modelId="{D14CFECE-0599-443E-8721-D44F538780C6}" type="pres">
      <dgm:prSet presAssocID="{B6DB25FC-F32F-44BB-ADDD-2E37F15A5FC5}" presName="background4" presStyleLbl="node4" presStyleIdx="2" presStyleCnt="12"/>
      <dgm:spPr/>
    </dgm:pt>
    <dgm:pt modelId="{DD4C23C7-630D-4024-8962-1432FDD07A0B}" type="pres">
      <dgm:prSet presAssocID="{B6DB25FC-F32F-44BB-ADDD-2E37F15A5FC5}" presName="text4" presStyleLbl="fgAcc4" presStyleIdx="2" presStyleCnt="12">
        <dgm:presLayoutVars>
          <dgm:chPref val="3"/>
        </dgm:presLayoutVars>
      </dgm:prSet>
      <dgm:spPr/>
    </dgm:pt>
    <dgm:pt modelId="{5B7F8C6C-6377-4A58-A587-D37F196E7949}" type="pres">
      <dgm:prSet presAssocID="{B6DB25FC-F32F-44BB-ADDD-2E37F15A5FC5}" presName="hierChild5" presStyleCnt="0"/>
      <dgm:spPr/>
    </dgm:pt>
    <dgm:pt modelId="{4B9161E9-29DD-4E05-99FD-221A54402D1B}" type="pres">
      <dgm:prSet presAssocID="{AECF32FD-9F4B-4C6A-86D1-7D42065A17DD}" presName="Name23" presStyleLbl="parChTrans1D4" presStyleIdx="3" presStyleCnt="12"/>
      <dgm:spPr/>
    </dgm:pt>
    <dgm:pt modelId="{A59DFB2A-3D0D-470B-A26C-07437175AD4B}" type="pres">
      <dgm:prSet presAssocID="{9C8DEE55-D40D-4E59-A23A-D322FD87E7FB}" presName="hierRoot4" presStyleCnt="0"/>
      <dgm:spPr/>
    </dgm:pt>
    <dgm:pt modelId="{1302CB9C-1978-4095-AB92-7D436E103382}" type="pres">
      <dgm:prSet presAssocID="{9C8DEE55-D40D-4E59-A23A-D322FD87E7FB}" presName="composite4" presStyleCnt="0"/>
      <dgm:spPr/>
    </dgm:pt>
    <dgm:pt modelId="{CE203229-DEA8-4AF7-99F1-3F116491CFB7}" type="pres">
      <dgm:prSet presAssocID="{9C8DEE55-D40D-4E59-A23A-D322FD87E7FB}" presName="background4" presStyleLbl="node4" presStyleIdx="3" presStyleCnt="12"/>
      <dgm:spPr/>
    </dgm:pt>
    <dgm:pt modelId="{36584765-BDE4-462F-8B1A-40AE52189FAA}" type="pres">
      <dgm:prSet presAssocID="{9C8DEE55-D40D-4E59-A23A-D322FD87E7FB}" presName="text4" presStyleLbl="fgAcc4" presStyleIdx="3" presStyleCnt="12">
        <dgm:presLayoutVars>
          <dgm:chPref val="3"/>
        </dgm:presLayoutVars>
      </dgm:prSet>
      <dgm:spPr/>
    </dgm:pt>
    <dgm:pt modelId="{E84252D9-027E-4FE9-9D40-8F5B2C04D527}" type="pres">
      <dgm:prSet presAssocID="{9C8DEE55-D40D-4E59-A23A-D322FD87E7FB}" presName="hierChild5" presStyleCnt="0"/>
      <dgm:spPr/>
    </dgm:pt>
    <dgm:pt modelId="{5DD76836-A19B-42E3-A589-7C7578791DA3}" type="pres">
      <dgm:prSet presAssocID="{0FB4AAB3-B9AD-46D3-A09E-854CE00CE6B5}" presName="Name17" presStyleLbl="parChTrans1D3" presStyleIdx="1" presStyleCnt="7"/>
      <dgm:spPr/>
    </dgm:pt>
    <dgm:pt modelId="{FDC3837E-1945-4F5F-8B27-9B77E26D8D9D}" type="pres">
      <dgm:prSet presAssocID="{91EE8FEF-18C1-4575-8CF4-B4AD5FEF587C}" presName="hierRoot3" presStyleCnt="0"/>
      <dgm:spPr/>
    </dgm:pt>
    <dgm:pt modelId="{B162E26C-93DA-4491-B4E5-72B2F388E72C}" type="pres">
      <dgm:prSet presAssocID="{91EE8FEF-18C1-4575-8CF4-B4AD5FEF587C}" presName="composite3" presStyleCnt="0"/>
      <dgm:spPr/>
    </dgm:pt>
    <dgm:pt modelId="{D9A4E563-38D6-44C6-889B-075479158482}" type="pres">
      <dgm:prSet presAssocID="{91EE8FEF-18C1-4575-8CF4-B4AD5FEF587C}" presName="background3" presStyleLbl="node3" presStyleIdx="1" presStyleCnt="7"/>
      <dgm:spPr/>
    </dgm:pt>
    <dgm:pt modelId="{FBE99830-420F-4627-A52E-4B9A44242A98}" type="pres">
      <dgm:prSet presAssocID="{91EE8FEF-18C1-4575-8CF4-B4AD5FEF587C}" presName="text3" presStyleLbl="fgAcc3" presStyleIdx="1" presStyleCnt="7">
        <dgm:presLayoutVars>
          <dgm:chPref val="3"/>
        </dgm:presLayoutVars>
      </dgm:prSet>
      <dgm:spPr/>
    </dgm:pt>
    <dgm:pt modelId="{F40A82B2-0B21-44AC-95E6-16465166C756}" type="pres">
      <dgm:prSet presAssocID="{91EE8FEF-18C1-4575-8CF4-B4AD5FEF587C}" presName="hierChild4" presStyleCnt="0"/>
      <dgm:spPr/>
    </dgm:pt>
    <dgm:pt modelId="{B613B720-4E55-4C4E-9675-EC66F582B0FE}" type="pres">
      <dgm:prSet presAssocID="{8E9D646F-C99C-4477-A3B5-298F07B8A8FA}" presName="Name23" presStyleLbl="parChTrans1D4" presStyleIdx="4" presStyleCnt="12"/>
      <dgm:spPr/>
    </dgm:pt>
    <dgm:pt modelId="{6395CB7C-8EBE-4D16-BFD9-8B024FC02B76}" type="pres">
      <dgm:prSet presAssocID="{993C0A7B-D1EF-4EDB-8226-61B197A413FE}" presName="hierRoot4" presStyleCnt="0"/>
      <dgm:spPr/>
    </dgm:pt>
    <dgm:pt modelId="{20EF242A-62BD-4F6E-94A7-47B2447E40BB}" type="pres">
      <dgm:prSet presAssocID="{993C0A7B-D1EF-4EDB-8226-61B197A413FE}" presName="composite4" presStyleCnt="0"/>
      <dgm:spPr/>
    </dgm:pt>
    <dgm:pt modelId="{6CBBD922-B02E-4B21-AA45-71DA5716E2AB}" type="pres">
      <dgm:prSet presAssocID="{993C0A7B-D1EF-4EDB-8226-61B197A413FE}" presName="background4" presStyleLbl="node4" presStyleIdx="4" presStyleCnt="12"/>
      <dgm:spPr/>
    </dgm:pt>
    <dgm:pt modelId="{74591369-B033-4A61-9845-EE73A3A94114}" type="pres">
      <dgm:prSet presAssocID="{993C0A7B-D1EF-4EDB-8226-61B197A413FE}" presName="text4" presStyleLbl="fgAcc4" presStyleIdx="4" presStyleCnt="12">
        <dgm:presLayoutVars>
          <dgm:chPref val="3"/>
        </dgm:presLayoutVars>
      </dgm:prSet>
      <dgm:spPr/>
    </dgm:pt>
    <dgm:pt modelId="{CBDFA3AA-F5D2-45BD-804A-3F9FA7A0366D}" type="pres">
      <dgm:prSet presAssocID="{993C0A7B-D1EF-4EDB-8226-61B197A413FE}" presName="hierChild5" presStyleCnt="0"/>
      <dgm:spPr/>
    </dgm:pt>
    <dgm:pt modelId="{DF0D52E8-8A1E-453D-8812-34B2C59F1BD5}" type="pres">
      <dgm:prSet presAssocID="{EC7346AA-6C06-4B45-ACE0-1A92FE1CFC92}" presName="Name23" presStyleLbl="parChTrans1D4" presStyleIdx="5" presStyleCnt="12"/>
      <dgm:spPr/>
    </dgm:pt>
    <dgm:pt modelId="{509585D7-5098-4193-A588-DD4ACB5E0F57}" type="pres">
      <dgm:prSet presAssocID="{D02B7C8B-AED9-485B-96BE-C4693AAA98BF}" presName="hierRoot4" presStyleCnt="0"/>
      <dgm:spPr/>
    </dgm:pt>
    <dgm:pt modelId="{05941F90-3295-4A02-9AFA-6F7129359A17}" type="pres">
      <dgm:prSet presAssocID="{D02B7C8B-AED9-485B-96BE-C4693AAA98BF}" presName="composite4" presStyleCnt="0"/>
      <dgm:spPr/>
    </dgm:pt>
    <dgm:pt modelId="{C6CAB064-AF4F-4B4F-9001-821842E7D583}" type="pres">
      <dgm:prSet presAssocID="{D02B7C8B-AED9-485B-96BE-C4693AAA98BF}" presName="background4" presStyleLbl="node4" presStyleIdx="5" presStyleCnt="12"/>
      <dgm:spPr/>
    </dgm:pt>
    <dgm:pt modelId="{B33C7260-DF26-4FEE-9F43-177E3442C9AD}" type="pres">
      <dgm:prSet presAssocID="{D02B7C8B-AED9-485B-96BE-C4693AAA98BF}" presName="text4" presStyleLbl="fgAcc4" presStyleIdx="5" presStyleCnt="12">
        <dgm:presLayoutVars>
          <dgm:chPref val="3"/>
        </dgm:presLayoutVars>
      </dgm:prSet>
      <dgm:spPr/>
    </dgm:pt>
    <dgm:pt modelId="{753F29EC-BF17-4CD6-8CF5-DCB3DF9129E1}" type="pres">
      <dgm:prSet presAssocID="{D02B7C8B-AED9-485B-96BE-C4693AAA98BF}" presName="hierChild5" presStyleCnt="0"/>
      <dgm:spPr/>
    </dgm:pt>
    <dgm:pt modelId="{A7AD5AF7-2F9F-42AA-BA80-FC5E6D3322BA}" type="pres">
      <dgm:prSet presAssocID="{B95DA9D4-B56F-43D5-B3A3-FF82F910C5F6}" presName="Name23" presStyleLbl="parChTrans1D4" presStyleIdx="6" presStyleCnt="12"/>
      <dgm:spPr/>
    </dgm:pt>
    <dgm:pt modelId="{A11DBE47-6311-4A49-B322-74A38EE6C2A9}" type="pres">
      <dgm:prSet presAssocID="{B80F3C62-93A3-44B6-BE61-179EC024E415}" presName="hierRoot4" presStyleCnt="0"/>
      <dgm:spPr/>
    </dgm:pt>
    <dgm:pt modelId="{CD4BA256-85A6-4138-A129-59C6F5755C58}" type="pres">
      <dgm:prSet presAssocID="{B80F3C62-93A3-44B6-BE61-179EC024E415}" presName="composite4" presStyleCnt="0"/>
      <dgm:spPr/>
    </dgm:pt>
    <dgm:pt modelId="{A678E51D-718B-4EFC-8CEC-81A59A3566A7}" type="pres">
      <dgm:prSet presAssocID="{B80F3C62-93A3-44B6-BE61-179EC024E415}" presName="background4" presStyleLbl="node4" presStyleIdx="6" presStyleCnt="12"/>
      <dgm:spPr/>
    </dgm:pt>
    <dgm:pt modelId="{834B3B7C-01A7-4863-B74E-4031D0F417EB}" type="pres">
      <dgm:prSet presAssocID="{B80F3C62-93A3-44B6-BE61-179EC024E415}" presName="text4" presStyleLbl="fgAcc4" presStyleIdx="6" presStyleCnt="12">
        <dgm:presLayoutVars>
          <dgm:chPref val="3"/>
        </dgm:presLayoutVars>
      </dgm:prSet>
      <dgm:spPr/>
    </dgm:pt>
    <dgm:pt modelId="{F4618C1A-FB69-4952-9A98-113B5EDC8B91}" type="pres">
      <dgm:prSet presAssocID="{B80F3C62-93A3-44B6-BE61-179EC024E415}" presName="hierChild5" presStyleCnt="0"/>
      <dgm:spPr/>
    </dgm:pt>
    <dgm:pt modelId="{C7A8E9D8-F3AD-4E36-BFCA-7323B6626146}" type="pres">
      <dgm:prSet presAssocID="{C66D8D4C-D108-4FF7-B96B-17F0CAEC2124}" presName="Name23" presStyleLbl="parChTrans1D4" presStyleIdx="7" presStyleCnt="12"/>
      <dgm:spPr/>
    </dgm:pt>
    <dgm:pt modelId="{F2000BC0-3FF9-49AD-8B26-3CF8D904F663}" type="pres">
      <dgm:prSet presAssocID="{A7B61B4D-420E-4833-9F54-6D349E94124E}" presName="hierRoot4" presStyleCnt="0"/>
      <dgm:spPr/>
    </dgm:pt>
    <dgm:pt modelId="{AA34E8B0-DA17-404A-BB71-F3B9C4762BFE}" type="pres">
      <dgm:prSet presAssocID="{A7B61B4D-420E-4833-9F54-6D349E94124E}" presName="composite4" presStyleCnt="0"/>
      <dgm:spPr/>
    </dgm:pt>
    <dgm:pt modelId="{34F3D500-83DC-4FCC-A33B-A302FB4AE022}" type="pres">
      <dgm:prSet presAssocID="{A7B61B4D-420E-4833-9F54-6D349E94124E}" presName="background4" presStyleLbl="node4" presStyleIdx="7" presStyleCnt="12"/>
      <dgm:spPr/>
    </dgm:pt>
    <dgm:pt modelId="{A3CF94DF-DD57-41B5-9116-A68C08C13FC3}" type="pres">
      <dgm:prSet presAssocID="{A7B61B4D-420E-4833-9F54-6D349E94124E}" presName="text4" presStyleLbl="fgAcc4" presStyleIdx="7" presStyleCnt="12">
        <dgm:presLayoutVars>
          <dgm:chPref val="3"/>
        </dgm:presLayoutVars>
      </dgm:prSet>
      <dgm:spPr/>
    </dgm:pt>
    <dgm:pt modelId="{870A99E0-2EA0-4D49-AF85-33358CCE52CA}" type="pres">
      <dgm:prSet presAssocID="{A7B61B4D-420E-4833-9F54-6D349E94124E}" presName="hierChild5" presStyleCnt="0"/>
      <dgm:spPr/>
    </dgm:pt>
    <dgm:pt modelId="{6A32E016-96C7-453F-97CF-1DCD4097F593}" type="pres">
      <dgm:prSet presAssocID="{59D7D11D-5D60-4BDD-B854-C3F86A0C2054}" presName="Name23" presStyleLbl="parChTrans1D4" presStyleIdx="8" presStyleCnt="12"/>
      <dgm:spPr/>
    </dgm:pt>
    <dgm:pt modelId="{4D51CB09-CF45-41D3-9072-C9664C6C1CAD}" type="pres">
      <dgm:prSet presAssocID="{B34D8C89-76DD-457E-9EC7-492BFD21D6C4}" presName="hierRoot4" presStyleCnt="0"/>
      <dgm:spPr/>
    </dgm:pt>
    <dgm:pt modelId="{31ABAB20-9032-4383-85E8-8C9A2C4F7C41}" type="pres">
      <dgm:prSet presAssocID="{B34D8C89-76DD-457E-9EC7-492BFD21D6C4}" presName="composite4" presStyleCnt="0"/>
      <dgm:spPr/>
    </dgm:pt>
    <dgm:pt modelId="{0B2A63D8-8291-46F5-8EF4-A4D3CC65B570}" type="pres">
      <dgm:prSet presAssocID="{B34D8C89-76DD-457E-9EC7-492BFD21D6C4}" presName="background4" presStyleLbl="node4" presStyleIdx="8" presStyleCnt="12"/>
      <dgm:spPr/>
    </dgm:pt>
    <dgm:pt modelId="{41575727-82BC-4359-8DB9-E28829F4DCC2}" type="pres">
      <dgm:prSet presAssocID="{B34D8C89-76DD-457E-9EC7-492BFD21D6C4}" presName="text4" presStyleLbl="fgAcc4" presStyleIdx="8" presStyleCnt="12">
        <dgm:presLayoutVars>
          <dgm:chPref val="3"/>
        </dgm:presLayoutVars>
      </dgm:prSet>
      <dgm:spPr/>
    </dgm:pt>
    <dgm:pt modelId="{427CFF75-3EE6-4713-B462-0711001C4FF7}" type="pres">
      <dgm:prSet presAssocID="{B34D8C89-76DD-457E-9EC7-492BFD21D6C4}" presName="hierChild5" presStyleCnt="0"/>
      <dgm:spPr/>
    </dgm:pt>
    <dgm:pt modelId="{41D8A093-1498-40D1-B9ED-FDE463B25400}" type="pres">
      <dgm:prSet presAssocID="{7D4DD0CF-19A3-4910-8FD7-9F88869AD9F6}" presName="Name23" presStyleLbl="parChTrans1D4" presStyleIdx="9" presStyleCnt="12"/>
      <dgm:spPr/>
    </dgm:pt>
    <dgm:pt modelId="{B3B72390-A5C5-44E3-B590-57901D5806A6}" type="pres">
      <dgm:prSet presAssocID="{BF1F70AF-FDFC-4725-938B-588483013BDB}" presName="hierRoot4" presStyleCnt="0"/>
      <dgm:spPr/>
    </dgm:pt>
    <dgm:pt modelId="{31BDDEF0-CF52-455D-80DD-A0475F9DBCEE}" type="pres">
      <dgm:prSet presAssocID="{BF1F70AF-FDFC-4725-938B-588483013BDB}" presName="composite4" presStyleCnt="0"/>
      <dgm:spPr/>
    </dgm:pt>
    <dgm:pt modelId="{A492E4AC-D7B7-4360-BF1E-B2A32E2469A7}" type="pres">
      <dgm:prSet presAssocID="{BF1F70AF-FDFC-4725-938B-588483013BDB}" presName="background4" presStyleLbl="node4" presStyleIdx="9" presStyleCnt="12"/>
      <dgm:spPr/>
    </dgm:pt>
    <dgm:pt modelId="{F6BF0CBB-E9E8-4C43-AEC7-A3CC11F6F866}" type="pres">
      <dgm:prSet presAssocID="{BF1F70AF-FDFC-4725-938B-588483013BDB}" presName="text4" presStyleLbl="fgAcc4" presStyleIdx="9" presStyleCnt="12">
        <dgm:presLayoutVars>
          <dgm:chPref val="3"/>
        </dgm:presLayoutVars>
      </dgm:prSet>
      <dgm:spPr/>
    </dgm:pt>
    <dgm:pt modelId="{40FEF762-A737-40AA-BA3A-FE47AF00B118}" type="pres">
      <dgm:prSet presAssocID="{BF1F70AF-FDFC-4725-938B-588483013BDB}" presName="hierChild5" presStyleCnt="0"/>
      <dgm:spPr/>
    </dgm:pt>
    <dgm:pt modelId="{C47BB8A0-2E56-4153-82E7-54D6DBF13AA4}" type="pres">
      <dgm:prSet presAssocID="{2678E6FA-A380-432A-9F3C-5F33D6B3D5C5}" presName="Name23" presStyleLbl="parChTrans1D4" presStyleIdx="10" presStyleCnt="12"/>
      <dgm:spPr/>
    </dgm:pt>
    <dgm:pt modelId="{4AFDFA75-1B0F-4158-ACF5-970ED1188341}" type="pres">
      <dgm:prSet presAssocID="{702B3EA6-D022-4156-860A-678C6221E371}" presName="hierRoot4" presStyleCnt="0"/>
      <dgm:spPr/>
    </dgm:pt>
    <dgm:pt modelId="{CBC42B39-03B2-4C5B-A884-569B40D05262}" type="pres">
      <dgm:prSet presAssocID="{702B3EA6-D022-4156-860A-678C6221E371}" presName="composite4" presStyleCnt="0"/>
      <dgm:spPr/>
    </dgm:pt>
    <dgm:pt modelId="{175F923F-8473-4E3C-9AF0-B4ECC13EB247}" type="pres">
      <dgm:prSet presAssocID="{702B3EA6-D022-4156-860A-678C6221E371}" presName="background4" presStyleLbl="node4" presStyleIdx="10" presStyleCnt="12"/>
      <dgm:spPr/>
    </dgm:pt>
    <dgm:pt modelId="{D0275FA9-0D6E-488C-A4F1-7C7E8AE7980A}" type="pres">
      <dgm:prSet presAssocID="{702B3EA6-D022-4156-860A-678C6221E371}" presName="text4" presStyleLbl="fgAcc4" presStyleIdx="10" presStyleCnt="12">
        <dgm:presLayoutVars>
          <dgm:chPref val="3"/>
        </dgm:presLayoutVars>
      </dgm:prSet>
      <dgm:spPr/>
    </dgm:pt>
    <dgm:pt modelId="{EC5CA4C6-4097-463B-B707-688397152D93}" type="pres">
      <dgm:prSet presAssocID="{702B3EA6-D022-4156-860A-678C6221E371}" presName="hierChild5" presStyleCnt="0"/>
      <dgm:spPr/>
    </dgm:pt>
    <dgm:pt modelId="{1BBC82A0-C052-4F9D-8E2B-6782285A227C}" type="pres">
      <dgm:prSet presAssocID="{06902C33-1037-49DF-9030-A4E555712272}" presName="Name23" presStyleLbl="parChTrans1D4" presStyleIdx="11" presStyleCnt="12"/>
      <dgm:spPr/>
    </dgm:pt>
    <dgm:pt modelId="{6892E01C-90B8-4BC6-AFA3-2E6A25D3E3C6}" type="pres">
      <dgm:prSet presAssocID="{94D8550B-158B-4660-BF28-95D408546D67}" presName="hierRoot4" presStyleCnt="0"/>
      <dgm:spPr/>
    </dgm:pt>
    <dgm:pt modelId="{832406C7-3629-4745-96A1-763E037DB202}" type="pres">
      <dgm:prSet presAssocID="{94D8550B-158B-4660-BF28-95D408546D67}" presName="composite4" presStyleCnt="0"/>
      <dgm:spPr/>
    </dgm:pt>
    <dgm:pt modelId="{F93D5CBA-ECF7-45EC-89A5-E40393469317}" type="pres">
      <dgm:prSet presAssocID="{94D8550B-158B-4660-BF28-95D408546D67}" presName="background4" presStyleLbl="node4" presStyleIdx="11" presStyleCnt="12"/>
      <dgm:spPr/>
    </dgm:pt>
    <dgm:pt modelId="{804D45F0-7B8B-4DC1-850E-A42A949C48BC}" type="pres">
      <dgm:prSet presAssocID="{94D8550B-158B-4660-BF28-95D408546D67}" presName="text4" presStyleLbl="fgAcc4" presStyleIdx="11" presStyleCnt="12">
        <dgm:presLayoutVars>
          <dgm:chPref val="3"/>
        </dgm:presLayoutVars>
      </dgm:prSet>
      <dgm:spPr/>
    </dgm:pt>
    <dgm:pt modelId="{BA02D2F6-2418-484A-8E04-6DA2DC11FB60}" type="pres">
      <dgm:prSet presAssocID="{94D8550B-158B-4660-BF28-95D408546D67}" presName="hierChild5" presStyleCnt="0"/>
      <dgm:spPr/>
    </dgm:pt>
    <dgm:pt modelId="{1C9F946B-3DB6-41A7-AE4D-F5FD97E7E1BB}" type="pres">
      <dgm:prSet presAssocID="{1F271494-9666-4E52-B498-5359FAA58535}" presName="Name10" presStyleLbl="parChTrans1D2" presStyleIdx="1" presStyleCnt="6"/>
      <dgm:spPr/>
    </dgm:pt>
    <dgm:pt modelId="{B07499C4-CE9D-4B23-8350-F4D0D5A9C8CE}" type="pres">
      <dgm:prSet presAssocID="{916BC488-ABB1-4942-8D5D-A3E617B9790E}" presName="hierRoot2" presStyleCnt="0"/>
      <dgm:spPr/>
    </dgm:pt>
    <dgm:pt modelId="{78C55271-A40E-4B98-969E-7891D71D7FB1}" type="pres">
      <dgm:prSet presAssocID="{916BC488-ABB1-4942-8D5D-A3E617B9790E}" presName="composite2" presStyleCnt="0"/>
      <dgm:spPr/>
    </dgm:pt>
    <dgm:pt modelId="{FE13FA46-3136-4D36-945D-6040458C5682}" type="pres">
      <dgm:prSet presAssocID="{916BC488-ABB1-4942-8D5D-A3E617B9790E}" presName="background2" presStyleLbl="node2" presStyleIdx="1" presStyleCnt="6"/>
      <dgm:spPr/>
    </dgm:pt>
    <dgm:pt modelId="{70E700B2-4A31-4D78-A85A-ABAF6768098A}" type="pres">
      <dgm:prSet presAssocID="{916BC488-ABB1-4942-8D5D-A3E617B9790E}" presName="text2" presStyleLbl="fgAcc2" presStyleIdx="1" presStyleCnt="6">
        <dgm:presLayoutVars>
          <dgm:chPref val="3"/>
        </dgm:presLayoutVars>
      </dgm:prSet>
      <dgm:spPr/>
    </dgm:pt>
    <dgm:pt modelId="{AFB7ACF9-9D63-451F-9117-1D2089D11881}" type="pres">
      <dgm:prSet presAssocID="{916BC488-ABB1-4942-8D5D-A3E617B9790E}" presName="hierChild3" presStyleCnt="0"/>
      <dgm:spPr/>
    </dgm:pt>
    <dgm:pt modelId="{F0BD9E87-F431-45EB-8ED0-6B93B240DE03}" type="pres">
      <dgm:prSet presAssocID="{9DA62478-1116-45CC-8286-450C71842CF3}" presName="Name10" presStyleLbl="parChTrans1D2" presStyleIdx="2" presStyleCnt="6"/>
      <dgm:spPr/>
    </dgm:pt>
    <dgm:pt modelId="{41DDF27F-6929-4D3E-B83C-1644BBD3FBCD}" type="pres">
      <dgm:prSet presAssocID="{9F82A102-731F-451D-9728-A2317A3E7B01}" presName="hierRoot2" presStyleCnt="0"/>
      <dgm:spPr/>
    </dgm:pt>
    <dgm:pt modelId="{DCE3E043-4D94-4271-AD7E-1288062EA817}" type="pres">
      <dgm:prSet presAssocID="{9F82A102-731F-451D-9728-A2317A3E7B01}" presName="composite2" presStyleCnt="0"/>
      <dgm:spPr/>
    </dgm:pt>
    <dgm:pt modelId="{6F8FD88A-5C33-484C-BF60-01A75C4686DA}" type="pres">
      <dgm:prSet presAssocID="{9F82A102-731F-451D-9728-A2317A3E7B01}" presName="background2" presStyleLbl="node2" presStyleIdx="2" presStyleCnt="6"/>
      <dgm:spPr/>
    </dgm:pt>
    <dgm:pt modelId="{F8985ECC-82C1-4004-BD79-11263318D6EF}" type="pres">
      <dgm:prSet presAssocID="{9F82A102-731F-451D-9728-A2317A3E7B01}" presName="text2" presStyleLbl="fgAcc2" presStyleIdx="2" presStyleCnt="6">
        <dgm:presLayoutVars>
          <dgm:chPref val="3"/>
        </dgm:presLayoutVars>
      </dgm:prSet>
      <dgm:spPr/>
    </dgm:pt>
    <dgm:pt modelId="{F8F7D9EA-CD23-494C-A232-8A8857EABE36}" type="pres">
      <dgm:prSet presAssocID="{9F82A102-731F-451D-9728-A2317A3E7B01}" presName="hierChild3" presStyleCnt="0"/>
      <dgm:spPr/>
    </dgm:pt>
    <dgm:pt modelId="{A533BD91-9050-47E8-8B22-ED4B117CD3B7}" type="pres">
      <dgm:prSet presAssocID="{9F92EB10-660A-449C-BBD6-52AB6A69D126}" presName="Name17" presStyleLbl="parChTrans1D3" presStyleIdx="2" presStyleCnt="7"/>
      <dgm:spPr/>
    </dgm:pt>
    <dgm:pt modelId="{4D46A780-315E-44A5-8EB0-637B2238BFEA}" type="pres">
      <dgm:prSet presAssocID="{A852BB99-4169-4090-BF3D-35F223697770}" presName="hierRoot3" presStyleCnt="0"/>
      <dgm:spPr/>
    </dgm:pt>
    <dgm:pt modelId="{0FE85011-F65E-4180-AFB7-881C0C8593D1}" type="pres">
      <dgm:prSet presAssocID="{A852BB99-4169-4090-BF3D-35F223697770}" presName="composite3" presStyleCnt="0"/>
      <dgm:spPr/>
    </dgm:pt>
    <dgm:pt modelId="{C10C3AFC-1361-4941-8E08-285C8F8C1C53}" type="pres">
      <dgm:prSet presAssocID="{A852BB99-4169-4090-BF3D-35F223697770}" presName="background3" presStyleLbl="node3" presStyleIdx="2" presStyleCnt="7"/>
      <dgm:spPr/>
    </dgm:pt>
    <dgm:pt modelId="{74C1F41A-11E0-47A8-8823-416D7B277C83}" type="pres">
      <dgm:prSet presAssocID="{A852BB99-4169-4090-BF3D-35F223697770}" presName="text3" presStyleLbl="fgAcc3" presStyleIdx="2" presStyleCnt="7">
        <dgm:presLayoutVars>
          <dgm:chPref val="3"/>
        </dgm:presLayoutVars>
      </dgm:prSet>
      <dgm:spPr/>
    </dgm:pt>
    <dgm:pt modelId="{3C87E70A-836C-4199-9468-B9424B2E1D7E}" type="pres">
      <dgm:prSet presAssocID="{A852BB99-4169-4090-BF3D-35F223697770}" presName="hierChild4" presStyleCnt="0"/>
      <dgm:spPr/>
    </dgm:pt>
    <dgm:pt modelId="{239648F4-26F5-4EF0-A6F5-58C2F59DA272}" type="pres">
      <dgm:prSet presAssocID="{6200E717-361D-4A1F-8FCD-EE03DA1A4C80}" presName="Name17" presStyleLbl="parChTrans1D3" presStyleIdx="3" presStyleCnt="7"/>
      <dgm:spPr/>
    </dgm:pt>
    <dgm:pt modelId="{16B9B405-D7AA-47C3-9FB4-CA1FEA07BF0B}" type="pres">
      <dgm:prSet presAssocID="{E215877D-0793-4FCF-A91B-4FEA242C3414}" presName="hierRoot3" presStyleCnt="0"/>
      <dgm:spPr/>
    </dgm:pt>
    <dgm:pt modelId="{24761CF7-962D-42ED-9F5F-60122A64415D}" type="pres">
      <dgm:prSet presAssocID="{E215877D-0793-4FCF-A91B-4FEA242C3414}" presName="composite3" presStyleCnt="0"/>
      <dgm:spPr/>
    </dgm:pt>
    <dgm:pt modelId="{2FBF35E1-994E-406D-BABF-E1AD18D0FB5D}" type="pres">
      <dgm:prSet presAssocID="{E215877D-0793-4FCF-A91B-4FEA242C3414}" presName="background3" presStyleLbl="node3" presStyleIdx="3" presStyleCnt="7"/>
      <dgm:spPr/>
    </dgm:pt>
    <dgm:pt modelId="{308C91FD-B9DA-4E45-AF3B-1ED3D3945FE2}" type="pres">
      <dgm:prSet presAssocID="{E215877D-0793-4FCF-A91B-4FEA242C3414}" presName="text3" presStyleLbl="fgAcc3" presStyleIdx="3" presStyleCnt="7">
        <dgm:presLayoutVars>
          <dgm:chPref val="3"/>
        </dgm:presLayoutVars>
      </dgm:prSet>
      <dgm:spPr/>
    </dgm:pt>
    <dgm:pt modelId="{667605EB-A20E-4A45-93B9-DFB676FF2147}" type="pres">
      <dgm:prSet presAssocID="{E215877D-0793-4FCF-A91B-4FEA242C3414}" presName="hierChild4" presStyleCnt="0"/>
      <dgm:spPr/>
    </dgm:pt>
    <dgm:pt modelId="{D3F3CEF7-1874-456D-A8D4-FF41B3DF00B1}" type="pres">
      <dgm:prSet presAssocID="{344D4505-2B45-486D-A29C-087CDD7AB7FB}" presName="Name17" presStyleLbl="parChTrans1D3" presStyleIdx="4" presStyleCnt="7"/>
      <dgm:spPr/>
    </dgm:pt>
    <dgm:pt modelId="{6DC44F0F-C63A-437B-A19B-884A5DC99529}" type="pres">
      <dgm:prSet presAssocID="{B06BBF04-E1CA-467B-BBC8-DD84851B2B62}" presName="hierRoot3" presStyleCnt="0"/>
      <dgm:spPr/>
    </dgm:pt>
    <dgm:pt modelId="{18B5A339-4362-4EE9-BABA-2D4BEAEB2812}" type="pres">
      <dgm:prSet presAssocID="{B06BBF04-E1CA-467B-BBC8-DD84851B2B62}" presName="composite3" presStyleCnt="0"/>
      <dgm:spPr/>
    </dgm:pt>
    <dgm:pt modelId="{183E7332-A725-445D-BCB8-540049AD9AA4}" type="pres">
      <dgm:prSet presAssocID="{B06BBF04-E1CA-467B-BBC8-DD84851B2B62}" presName="background3" presStyleLbl="node3" presStyleIdx="4" presStyleCnt="7"/>
      <dgm:spPr/>
    </dgm:pt>
    <dgm:pt modelId="{FC0821C2-F69F-4A12-ADF8-4861C2145DF1}" type="pres">
      <dgm:prSet presAssocID="{B06BBF04-E1CA-467B-BBC8-DD84851B2B62}" presName="text3" presStyleLbl="fgAcc3" presStyleIdx="4" presStyleCnt="7">
        <dgm:presLayoutVars>
          <dgm:chPref val="3"/>
        </dgm:presLayoutVars>
      </dgm:prSet>
      <dgm:spPr/>
    </dgm:pt>
    <dgm:pt modelId="{31133C04-B8B6-4FDB-800C-AF9A73E94D49}" type="pres">
      <dgm:prSet presAssocID="{B06BBF04-E1CA-467B-BBC8-DD84851B2B62}" presName="hierChild4" presStyleCnt="0"/>
      <dgm:spPr/>
    </dgm:pt>
    <dgm:pt modelId="{17072F68-5D5F-4071-85C1-DE5AA28754B9}" type="pres">
      <dgm:prSet presAssocID="{A499CA82-297A-4D75-85AF-45DBD8E03158}" presName="Name10" presStyleLbl="parChTrans1D2" presStyleIdx="3" presStyleCnt="6"/>
      <dgm:spPr/>
    </dgm:pt>
    <dgm:pt modelId="{BA8203D7-64F8-423B-9BA5-1D8E81BF72A2}" type="pres">
      <dgm:prSet presAssocID="{2E0B9DD2-A69F-40E2-BCD7-9312496D57CA}" presName="hierRoot2" presStyleCnt="0"/>
      <dgm:spPr/>
    </dgm:pt>
    <dgm:pt modelId="{0584E3CC-52B7-43B1-A3D3-307A9B0C7249}" type="pres">
      <dgm:prSet presAssocID="{2E0B9DD2-A69F-40E2-BCD7-9312496D57CA}" presName="composite2" presStyleCnt="0"/>
      <dgm:spPr/>
    </dgm:pt>
    <dgm:pt modelId="{46B95466-432A-4EB6-AB79-C803944BDE12}" type="pres">
      <dgm:prSet presAssocID="{2E0B9DD2-A69F-40E2-BCD7-9312496D57CA}" presName="background2" presStyleLbl="node2" presStyleIdx="3" presStyleCnt="6"/>
      <dgm:spPr/>
    </dgm:pt>
    <dgm:pt modelId="{5C800299-BC59-4208-AFD4-6248F4AF1953}" type="pres">
      <dgm:prSet presAssocID="{2E0B9DD2-A69F-40E2-BCD7-9312496D57CA}" presName="text2" presStyleLbl="fgAcc2" presStyleIdx="3" presStyleCnt="6">
        <dgm:presLayoutVars>
          <dgm:chPref val="3"/>
        </dgm:presLayoutVars>
      </dgm:prSet>
      <dgm:spPr/>
    </dgm:pt>
    <dgm:pt modelId="{8576265B-723D-44C1-B47A-A8BA696662D6}" type="pres">
      <dgm:prSet presAssocID="{2E0B9DD2-A69F-40E2-BCD7-9312496D57CA}" presName="hierChild3" presStyleCnt="0"/>
      <dgm:spPr/>
    </dgm:pt>
    <dgm:pt modelId="{B1DEF6B8-59CB-41FB-9D8D-96A2F67F5742}" type="pres">
      <dgm:prSet presAssocID="{3D88A8C9-F5A8-4200-BE21-BA0DE814ABEC}" presName="Name10" presStyleLbl="parChTrans1D2" presStyleIdx="4" presStyleCnt="6"/>
      <dgm:spPr/>
    </dgm:pt>
    <dgm:pt modelId="{03416DB6-DE2F-41C1-9011-86676FDD2D75}" type="pres">
      <dgm:prSet presAssocID="{6125F973-B55B-47A1-AF89-846F7928B8BB}" presName="hierRoot2" presStyleCnt="0"/>
      <dgm:spPr/>
    </dgm:pt>
    <dgm:pt modelId="{62FDFD18-D186-4B42-8528-FFE67B1E9D3A}" type="pres">
      <dgm:prSet presAssocID="{6125F973-B55B-47A1-AF89-846F7928B8BB}" presName="composite2" presStyleCnt="0"/>
      <dgm:spPr/>
    </dgm:pt>
    <dgm:pt modelId="{B97CD70D-5E96-4189-826E-6DB7CFEDBF15}" type="pres">
      <dgm:prSet presAssocID="{6125F973-B55B-47A1-AF89-846F7928B8BB}" presName="background2" presStyleLbl="node2" presStyleIdx="4" presStyleCnt="6"/>
      <dgm:spPr/>
    </dgm:pt>
    <dgm:pt modelId="{87ACEA68-DFC9-4514-A1FE-03AEF40AB9AC}" type="pres">
      <dgm:prSet presAssocID="{6125F973-B55B-47A1-AF89-846F7928B8BB}" presName="text2" presStyleLbl="fgAcc2" presStyleIdx="4" presStyleCnt="6">
        <dgm:presLayoutVars>
          <dgm:chPref val="3"/>
        </dgm:presLayoutVars>
      </dgm:prSet>
      <dgm:spPr/>
    </dgm:pt>
    <dgm:pt modelId="{0ED8407D-A4AA-4551-8850-D70B38D61FC4}" type="pres">
      <dgm:prSet presAssocID="{6125F973-B55B-47A1-AF89-846F7928B8BB}" presName="hierChild3" presStyleCnt="0"/>
      <dgm:spPr/>
    </dgm:pt>
    <dgm:pt modelId="{E12355F5-CAE3-4987-837C-0EFCF27B1E6E}" type="pres">
      <dgm:prSet presAssocID="{36FA2B91-64C2-475B-B2F8-96FA4150994E}" presName="Name17" presStyleLbl="parChTrans1D3" presStyleIdx="5" presStyleCnt="7"/>
      <dgm:spPr/>
    </dgm:pt>
    <dgm:pt modelId="{890C6F0B-4313-452C-ABDE-2EF40DFFB271}" type="pres">
      <dgm:prSet presAssocID="{0D2890E3-B5DA-48CE-A5EC-33908E6D9F59}" presName="hierRoot3" presStyleCnt="0"/>
      <dgm:spPr/>
    </dgm:pt>
    <dgm:pt modelId="{EC90BDBF-A0D1-42F2-AD98-62E57EAB20AA}" type="pres">
      <dgm:prSet presAssocID="{0D2890E3-B5DA-48CE-A5EC-33908E6D9F59}" presName="composite3" presStyleCnt="0"/>
      <dgm:spPr/>
    </dgm:pt>
    <dgm:pt modelId="{A171CC08-778E-4424-A3C7-5C30D8064168}" type="pres">
      <dgm:prSet presAssocID="{0D2890E3-B5DA-48CE-A5EC-33908E6D9F59}" presName="background3" presStyleLbl="node3" presStyleIdx="5" presStyleCnt="7"/>
      <dgm:spPr/>
    </dgm:pt>
    <dgm:pt modelId="{BC406542-2A79-422A-A0CF-F30DE621FE5C}" type="pres">
      <dgm:prSet presAssocID="{0D2890E3-B5DA-48CE-A5EC-33908E6D9F59}" presName="text3" presStyleLbl="fgAcc3" presStyleIdx="5" presStyleCnt="7">
        <dgm:presLayoutVars>
          <dgm:chPref val="3"/>
        </dgm:presLayoutVars>
      </dgm:prSet>
      <dgm:spPr/>
    </dgm:pt>
    <dgm:pt modelId="{142B00B0-E4FF-4822-9E89-C99A7598BD52}" type="pres">
      <dgm:prSet presAssocID="{0D2890E3-B5DA-48CE-A5EC-33908E6D9F59}" presName="hierChild4" presStyleCnt="0"/>
      <dgm:spPr/>
    </dgm:pt>
    <dgm:pt modelId="{37FA419D-50B7-414A-A4A3-9DC7A14424F2}" type="pres">
      <dgm:prSet presAssocID="{F893E647-08CB-40F5-A71F-8C94750E4120}" presName="Name17" presStyleLbl="parChTrans1D3" presStyleIdx="6" presStyleCnt="7"/>
      <dgm:spPr/>
    </dgm:pt>
    <dgm:pt modelId="{F6E7A775-2188-44A0-9875-CD748F200F94}" type="pres">
      <dgm:prSet presAssocID="{E596AADD-01A4-4645-B69B-8794C27F4D96}" presName="hierRoot3" presStyleCnt="0"/>
      <dgm:spPr/>
    </dgm:pt>
    <dgm:pt modelId="{BF6EE161-2F81-4FD8-8F32-95310D1476BE}" type="pres">
      <dgm:prSet presAssocID="{E596AADD-01A4-4645-B69B-8794C27F4D96}" presName="composite3" presStyleCnt="0"/>
      <dgm:spPr/>
    </dgm:pt>
    <dgm:pt modelId="{E52565EE-39C6-4763-8424-4397FFB2EB1E}" type="pres">
      <dgm:prSet presAssocID="{E596AADD-01A4-4645-B69B-8794C27F4D96}" presName="background3" presStyleLbl="node3" presStyleIdx="6" presStyleCnt="7"/>
      <dgm:spPr/>
    </dgm:pt>
    <dgm:pt modelId="{BA56DA78-E0BC-41BF-B4BF-E15AEE68D278}" type="pres">
      <dgm:prSet presAssocID="{E596AADD-01A4-4645-B69B-8794C27F4D96}" presName="text3" presStyleLbl="fgAcc3" presStyleIdx="6" presStyleCnt="7">
        <dgm:presLayoutVars>
          <dgm:chPref val="3"/>
        </dgm:presLayoutVars>
      </dgm:prSet>
      <dgm:spPr/>
    </dgm:pt>
    <dgm:pt modelId="{5DA80A51-7F94-42C3-BC78-A0E8EBE6BF0E}" type="pres">
      <dgm:prSet presAssocID="{E596AADD-01A4-4645-B69B-8794C27F4D96}" presName="hierChild4" presStyleCnt="0"/>
      <dgm:spPr/>
    </dgm:pt>
    <dgm:pt modelId="{322B3F85-C7D4-43D1-9CC7-260EF3F92DB3}" type="pres">
      <dgm:prSet presAssocID="{8AEFF7FB-A3B3-49CB-A226-2BDC57ED3822}" presName="Name10" presStyleLbl="parChTrans1D2" presStyleIdx="5" presStyleCnt="6"/>
      <dgm:spPr/>
    </dgm:pt>
    <dgm:pt modelId="{6C29599D-AE31-47CB-B807-249E0A719F62}" type="pres">
      <dgm:prSet presAssocID="{100A9BFB-BEFE-4DE1-BC4E-02611618D497}" presName="hierRoot2" presStyleCnt="0"/>
      <dgm:spPr/>
    </dgm:pt>
    <dgm:pt modelId="{3395336C-8B66-4D53-AC40-F84FDFB560D3}" type="pres">
      <dgm:prSet presAssocID="{100A9BFB-BEFE-4DE1-BC4E-02611618D497}" presName="composite2" presStyleCnt="0"/>
      <dgm:spPr/>
    </dgm:pt>
    <dgm:pt modelId="{668C5890-F533-4C90-A565-5748EE67DA66}" type="pres">
      <dgm:prSet presAssocID="{100A9BFB-BEFE-4DE1-BC4E-02611618D497}" presName="background2" presStyleLbl="node2" presStyleIdx="5" presStyleCnt="6"/>
      <dgm:spPr/>
    </dgm:pt>
    <dgm:pt modelId="{B9E99D8A-B8FA-414E-AA0F-8ECC99B6B97E}" type="pres">
      <dgm:prSet presAssocID="{100A9BFB-BEFE-4DE1-BC4E-02611618D497}" presName="text2" presStyleLbl="fgAcc2" presStyleIdx="5" presStyleCnt="6">
        <dgm:presLayoutVars>
          <dgm:chPref val="3"/>
        </dgm:presLayoutVars>
      </dgm:prSet>
      <dgm:spPr/>
    </dgm:pt>
    <dgm:pt modelId="{9DEF0DED-5ED0-4C1D-BC6C-54042DE4A100}" type="pres">
      <dgm:prSet presAssocID="{100A9BFB-BEFE-4DE1-BC4E-02611618D497}" presName="hierChild3" presStyleCnt="0"/>
      <dgm:spPr/>
    </dgm:pt>
  </dgm:ptLst>
  <dgm:cxnLst>
    <dgm:cxn modelId="{D93B8301-8C6F-405B-B6E0-A0626504DA50}" type="presOf" srcId="{993C0A7B-D1EF-4EDB-8226-61B197A413FE}" destId="{74591369-B033-4A61-9845-EE73A3A94114}" srcOrd="0" destOrd="0" presId="urn:microsoft.com/office/officeart/2005/8/layout/hierarchy1"/>
    <dgm:cxn modelId="{C4EA3302-D817-4ED4-BBD9-9580D617A337}" srcId="{0443FF9F-A33C-4252-BA1C-48DC06B8A5D8}" destId="{6125F973-B55B-47A1-AF89-846F7928B8BB}" srcOrd="4" destOrd="0" parTransId="{3D88A8C9-F5A8-4200-BE21-BA0DE814ABEC}" sibTransId="{0009BD80-F8B8-44BE-AC10-B6E3A4EF7779}"/>
    <dgm:cxn modelId="{32590F05-7A65-4094-ACEC-6612A398F558}" type="presOf" srcId="{0FB4AAB3-B9AD-46D3-A09E-854CE00CE6B5}" destId="{5DD76836-A19B-42E3-A589-7C7578791DA3}" srcOrd="0" destOrd="0" presId="urn:microsoft.com/office/officeart/2005/8/layout/hierarchy1"/>
    <dgm:cxn modelId="{DB672F09-2EC1-4B4F-8EC6-CAB3872F1195}" srcId="{0443FF9F-A33C-4252-BA1C-48DC06B8A5D8}" destId="{2E0B9DD2-A69F-40E2-BCD7-9312496D57CA}" srcOrd="3" destOrd="0" parTransId="{A499CA82-297A-4D75-85AF-45DBD8E03158}" sibTransId="{4B754962-B170-4C18-876C-19452E6F7677}"/>
    <dgm:cxn modelId="{55BF6309-0C69-418D-9CED-2AA00A033DF4}" type="presOf" srcId="{0BB261C5-BD0A-4D99-A506-DE866D8ECBA1}" destId="{B25895BE-6B48-4310-B4F3-9440B5E06E5C}" srcOrd="0" destOrd="0" presId="urn:microsoft.com/office/officeart/2005/8/layout/hierarchy1"/>
    <dgm:cxn modelId="{B83D490C-1083-4A7F-920C-51E6B026955C}" srcId="{9F82A102-731F-451D-9728-A2317A3E7B01}" destId="{E215877D-0793-4FCF-A91B-4FEA242C3414}" srcOrd="1" destOrd="0" parTransId="{6200E717-361D-4A1F-8FCD-EE03DA1A4C80}" sibTransId="{4EB4BF8B-471E-4EDB-BC7C-E2B6051E22C1}"/>
    <dgm:cxn modelId="{467E930E-38A1-4718-8946-BAD2D5CFDAEE}" type="presOf" srcId="{2E0B9DD2-A69F-40E2-BCD7-9312496D57CA}" destId="{5C800299-BC59-4208-AFD4-6248F4AF1953}" srcOrd="0" destOrd="0" presId="urn:microsoft.com/office/officeart/2005/8/layout/hierarchy1"/>
    <dgm:cxn modelId="{C6141713-FEDC-4379-AC4D-6A2103C5F717}" type="presOf" srcId="{100A9BFB-BEFE-4DE1-BC4E-02611618D497}" destId="{B9E99D8A-B8FA-414E-AA0F-8ECC99B6B97E}" srcOrd="0" destOrd="0" presId="urn:microsoft.com/office/officeart/2005/8/layout/hierarchy1"/>
    <dgm:cxn modelId="{37F54314-1577-4481-AED2-24BEAB5F9BA5}" type="presOf" srcId="{1BBFAA4A-A6C5-4174-A803-72EDB02A15C3}" destId="{7843C072-4A85-422C-9852-C4773620FA1F}" srcOrd="0" destOrd="0" presId="urn:microsoft.com/office/officeart/2005/8/layout/hierarchy1"/>
    <dgm:cxn modelId="{782EB815-7F5C-4DB6-A0A0-EE4D752E0FF3}" type="presOf" srcId="{6125F973-B55B-47A1-AF89-846F7928B8BB}" destId="{87ACEA68-DFC9-4514-A1FE-03AEF40AB9AC}" srcOrd="0" destOrd="0" presId="urn:microsoft.com/office/officeart/2005/8/layout/hierarchy1"/>
    <dgm:cxn modelId="{7EA11E16-2E58-4129-B3AF-6DDB1D71C2BD}" srcId="{9F82A102-731F-451D-9728-A2317A3E7B01}" destId="{B06BBF04-E1CA-467B-BBC8-DD84851B2B62}" srcOrd="2" destOrd="0" parTransId="{344D4505-2B45-486D-A29C-087CDD7AB7FB}" sibTransId="{F91194A7-ACBD-4F98-BB1B-A350682467B9}"/>
    <dgm:cxn modelId="{3A6C5C17-177F-4F30-AADF-05CC0538E47F}" type="presOf" srcId="{2678E6FA-A380-432A-9F3C-5F33D6B3D5C5}" destId="{C47BB8A0-2E56-4153-82E7-54D6DBF13AA4}" srcOrd="0" destOrd="0" presId="urn:microsoft.com/office/officeart/2005/8/layout/hierarchy1"/>
    <dgm:cxn modelId="{6C3B411B-094A-454D-95AA-D5F7443A54FE}" srcId="{0443FF9F-A33C-4252-BA1C-48DC06B8A5D8}" destId="{100A9BFB-BEFE-4DE1-BC4E-02611618D497}" srcOrd="5" destOrd="0" parTransId="{8AEFF7FB-A3B3-49CB-A226-2BDC57ED3822}" sibTransId="{01FEB476-33A0-4DD0-91DB-DCFF5539785D}"/>
    <dgm:cxn modelId="{800ED71C-1511-4CFF-A0B3-00C05999963A}" type="presOf" srcId="{F893E647-08CB-40F5-A71F-8C94750E4120}" destId="{37FA419D-50B7-414A-A4A3-9DC7A14424F2}" srcOrd="0" destOrd="0" presId="urn:microsoft.com/office/officeart/2005/8/layout/hierarchy1"/>
    <dgm:cxn modelId="{E6A11925-D35E-4D82-911D-C55F34374FC3}" type="presOf" srcId="{7D4DD0CF-19A3-4910-8FD7-9F88869AD9F6}" destId="{41D8A093-1498-40D1-B9ED-FDE463B25400}" srcOrd="0" destOrd="0" presId="urn:microsoft.com/office/officeart/2005/8/layout/hierarchy1"/>
    <dgm:cxn modelId="{E588C625-720F-4AD0-9EFD-9972A634D309}" type="presOf" srcId="{E215877D-0793-4FCF-A91B-4FEA242C3414}" destId="{308C91FD-B9DA-4E45-AF3B-1ED3D3945FE2}" srcOrd="0" destOrd="0" presId="urn:microsoft.com/office/officeart/2005/8/layout/hierarchy1"/>
    <dgm:cxn modelId="{82536826-2AFD-475A-AA72-1F03A3D5A7D8}" srcId="{993C0A7B-D1EF-4EDB-8226-61B197A413FE}" destId="{D02B7C8B-AED9-485B-96BE-C4693AAA98BF}" srcOrd="0" destOrd="0" parTransId="{EC7346AA-6C06-4B45-ACE0-1A92FE1CFC92}" sibTransId="{1F18786D-1DEF-4141-BE6F-192D7E16A45D}"/>
    <dgm:cxn modelId="{0F5DF726-B485-40F3-95E3-36B94DBC014E}" type="presOf" srcId="{0443FF9F-A33C-4252-BA1C-48DC06B8A5D8}" destId="{00468484-120A-4013-A7FD-2F5D9793990E}" srcOrd="0" destOrd="0" presId="urn:microsoft.com/office/officeart/2005/8/layout/hierarchy1"/>
    <dgm:cxn modelId="{3E85FB2C-2B62-4628-9353-A4BA3E6F3A3B}" type="presOf" srcId="{B34D8C89-76DD-457E-9EC7-492BFD21D6C4}" destId="{41575727-82BC-4359-8DB9-E28829F4DCC2}" srcOrd="0" destOrd="0" presId="urn:microsoft.com/office/officeart/2005/8/layout/hierarchy1"/>
    <dgm:cxn modelId="{D2C51635-6C97-49EC-9CCF-E750482BFB0F}" type="presOf" srcId="{5E65C245-B8F4-4FDB-83BB-CE38EE4E85DD}" destId="{AAC9E0F2-F15C-4402-88D4-04545D0E7F53}" srcOrd="0" destOrd="0" presId="urn:microsoft.com/office/officeart/2005/8/layout/hierarchy1"/>
    <dgm:cxn modelId="{3981AA3C-5F04-4DD9-BCD0-FCFD3FCC1FC2}" type="presOf" srcId="{CF0879F6-1F93-4625-8069-A47CB2C6709A}" destId="{1FF4DFF7-1809-498F-9BCD-42EB0A32A7EA}" srcOrd="0" destOrd="0" presId="urn:microsoft.com/office/officeart/2005/8/layout/hierarchy1"/>
    <dgm:cxn modelId="{C5F3403F-BBFD-417B-AB57-2923C7BA53E4}" type="presOf" srcId="{EEAFA2E8-7A9E-4D40-AB43-43DDDC2EACBA}" destId="{D3F13BD7-A059-45F4-AEF9-A2299B8A9EC3}" srcOrd="0" destOrd="0" presId="urn:microsoft.com/office/officeart/2005/8/layout/hierarchy1"/>
    <dgm:cxn modelId="{B95C595E-6B0D-4359-98EE-7E4B2EEBEAC2}" type="presOf" srcId="{36FA2B91-64C2-475B-B2F8-96FA4150994E}" destId="{E12355F5-CAE3-4987-837C-0EFCF27B1E6E}" srcOrd="0" destOrd="0" presId="urn:microsoft.com/office/officeart/2005/8/layout/hierarchy1"/>
    <dgm:cxn modelId="{B518135F-E4B2-4B7B-BD35-B44A5D7FC7D2}" srcId="{6125F973-B55B-47A1-AF89-846F7928B8BB}" destId="{0D2890E3-B5DA-48CE-A5EC-33908E6D9F59}" srcOrd="0" destOrd="0" parTransId="{36FA2B91-64C2-475B-B2F8-96FA4150994E}" sibTransId="{02C2E97D-5D2A-4895-9DB2-D7EF9A703179}"/>
    <dgm:cxn modelId="{619B5D62-C994-455E-9DC0-76C2DAD7689E}" srcId="{1BBFAA4A-A6C5-4174-A803-72EDB02A15C3}" destId="{0443FF9F-A33C-4252-BA1C-48DC06B8A5D8}" srcOrd="0" destOrd="0" parTransId="{04501EF4-5408-43EA-AE0C-4B0DDA63A2EA}" sibTransId="{96A6DDBA-4CFE-47CD-BF5F-A5487C52B088}"/>
    <dgm:cxn modelId="{65448262-8994-4891-8132-A703C0D62CC3}" type="presOf" srcId="{B95DA9D4-B56F-43D5-B3A3-FF82F910C5F6}" destId="{A7AD5AF7-2F9F-42AA-BA80-FC5E6D3322BA}" srcOrd="0" destOrd="0" presId="urn:microsoft.com/office/officeart/2005/8/layout/hierarchy1"/>
    <dgm:cxn modelId="{FB8BE36A-24A7-493C-8C6B-C58AB03950D0}" type="presOf" srcId="{9DA62478-1116-45CC-8286-450C71842CF3}" destId="{F0BD9E87-F431-45EB-8ED0-6B93B240DE03}" srcOrd="0" destOrd="0" presId="urn:microsoft.com/office/officeart/2005/8/layout/hierarchy1"/>
    <dgm:cxn modelId="{7E4F8E6D-12DD-43F1-87D7-33F7A2A8E9FC}" type="presOf" srcId="{1F271494-9666-4E52-B498-5359FAA58535}" destId="{1C9F946B-3DB6-41A7-AE4D-F5FD97E7E1BB}" srcOrd="0" destOrd="0" presId="urn:microsoft.com/office/officeart/2005/8/layout/hierarchy1"/>
    <dgm:cxn modelId="{6118374E-4BA1-40B5-B253-EA7551605ADF}" type="presOf" srcId="{702B3EA6-D022-4156-860A-678C6221E371}" destId="{D0275FA9-0D6E-488C-A4F1-7C7E8AE7980A}" srcOrd="0" destOrd="0" presId="urn:microsoft.com/office/officeart/2005/8/layout/hierarchy1"/>
    <dgm:cxn modelId="{7F7C544E-0BE7-475E-AA86-DF8CD064E55C}" srcId="{91EE8FEF-18C1-4575-8CF4-B4AD5FEF587C}" destId="{993C0A7B-D1EF-4EDB-8226-61B197A413FE}" srcOrd="0" destOrd="0" parTransId="{8E9D646F-C99C-4477-A3B5-298F07B8A8FA}" sibTransId="{FD1C0317-E295-45BA-8D47-52B1F3D7DAC3}"/>
    <dgm:cxn modelId="{6040E272-40F3-415E-9EA0-4F1C6E71560F}" type="presOf" srcId="{BF1F70AF-FDFC-4725-938B-588483013BDB}" destId="{F6BF0CBB-E9E8-4C43-AEC7-A3CC11F6F866}" srcOrd="0" destOrd="0" presId="urn:microsoft.com/office/officeart/2005/8/layout/hierarchy1"/>
    <dgm:cxn modelId="{A2769D74-F1E0-4A18-A492-420FF4BA42C0}" type="presOf" srcId="{A852BB99-4169-4090-BF3D-35F223697770}" destId="{74C1F41A-11E0-47A8-8823-416D7B277C83}" srcOrd="0" destOrd="0" presId="urn:microsoft.com/office/officeart/2005/8/layout/hierarchy1"/>
    <dgm:cxn modelId="{305D6D75-0C79-4989-823C-2BBC38243CD9}" srcId="{9F82A102-731F-451D-9728-A2317A3E7B01}" destId="{A852BB99-4169-4090-BF3D-35F223697770}" srcOrd="0" destOrd="0" parTransId="{9F92EB10-660A-449C-BBD6-52AB6A69D126}" sibTransId="{8999C928-472A-4642-8CD4-6BF576067737}"/>
    <dgm:cxn modelId="{B40A9156-BC55-41BE-B6A6-0AF342835DBB}" type="presOf" srcId="{434FF6CE-D94F-410F-A739-BBD1E91144DF}" destId="{68C9E844-065E-43BF-BCDC-7AA740888B72}" srcOrd="0" destOrd="0" presId="urn:microsoft.com/office/officeart/2005/8/layout/hierarchy1"/>
    <dgm:cxn modelId="{60758C59-4692-4B0E-A9AE-64CB51CB1E12}" srcId="{993C0A7B-D1EF-4EDB-8226-61B197A413FE}" destId="{A7B61B4D-420E-4833-9F54-6D349E94124E}" srcOrd="2" destOrd="0" parTransId="{C66D8D4C-D108-4FF7-B96B-17F0CAEC2124}" sibTransId="{550BE9C4-BDF9-4EC3-A186-48480731A9EC}"/>
    <dgm:cxn modelId="{8457907E-96DB-4D3B-9F4A-C794C127E334}" type="presOf" srcId="{344D4505-2B45-486D-A29C-087CDD7AB7FB}" destId="{D3F3CEF7-1874-456D-A8D4-FF41B3DF00B1}" srcOrd="0" destOrd="0" presId="urn:microsoft.com/office/officeart/2005/8/layout/hierarchy1"/>
    <dgm:cxn modelId="{B44A1B82-F6E5-416E-AC83-1EB6E2F182B6}" srcId="{993C0A7B-D1EF-4EDB-8226-61B197A413FE}" destId="{B80F3C62-93A3-44B6-BE61-179EC024E415}" srcOrd="1" destOrd="0" parTransId="{B95DA9D4-B56F-43D5-B3A3-FF82F910C5F6}" sibTransId="{6FD283BC-92CD-4837-A116-CD87803F45A7}"/>
    <dgm:cxn modelId="{06B65482-DA5C-4925-A7E4-932FF5700F96}" type="presOf" srcId="{E596AADD-01A4-4645-B69B-8794C27F4D96}" destId="{BA56DA78-E0BC-41BF-B4BF-E15AEE68D278}" srcOrd="0" destOrd="0" presId="urn:microsoft.com/office/officeart/2005/8/layout/hierarchy1"/>
    <dgm:cxn modelId="{E92AAA82-9282-4DBF-9493-3660A59B29E2}" type="presOf" srcId="{59D7D11D-5D60-4BDD-B854-C3F86A0C2054}" destId="{6A32E016-96C7-453F-97CF-1DCD4097F593}" srcOrd="0" destOrd="0" presId="urn:microsoft.com/office/officeart/2005/8/layout/hierarchy1"/>
    <dgm:cxn modelId="{979FCA83-9DF9-4A83-A099-4B264A22418E}" type="presOf" srcId="{D02B7C8B-AED9-485B-96BE-C4693AAA98BF}" destId="{B33C7260-DF26-4FEE-9F43-177E3442C9AD}" srcOrd="0" destOrd="0" presId="urn:microsoft.com/office/officeart/2005/8/layout/hierarchy1"/>
    <dgm:cxn modelId="{754BCE85-D6EB-4142-83E3-6DF5896C7DA3}" srcId="{6125F973-B55B-47A1-AF89-846F7928B8BB}" destId="{E596AADD-01A4-4645-B69B-8794C27F4D96}" srcOrd="1" destOrd="0" parTransId="{F893E647-08CB-40F5-A71F-8C94750E4120}" sibTransId="{17BC012F-2866-4AAC-B585-257ABBE557A1}"/>
    <dgm:cxn modelId="{5BB76F92-68AC-4B7C-AD1B-A82F8D2FF872}" type="presOf" srcId="{9F82A102-731F-451D-9728-A2317A3E7B01}" destId="{F8985ECC-82C1-4004-BD79-11263318D6EF}" srcOrd="0" destOrd="0" presId="urn:microsoft.com/office/officeart/2005/8/layout/hierarchy1"/>
    <dgm:cxn modelId="{3A22AC92-3592-4313-B0CA-9CEDB8CE2BB3}" type="presOf" srcId="{EC7346AA-6C06-4B45-ACE0-1A92FE1CFC92}" destId="{DF0D52E8-8A1E-453D-8812-34B2C59F1BD5}" srcOrd="0" destOrd="0" presId="urn:microsoft.com/office/officeart/2005/8/layout/hierarchy1"/>
    <dgm:cxn modelId="{BB2C0E96-13FA-4221-94D3-726444DDEDC7}" srcId="{B34D8C89-76DD-457E-9EC7-492BFD21D6C4}" destId="{BF1F70AF-FDFC-4725-938B-588483013BDB}" srcOrd="0" destOrd="0" parTransId="{7D4DD0CF-19A3-4910-8FD7-9F88869AD9F6}" sibTransId="{9896C093-D643-4B33-AE9D-27F3B01289BD}"/>
    <dgm:cxn modelId="{2A4B2D97-D6AE-4599-ADEC-4882A7C1F6CA}" type="presOf" srcId="{0D2890E3-B5DA-48CE-A5EC-33908E6D9F59}" destId="{BC406542-2A79-422A-A0CF-F30DE621FE5C}" srcOrd="0" destOrd="0" presId="urn:microsoft.com/office/officeart/2005/8/layout/hierarchy1"/>
    <dgm:cxn modelId="{3045EF97-AF41-44E1-A11C-7C45517CE676}" type="presOf" srcId="{FE99A32D-2F76-46ED-BDAA-A896335728A9}" destId="{804EAC08-DAC8-4348-A2BD-1D56C3D1EDFC}" srcOrd="0" destOrd="0" presId="urn:microsoft.com/office/officeart/2005/8/layout/hierarchy1"/>
    <dgm:cxn modelId="{40A6BE9C-9ED8-46EB-8ABD-E2E9EAEB19CB}" srcId="{91EE8FEF-18C1-4575-8CF4-B4AD5FEF587C}" destId="{B34D8C89-76DD-457E-9EC7-492BFD21D6C4}" srcOrd="1" destOrd="0" parTransId="{59D7D11D-5D60-4BDD-B854-C3F86A0C2054}" sibTransId="{8FF84F29-B59D-4C54-99AE-780A8031D90D}"/>
    <dgm:cxn modelId="{BC13E99C-7D2B-41AC-AB13-9F867884EDCD}" type="presOf" srcId="{6200E717-361D-4A1F-8FCD-EE03DA1A4C80}" destId="{239648F4-26F5-4EF0-A6F5-58C2F59DA272}" srcOrd="0" destOrd="0" presId="urn:microsoft.com/office/officeart/2005/8/layout/hierarchy1"/>
    <dgm:cxn modelId="{F230169E-7788-420B-AE56-3F406A4B2615}" type="presOf" srcId="{1AD7F507-DE15-4E6E-93ED-170C28A14346}" destId="{93B408B5-09F1-46D5-90EE-D1C68F7CAF0C}" srcOrd="0" destOrd="0" presId="urn:microsoft.com/office/officeart/2005/8/layout/hierarchy1"/>
    <dgm:cxn modelId="{E3BDFDA0-40E2-4F6B-85D3-31A13B24D901}" srcId="{B34D8C89-76DD-457E-9EC7-492BFD21D6C4}" destId="{94D8550B-158B-4660-BF28-95D408546D67}" srcOrd="2" destOrd="0" parTransId="{06902C33-1037-49DF-9030-A4E555712272}" sibTransId="{4F874EEB-FCDD-4DAB-BDD9-654C22BE3C28}"/>
    <dgm:cxn modelId="{C7AF18A2-391C-4F4C-A6F4-D661DF1CE016}" type="presOf" srcId="{A499CA82-297A-4D75-85AF-45DBD8E03158}" destId="{17072F68-5D5F-4071-85C1-DE5AA28754B9}" srcOrd="0" destOrd="0" presId="urn:microsoft.com/office/officeart/2005/8/layout/hierarchy1"/>
    <dgm:cxn modelId="{9BF224AA-81FD-4888-9196-56AF6B063FEA}" srcId="{1AD7F507-DE15-4E6E-93ED-170C28A14346}" destId="{B6DB25FC-F32F-44BB-ADDD-2E37F15A5FC5}" srcOrd="2" destOrd="0" parTransId="{434FF6CE-D94F-410F-A739-BBD1E91144DF}" sibTransId="{A6BF28E4-0A9C-47DA-B589-E49615A97D45}"/>
    <dgm:cxn modelId="{DB8818B0-C80F-4C5B-87FD-B6D7934142E6}" srcId="{EEAFA2E8-7A9E-4D40-AB43-43DDDC2EACBA}" destId="{91EE8FEF-18C1-4575-8CF4-B4AD5FEF587C}" srcOrd="1" destOrd="0" parTransId="{0FB4AAB3-B9AD-46D3-A09E-854CE00CE6B5}" sibTransId="{2606FB24-C037-407D-9780-14D1FF27AC00}"/>
    <dgm:cxn modelId="{041893B7-5D0F-45C4-BA86-D8525B3D6FBF}" srcId="{EEAFA2E8-7A9E-4D40-AB43-43DDDC2EACBA}" destId="{1AD7F507-DE15-4E6E-93ED-170C28A14346}" srcOrd="0" destOrd="0" parTransId="{5E65C245-B8F4-4FDB-83BB-CE38EE4E85DD}" sibTransId="{4B477A18-8B31-4871-B560-CDBA8431693B}"/>
    <dgm:cxn modelId="{F16D08B9-CAE1-4786-9E4F-97FC0EC1D576}" type="presOf" srcId="{9F92EB10-660A-449C-BBD6-52AB6A69D126}" destId="{A533BD91-9050-47E8-8B22-ED4B117CD3B7}" srcOrd="0" destOrd="0" presId="urn:microsoft.com/office/officeart/2005/8/layout/hierarchy1"/>
    <dgm:cxn modelId="{FF8593C5-72F0-4701-9865-B0C6DAC6B4DD}" type="presOf" srcId="{8AEFF7FB-A3B3-49CB-A226-2BDC57ED3822}" destId="{322B3F85-C7D4-43D1-9CC7-260EF3F92DB3}" srcOrd="0" destOrd="0" presId="urn:microsoft.com/office/officeart/2005/8/layout/hierarchy1"/>
    <dgm:cxn modelId="{9035C8C7-47DD-4443-9F30-C2BB76BC9317}" srcId="{1AD7F507-DE15-4E6E-93ED-170C28A14346}" destId="{0BB261C5-BD0A-4D99-A506-DE866D8ECBA1}" srcOrd="0" destOrd="0" parTransId="{5E7A600B-8B4C-46E5-B381-EB198FCA6E4F}" sibTransId="{F9E28CF1-AF00-43A3-AD36-FBCBFADC3921}"/>
    <dgm:cxn modelId="{3B0D5ECA-B9B6-4467-8D04-7084FFF4592B}" type="presOf" srcId="{B80F3C62-93A3-44B6-BE61-179EC024E415}" destId="{834B3B7C-01A7-4863-B74E-4031D0F417EB}" srcOrd="0" destOrd="0" presId="urn:microsoft.com/office/officeart/2005/8/layout/hierarchy1"/>
    <dgm:cxn modelId="{AD6550D1-1E9C-4979-B4CF-DC7D63BC3E46}" type="presOf" srcId="{AECF32FD-9F4B-4C6A-86D1-7D42065A17DD}" destId="{4B9161E9-29DD-4E05-99FD-221A54402D1B}" srcOrd="0" destOrd="0" presId="urn:microsoft.com/office/officeart/2005/8/layout/hierarchy1"/>
    <dgm:cxn modelId="{281CD2D1-7F27-492B-B40E-E95DD32ADE1A}" srcId="{0443FF9F-A33C-4252-BA1C-48DC06B8A5D8}" destId="{EEAFA2E8-7A9E-4D40-AB43-43DDDC2EACBA}" srcOrd="0" destOrd="0" parTransId="{5DD299F3-4B0D-4C7A-8E28-B1FA19B52D36}" sibTransId="{C0BE4212-4CB2-483A-8CE4-348085AF174E}"/>
    <dgm:cxn modelId="{896B0BD3-2F89-4348-B790-0CC7AE9AB730}" type="presOf" srcId="{B6DB25FC-F32F-44BB-ADDD-2E37F15A5FC5}" destId="{DD4C23C7-630D-4024-8962-1432FDD07A0B}" srcOrd="0" destOrd="0" presId="urn:microsoft.com/office/officeart/2005/8/layout/hierarchy1"/>
    <dgm:cxn modelId="{7D0B89DB-605D-49B2-B8B1-9BE2A208CA49}" srcId="{1AD7F507-DE15-4E6E-93ED-170C28A14346}" destId="{FE99A32D-2F76-46ED-BDAA-A896335728A9}" srcOrd="1" destOrd="0" parTransId="{CF0879F6-1F93-4625-8069-A47CB2C6709A}" sibTransId="{51E0DE25-A599-42CB-8FC2-4B7F69B4B2DB}"/>
    <dgm:cxn modelId="{D4C07DDE-391B-4AF5-830F-17031F873154}" type="presOf" srcId="{5E7A600B-8B4C-46E5-B381-EB198FCA6E4F}" destId="{AF5D5787-0B40-4D39-B4C1-C071AF5F44B5}" srcOrd="0" destOrd="0" presId="urn:microsoft.com/office/officeart/2005/8/layout/hierarchy1"/>
    <dgm:cxn modelId="{64EF62E0-2831-438A-990F-BD0BFD81EBAF}" srcId="{0443FF9F-A33C-4252-BA1C-48DC06B8A5D8}" destId="{916BC488-ABB1-4942-8D5D-A3E617B9790E}" srcOrd="1" destOrd="0" parTransId="{1F271494-9666-4E52-B498-5359FAA58535}" sibTransId="{48F243AF-63F0-40AE-A03F-671C3B2F80B5}"/>
    <dgm:cxn modelId="{FFCFCFE4-A611-4B77-898C-DFF671079CB3}" srcId="{0443FF9F-A33C-4252-BA1C-48DC06B8A5D8}" destId="{9F82A102-731F-451D-9728-A2317A3E7B01}" srcOrd="2" destOrd="0" parTransId="{9DA62478-1116-45CC-8286-450C71842CF3}" sibTransId="{16A9E0D8-2161-4FA0-98D0-0A5023F96B35}"/>
    <dgm:cxn modelId="{761CA7E9-E0D3-43D4-B9C8-1EBFDBD77B24}" srcId="{B34D8C89-76DD-457E-9EC7-492BFD21D6C4}" destId="{702B3EA6-D022-4156-860A-678C6221E371}" srcOrd="1" destOrd="0" parTransId="{2678E6FA-A380-432A-9F3C-5F33D6B3D5C5}" sibTransId="{7B73ACAF-B20A-4168-97FB-9E55A212CAA2}"/>
    <dgm:cxn modelId="{3337F8EA-488F-4B0B-A837-0803163A310E}" type="presOf" srcId="{916BC488-ABB1-4942-8D5D-A3E617B9790E}" destId="{70E700B2-4A31-4D78-A85A-ABAF6768098A}" srcOrd="0" destOrd="0" presId="urn:microsoft.com/office/officeart/2005/8/layout/hierarchy1"/>
    <dgm:cxn modelId="{A7E1ACEC-A76A-4DBF-98CF-8D89DFE6B28B}" srcId="{1AD7F507-DE15-4E6E-93ED-170C28A14346}" destId="{9C8DEE55-D40D-4E59-A23A-D322FD87E7FB}" srcOrd="3" destOrd="0" parTransId="{AECF32FD-9F4B-4C6A-86D1-7D42065A17DD}" sibTransId="{91CA112F-D60E-4B0B-8D8A-FDD5B7574467}"/>
    <dgm:cxn modelId="{6B1AEDEC-28C8-472A-9B11-DC5DE6A8385E}" type="presOf" srcId="{B06BBF04-E1CA-467B-BBC8-DD84851B2B62}" destId="{FC0821C2-F69F-4A12-ADF8-4861C2145DF1}" srcOrd="0" destOrd="0" presId="urn:microsoft.com/office/officeart/2005/8/layout/hierarchy1"/>
    <dgm:cxn modelId="{F81774EE-5211-4F27-9776-E30186D6030A}" type="presOf" srcId="{8E9D646F-C99C-4477-A3B5-298F07B8A8FA}" destId="{B613B720-4E55-4C4E-9675-EC66F582B0FE}" srcOrd="0" destOrd="0" presId="urn:microsoft.com/office/officeart/2005/8/layout/hierarchy1"/>
    <dgm:cxn modelId="{9D0AD8F0-4CC1-43C2-AFAA-852618171FAA}" type="presOf" srcId="{3D88A8C9-F5A8-4200-BE21-BA0DE814ABEC}" destId="{B1DEF6B8-59CB-41FB-9D8D-96A2F67F5742}" srcOrd="0" destOrd="0" presId="urn:microsoft.com/office/officeart/2005/8/layout/hierarchy1"/>
    <dgm:cxn modelId="{3B485EF2-57DC-4D9A-88F2-3D7511FCD9FB}" type="presOf" srcId="{A7B61B4D-420E-4833-9F54-6D349E94124E}" destId="{A3CF94DF-DD57-41B5-9116-A68C08C13FC3}" srcOrd="0" destOrd="0" presId="urn:microsoft.com/office/officeart/2005/8/layout/hierarchy1"/>
    <dgm:cxn modelId="{9E88ACF8-E729-4C58-83C1-5EFB4B162D91}" type="presOf" srcId="{9C8DEE55-D40D-4E59-A23A-D322FD87E7FB}" destId="{36584765-BDE4-462F-8B1A-40AE52189FAA}" srcOrd="0" destOrd="0" presId="urn:microsoft.com/office/officeart/2005/8/layout/hierarchy1"/>
    <dgm:cxn modelId="{CF2E4BF9-0F60-40DA-AC3F-BEC82E7B505F}" type="presOf" srcId="{94D8550B-158B-4660-BF28-95D408546D67}" destId="{804D45F0-7B8B-4DC1-850E-A42A949C48BC}" srcOrd="0" destOrd="0" presId="urn:microsoft.com/office/officeart/2005/8/layout/hierarchy1"/>
    <dgm:cxn modelId="{22B1B6F9-EA99-4FFB-B445-DA624457056A}" type="presOf" srcId="{5DD299F3-4B0D-4C7A-8E28-B1FA19B52D36}" destId="{03A23BFB-4456-4BBD-B740-12CB86149640}" srcOrd="0" destOrd="0" presId="urn:microsoft.com/office/officeart/2005/8/layout/hierarchy1"/>
    <dgm:cxn modelId="{B91788FA-31B9-429F-B424-233362D84760}" type="presOf" srcId="{06902C33-1037-49DF-9030-A4E555712272}" destId="{1BBC82A0-C052-4F9D-8E2B-6782285A227C}" srcOrd="0" destOrd="0" presId="urn:microsoft.com/office/officeart/2005/8/layout/hierarchy1"/>
    <dgm:cxn modelId="{290D3CFB-6D6F-468C-AACF-D30BE5EA64EF}" type="presOf" srcId="{C66D8D4C-D108-4FF7-B96B-17F0CAEC2124}" destId="{C7A8E9D8-F3AD-4E36-BFCA-7323B6626146}" srcOrd="0" destOrd="0" presId="urn:microsoft.com/office/officeart/2005/8/layout/hierarchy1"/>
    <dgm:cxn modelId="{DFCF16FC-07BB-4F0E-8582-1138305B4989}" type="presOf" srcId="{91EE8FEF-18C1-4575-8CF4-B4AD5FEF587C}" destId="{FBE99830-420F-4627-A52E-4B9A44242A98}" srcOrd="0" destOrd="0" presId="urn:microsoft.com/office/officeart/2005/8/layout/hierarchy1"/>
    <dgm:cxn modelId="{73284AE6-36FE-40BA-9461-06112E1FAAB5}" type="presParOf" srcId="{7843C072-4A85-422C-9852-C4773620FA1F}" destId="{901DC24A-C0D7-4E29-871A-8B7D25B0EEF0}" srcOrd="0" destOrd="0" presId="urn:microsoft.com/office/officeart/2005/8/layout/hierarchy1"/>
    <dgm:cxn modelId="{A2F36802-DA5F-4EF9-9665-2386B649F7E0}" type="presParOf" srcId="{901DC24A-C0D7-4E29-871A-8B7D25B0EEF0}" destId="{81D16858-E867-4E04-9D7B-FE25DC438CFA}" srcOrd="0" destOrd="0" presId="urn:microsoft.com/office/officeart/2005/8/layout/hierarchy1"/>
    <dgm:cxn modelId="{A1F5EFF5-27CA-408C-8D98-7DF0FADFD7FE}" type="presParOf" srcId="{81D16858-E867-4E04-9D7B-FE25DC438CFA}" destId="{E7914BC9-A1E3-4738-B3C2-8058B204A4EA}" srcOrd="0" destOrd="0" presId="urn:microsoft.com/office/officeart/2005/8/layout/hierarchy1"/>
    <dgm:cxn modelId="{66315E0F-15D9-4219-B4A6-27381F8E74C2}" type="presParOf" srcId="{81D16858-E867-4E04-9D7B-FE25DC438CFA}" destId="{00468484-120A-4013-A7FD-2F5D9793990E}" srcOrd="1" destOrd="0" presId="urn:microsoft.com/office/officeart/2005/8/layout/hierarchy1"/>
    <dgm:cxn modelId="{61CC5A93-A1BA-44D9-AC38-029478510F8E}" type="presParOf" srcId="{901DC24A-C0D7-4E29-871A-8B7D25B0EEF0}" destId="{C37993F8-0EA4-4460-9486-7A4C4D89F5FC}" srcOrd="1" destOrd="0" presId="urn:microsoft.com/office/officeart/2005/8/layout/hierarchy1"/>
    <dgm:cxn modelId="{99F28DA5-9C0E-4EFD-B044-E5C6706AE035}" type="presParOf" srcId="{C37993F8-0EA4-4460-9486-7A4C4D89F5FC}" destId="{03A23BFB-4456-4BBD-B740-12CB86149640}" srcOrd="0" destOrd="0" presId="urn:microsoft.com/office/officeart/2005/8/layout/hierarchy1"/>
    <dgm:cxn modelId="{60FB6F3D-B5A1-44EE-AF40-8B7BC9B6243D}" type="presParOf" srcId="{C37993F8-0EA4-4460-9486-7A4C4D89F5FC}" destId="{385F97FF-DC71-4CFB-9333-8DDB491C805E}" srcOrd="1" destOrd="0" presId="urn:microsoft.com/office/officeart/2005/8/layout/hierarchy1"/>
    <dgm:cxn modelId="{38A4F2F3-00B3-4468-B57F-2C3C9E438B3E}" type="presParOf" srcId="{385F97FF-DC71-4CFB-9333-8DDB491C805E}" destId="{205C3C72-3990-4D81-9DBD-EBC243DED692}" srcOrd="0" destOrd="0" presId="urn:microsoft.com/office/officeart/2005/8/layout/hierarchy1"/>
    <dgm:cxn modelId="{E563F7A5-6B1E-44C2-9037-9E188690C4B0}" type="presParOf" srcId="{205C3C72-3990-4D81-9DBD-EBC243DED692}" destId="{9A530292-D544-4872-A225-02A5FEC1C8C6}" srcOrd="0" destOrd="0" presId="urn:microsoft.com/office/officeart/2005/8/layout/hierarchy1"/>
    <dgm:cxn modelId="{6BB0564B-8A81-4D50-98DD-342FBB6B0A2A}" type="presParOf" srcId="{205C3C72-3990-4D81-9DBD-EBC243DED692}" destId="{D3F13BD7-A059-45F4-AEF9-A2299B8A9EC3}" srcOrd="1" destOrd="0" presId="urn:microsoft.com/office/officeart/2005/8/layout/hierarchy1"/>
    <dgm:cxn modelId="{CD819750-16D2-4612-A846-B53D8BAFF8E4}" type="presParOf" srcId="{385F97FF-DC71-4CFB-9333-8DDB491C805E}" destId="{B2A8E32A-9987-4E4E-A1AD-DA65793EE801}" srcOrd="1" destOrd="0" presId="urn:microsoft.com/office/officeart/2005/8/layout/hierarchy1"/>
    <dgm:cxn modelId="{E54E5844-BF13-43D7-8572-647811F6E675}" type="presParOf" srcId="{B2A8E32A-9987-4E4E-A1AD-DA65793EE801}" destId="{AAC9E0F2-F15C-4402-88D4-04545D0E7F53}" srcOrd="0" destOrd="0" presId="urn:microsoft.com/office/officeart/2005/8/layout/hierarchy1"/>
    <dgm:cxn modelId="{D181ECBF-3FED-4F03-9098-5A680440F028}" type="presParOf" srcId="{B2A8E32A-9987-4E4E-A1AD-DA65793EE801}" destId="{DEFB0E57-B5EC-420E-8BD8-EDD3BD64E5CC}" srcOrd="1" destOrd="0" presId="urn:microsoft.com/office/officeart/2005/8/layout/hierarchy1"/>
    <dgm:cxn modelId="{D30B05E6-0998-482A-990D-AC0BAE84460C}" type="presParOf" srcId="{DEFB0E57-B5EC-420E-8BD8-EDD3BD64E5CC}" destId="{4EB573B2-E0C2-46A1-ADE4-BE3795FE6CD7}" srcOrd="0" destOrd="0" presId="urn:microsoft.com/office/officeart/2005/8/layout/hierarchy1"/>
    <dgm:cxn modelId="{F5DA0FFC-DB73-4E60-945F-192835D9F1B0}" type="presParOf" srcId="{4EB573B2-E0C2-46A1-ADE4-BE3795FE6CD7}" destId="{6E561169-0A76-47AA-A625-C37316D74BB1}" srcOrd="0" destOrd="0" presId="urn:microsoft.com/office/officeart/2005/8/layout/hierarchy1"/>
    <dgm:cxn modelId="{F988D8B2-A4C9-4A49-A51B-805849718E5A}" type="presParOf" srcId="{4EB573B2-E0C2-46A1-ADE4-BE3795FE6CD7}" destId="{93B408B5-09F1-46D5-90EE-D1C68F7CAF0C}" srcOrd="1" destOrd="0" presId="urn:microsoft.com/office/officeart/2005/8/layout/hierarchy1"/>
    <dgm:cxn modelId="{569873E8-F4A1-46C1-941A-A5F45AF6E78E}" type="presParOf" srcId="{DEFB0E57-B5EC-420E-8BD8-EDD3BD64E5CC}" destId="{7AFF5D3B-2AB3-48E8-AE14-BE9F12257C24}" srcOrd="1" destOrd="0" presId="urn:microsoft.com/office/officeart/2005/8/layout/hierarchy1"/>
    <dgm:cxn modelId="{88D8D0D9-E23D-4A51-8192-17B3E744BF3C}" type="presParOf" srcId="{7AFF5D3B-2AB3-48E8-AE14-BE9F12257C24}" destId="{AF5D5787-0B40-4D39-B4C1-C071AF5F44B5}" srcOrd="0" destOrd="0" presId="urn:microsoft.com/office/officeart/2005/8/layout/hierarchy1"/>
    <dgm:cxn modelId="{F718227E-A5C1-4178-A87A-364CFA1926B8}" type="presParOf" srcId="{7AFF5D3B-2AB3-48E8-AE14-BE9F12257C24}" destId="{7AA6846E-87E0-4CA2-9EA2-4A361C40EC6A}" srcOrd="1" destOrd="0" presId="urn:microsoft.com/office/officeart/2005/8/layout/hierarchy1"/>
    <dgm:cxn modelId="{9D3C764E-816D-45E6-9DBC-867ADDE49D6B}" type="presParOf" srcId="{7AA6846E-87E0-4CA2-9EA2-4A361C40EC6A}" destId="{17EA40DA-2F8F-4B47-A6D5-E44EAF15232D}" srcOrd="0" destOrd="0" presId="urn:microsoft.com/office/officeart/2005/8/layout/hierarchy1"/>
    <dgm:cxn modelId="{17DD9E97-3CA4-480E-A15D-64BB449EAAEE}" type="presParOf" srcId="{17EA40DA-2F8F-4B47-A6D5-E44EAF15232D}" destId="{B379C0A9-7A91-4A42-A8B4-4C33E88F3FB7}" srcOrd="0" destOrd="0" presId="urn:microsoft.com/office/officeart/2005/8/layout/hierarchy1"/>
    <dgm:cxn modelId="{D01D77DA-414B-42BB-94A7-A2A96F4A684D}" type="presParOf" srcId="{17EA40DA-2F8F-4B47-A6D5-E44EAF15232D}" destId="{B25895BE-6B48-4310-B4F3-9440B5E06E5C}" srcOrd="1" destOrd="0" presId="urn:microsoft.com/office/officeart/2005/8/layout/hierarchy1"/>
    <dgm:cxn modelId="{A6F6DB78-9EDB-4D8D-982F-BCFFA9EAD2BB}" type="presParOf" srcId="{7AA6846E-87E0-4CA2-9EA2-4A361C40EC6A}" destId="{DE4C7E99-06E1-4066-B4FF-00CACC68EF47}" srcOrd="1" destOrd="0" presId="urn:microsoft.com/office/officeart/2005/8/layout/hierarchy1"/>
    <dgm:cxn modelId="{C28CED84-B2F2-456B-8FB1-2E37C8A7EF90}" type="presParOf" srcId="{7AFF5D3B-2AB3-48E8-AE14-BE9F12257C24}" destId="{1FF4DFF7-1809-498F-9BCD-42EB0A32A7EA}" srcOrd="2" destOrd="0" presId="urn:microsoft.com/office/officeart/2005/8/layout/hierarchy1"/>
    <dgm:cxn modelId="{C67D2D11-C7F6-494A-8DF1-83AEB2ED5016}" type="presParOf" srcId="{7AFF5D3B-2AB3-48E8-AE14-BE9F12257C24}" destId="{FF57EEDA-AA1F-4986-BF81-D124A9786864}" srcOrd="3" destOrd="0" presId="urn:microsoft.com/office/officeart/2005/8/layout/hierarchy1"/>
    <dgm:cxn modelId="{2510482A-D711-4589-8435-B69419025420}" type="presParOf" srcId="{FF57EEDA-AA1F-4986-BF81-D124A9786864}" destId="{88F2E846-F33F-4A59-8C95-1166A5F88E0B}" srcOrd="0" destOrd="0" presId="urn:microsoft.com/office/officeart/2005/8/layout/hierarchy1"/>
    <dgm:cxn modelId="{9BD1BA09-3EBE-43AE-88B8-F125E327DF17}" type="presParOf" srcId="{88F2E846-F33F-4A59-8C95-1166A5F88E0B}" destId="{3FD50DE4-9057-432C-85AB-C714885EED7B}" srcOrd="0" destOrd="0" presId="urn:microsoft.com/office/officeart/2005/8/layout/hierarchy1"/>
    <dgm:cxn modelId="{2423B85D-6B18-4482-BB3E-25526B071990}" type="presParOf" srcId="{88F2E846-F33F-4A59-8C95-1166A5F88E0B}" destId="{804EAC08-DAC8-4348-A2BD-1D56C3D1EDFC}" srcOrd="1" destOrd="0" presId="urn:microsoft.com/office/officeart/2005/8/layout/hierarchy1"/>
    <dgm:cxn modelId="{33A60E48-8A0C-497A-A278-8A83FB4826C4}" type="presParOf" srcId="{FF57EEDA-AA1F-4986-BF81-D124A9786864}" destId="{60EE40AF-1627-4A28-A083-7E7A03BFF9A3}" srcOrd="1" destOrd="0" presId="urn:microsoft.com/office/officeart/2005/8/layout/hierarchy1"/>
    <dgm:cxn modelId="{4DCAEF99-20A4-4A46-8FD9-0E19917DCCB0}" type="presParOf" srcId="{7AFF5D3B-2AB3-48E8-AE14-BE9F12257C24}" destId="{68C9E844-065E-43BF-BCDC-7AA740888B72}" srcOrd="4" destOrd="0" presId="urn:microsoft.com/office/officeart/2005/8/layout/hierarchy1"/>
    <dgm:cxn modelId="{E347311F-FEC0-4DF0-9122-8C0814D7D5C5}" type="presParOf" srcId="{7AFF5D3B-2AB3-48E8-AE14-BE9F12257C24}" destId="{328F20A3-7C3A-42BD-8E2B-AAA10EB16530}" srcOrd="5" destOrd="0" presId="urn:microsoft.com/office/officeart/2005/8/layout/hierarchy1"/>
    <dgm:cxn modelId="{D534CA22-7F70-40A0-939C-9269A28A6C73}" type="presParOf" srcId="{328F20A3-7C3A-42BD-8E2B-AAA10EB16530}" destId="{6566A613-0CC6-4249-86B4-FBD9466AA55C}" srcOrd="0" destOrd="0" presId="urn:microsoft.com/office/officeart/2005/8/layout/hierarchy1"/>
    <dgm:cxn modelId="{24B71A52-B41E-483A-8DBA-E66BFF725B2D}" type="presParOf" srcId="{6566A613-0CC6-4249-86B4-FBD9466AA55C}" destId="{D14CFECE-0599-443E-8721-D44F538780C6}" srcOrd="0" destOrd="0" presId="urn:microsoft.com/office/officeart/2005/8/layout/hierarchy1"/>
    <dgm:cxn modelId="{F3F7F840-25D3-43F6-94DD-F7D96E95017B}" type="presParOf" srcId="{6566A613-0CC6-4249-86B4-FBD9466AA55C}" destId="{DD4C23C7-630D-4024-8962-1432FDD07A0B}" srcOrd="1" destOrd="0" presId="urn:microsoft.com/office/officeart/2005/8/layout/hierarchy1"/>
    <dgm:cxn modelId="{77CE131C-308B-4508-90E0-59BD415FE30F}" type="presParOf" srcId="{328F20A3-7C3A-42BD-8E2B-AAA10EB16530}" destId="{5B7F8C6C-6377-4A58-A587-D37F196E7949}" srcOrd="1" destOrd="0" presId="urn:microsoft.com/office/officeart/2005/8/layout/hierarchy1"/>
    <dgm:cxn modelId="{5F4DAD80-EBF4-44ED-8350-9020BA879A36}" type="presParOf" srcId="{7AFF5D3B-2AB3-48E8-AE14-BE9F12257C24}" destId="{4B9161E9-29DD-4E05-99FD-221A54402D1B}" srcOrd="6" destOrd="0" presId="urn:microsoft.com/office/officeart/2005/8/layout/hierarchy1"/>
    <dgm:cxn modelId="{C80F3A9A-9963-4963-BEBE-54012ACE8DD4}" type="presParOf" srcId="{7AFF5D3B-2AB3-48E8-AE14-BE9F12257C24}" destId="{A59DFB2A-3D0D-470B-A26C-07437175AD4B}" srcOrd="7" destOrd="0" presId="urn:microsoft.com/office/officeart/2005/8/layout/hierarchy1"/>
    <dgm:cxn modelId="{F003080E-7323-4ABE-939C-1C5AD06F93DA}" type="presParOf" srcId="{A59DFB2A-3D0D-470B-A26C-07437175AD4B}" destId="{1302CB9C-1978-4095-AB92-7D436E103382}" srcOrd="0" destOrd="0" presId="urn:microsoft.com/office/officeart/2005/8/layout/hierarchy1"/>
    <dgm:cxn modelId="{BD2B5D1B-A6FD-4EC2-8EC1-A84AA1AF5D05}" type="presParOf" srcId="{1302CB9C-1978-4095-AB92-7D436E103382}" destId="{CE203229-DEA8-4AF7-99F1-3F116491CFB7}" srcOrd="0" destOrd="0" presId="urn:microsoft.com/office/officeart/2005/8/layout/hierarchy1"/>
    <dgm:cxn modelId="{283791AD-E353-4245-913E-ABF596B55AF7}" type="presParOf" srcId="{1302CB9C-1978-4095-AB92-7D436E103382}" destId="{36584765-BDE4-462F-8B1A-40AE52189FAA}" srcOrd="1" destOrd="0" presId="urn:microsoft.com/office/officeart/2005/8/layout/hierarchy1"/>
    <dgm:cxn modelId="{04F17241-207F-4250-9512-F70CBAB20368}" type="presParOf" srcId="{A59DFB2A-3D0D-470B-A26C-07437175AD4B}" destId="{E84252D9-027E-4FE9-9D40-8F5B2C04D527}" srcOrd="1" destOrd="0" presId="urn:microsoft.com/office/officeart/2005/8/layout/hierarchy1"/>
    <dgm:cxn modelId="{A5DB3B4E-0944-4C96-8997-6C34FE4E8FAE}" type="presParOf" srcId="{B2A8E32A-9987-4E4E-A1AD-DA65793EE801}" destId="{5DD76836-A19B-42E3-A589-7C7578791DA3}" srcOrd="2" destOrd="0" presId="urn:microsoft.com/office/officeart/2005/8/layout/hierarchy1"/>
    <dgm:cxn modelId="{7F61DEC4-B57C-4973-9A41-F44965F2C8FD}" type="presParOf" srcId="{B2A8E32A-9987-4E4E-A1AD-DA65793EE801}" destId="{FDC3837E-1945-4F5F-8B27-9B77E26D8D9D}" srcOrd="3" destOrd="0" presId="urn:microsoft.com/office/officeart/2005/8/layout/hierarchy1"/>
    <dgm:cxn modelId="{F0C2FE1A-1F15-4ADE-96FD-D44E04EAD1CF}" type="presParOf" srcId="{FDC3837E-1945-4F5F-8B27-9B77E26D8D9D}" destId="{B162E26C-93DA-4491-B4E5-72B2F388E72C}" srcOrd="0" destOrd="0" presId="urn:microsoft.com/office/officeart/2005/8/layout/hierarchy1"/>
    <dgm:cxn modelId="{83DE15AA-D91C-4BCE-A7AF-1E7AC4EC6C9D}" type="presParOf" srcId="{B162E26C-93DA-4491-B4E5-72B2F388E72C}" destId="{D9A4E563-38D6-44C6-889B-075479158482}" srcOrd="0" destOrd="0" presId="urn:microsoft.com/office/officeart/2005/8/layout/hierarchy1"/>
    <dgm:cxn modelId="{C4401744-469D-4313-AF44-D2C406492802}" type="presParOf" srcId="{B162E26C-93DA-4491-B4E5-72B2F388E72C}" destId="{FBE99830-420F-4627-A52E-4B9A44242A98}" srcOrd="1" destOrd="0" presId="urn:microsoft.com/office/officeart/2005/8/layout/hierarchy1"/>
    <dgm:cxn modelId="{07B2ED35-2C8E-479A-B24F-CE30BB7203E6}" type="presParOf" srcId="{FDC3837E-1945-4F5F-8B27-9B77E26D8D9D}" destId="{F40A82B2-0B21-44AC-95E6-16465166C756}" srcOrd="1" destOrd="0" presId="urn:microsoft.com/office/officeart/2005/8/layout/hierarchy1"/>
    <dgm:cxn modelId="{40AC2673-EB1B-4245-8451-F49111C0D399}" type="presParOf" srcId="{F40A82B2-0B21-44AC-95E6-16465166C756}" destId="{B613B720-4E55-4C4E-9675-EC66F582B0FE}" srcOrd="0" destOrd="0" presId="urn:microsoft.com/office/officeart/2005/8/layout/hierarchy1"/>
    <dgm:cxn modelId="{7F2460BF-886B-480C-8BA5-ABF9EDDC7B61}" type="presParOf" srcId="{F40A82B2-0B21-44AC-95E6-16465166C756}" destId="{6395CB7C-8EBE-4D16-BFD9-8B024FC02B76}" srcOrd="1" destOrd="0" presId="urn:microsoft.com/office/officeart/2005/8/layout/hierarchy1"/>
    <dgm:cxn modelId="{2949D2C9-2AD0-43AC-88C8-949391B3F8EF}" type="presParOf" srcId="{6395CB7C-8EBE-4D16-BFD9-8B024FC02B76}" destId="{20EF242A-62BD-4F6E-94A7-47B2447E40BB}" srcOrd="0" destOrd="0" presId="urn:microsoft.com/office/officeart/2005/8/layout/hierarchy1"/>
    <dgm:cxn modelId="{85649BD2-C267-4AF2-930C-0C6021BCDCEB}" type="presParOf" srcId="{20EF242A-62BD-4F6E-94A7-47B2447E40BB}" destId="{6CBBD922-B02E-4B21-AA45-71DA5716E2AB}" srcOrd="0" destOrd="0" presId="urn:microsoft.com/office/officeart/2005/8/layout/hierarchy1"/>
    <dgm:cxn modelId="{97EA3FB7-0B3A-4536-85F3-47D498B84AA8}" type="presParOf" srcId="{20EF242A-62BD-4F6E-94A7-47B2447E40BB}" destId="{74591369-B033-4A61-9845-EE73A3A94114}" srcOrd="1" destOrd="0" presId="urn:microsoft.com/office/officeart/2005/8/layout/hierarchy1"/>
    <dgm:cxn modelId="{5B801A5D-737C-4792-8E72-77609F31651B}" type="presParOf" srcId="{6395CB7C-8EBE-4D16-BFD9-8B024FC02B76}" destId="{CBDFA3AA-F5D2-45BD-804A-3F9FA7A0366D}" srcOrd="1" destOrd="0" presId="urn:microsoft.com/office/officeart/2005/8/layout/hierarchy1"/>
    <dgm:cxn modelId="{BACCF31A-E745-4F0D-BEAB-CBB7CECDE1F8}" type="presParOf" srcId="{CBDFA3AA-F5D2-45BD-804A-3F9FA7A0366D}" destId="{DF0D52E8-8A1E-453D-8812-34B2C59F1BD5}" srcOrd="0" destOrd="0" presId="urn:microsoft.com/office/officeart/2005/8/layout/hierarchy1"/>
    <dgm:cxn modelId="{C9AA2B28-FC70-401B-9664-DC3F4BBC7718}" type="presParOf" srcId="{CBDFA3AA-F5D2-45BD-804A-3F9FA7A0366D}" destId="{509585D7-5098-4193-A588-DD4ACB5E0F57}" srcOrd="1" destOrd="0" presId="urn:microsoft.com/office/officeart/2005/8/layout/hierarchy1"/>
    <dgm:cxn modelId="{F4D8A8AF-F69A-49A3-AEFC-A059C223A2D1}" type="presParOf" srcId="{509585D7-5098-4193-A588-DD4ACB5E0F57}" destId="{05941F90-3295-4A02-9AFA-6F7129359A17}" srcOrd="0" destOrd="0" presId="urn:microsoft.com/office/officeart/2005/8/layout/hierarchy1"/>
    <dgm:cxn modelId="{C19C48B5-054C-4B07-AC06-BCD3F8D1E994}" type="presParOf" srcId="{05941F90-3295-4A02-9AFA-6F7129359A17}" destId="{C6CAB064-AF4F-4B4F-9001-821842E7D583}" srcOrd="0" destOrd="0" presId="urn:microsoft.com/office/officeart/2005/8/layout/hierarchy1"/>
    <dgm:cxn modelId="{4DEF746D-BDD6-4699-9D44-67167C1DC628}" type="presParOf" srcId="{05941F90-3295-4A02-9AFA-6F7129359A17}" destId="{B33C7260-DF26-4FEE-9F43-177E3442C9AD}" srcOrd="1" destOrd="0" presId="urn:microsoft.com/office/officeart/2005/8/layout/hierarchy1"/>
    <dgm:cxn modelId="{6DFED087-3BED-4C20-8153-274AAE08264A}" type="presParOf" srcId="{509585D7-5098-4193-A588-DD4ACB5E0F57}" destId="{753F29EC-BF17-4CD6-8CF5-DCB3DF9129E1}" srcOrd="1" destOrd="0" presId="urn:microsoft.com/office/officeart/2005/8/layout/hierarchy1"/>
    <dgm:cxn modelId="{8BD6FDB1-C205-4639-A644-CA3E293C510F}" type="presParOf" srcId="{CBDFA3AA-F5D2-45BD-804A-3F9FA7A0366D}" destId="{A7AD5AF7-2F9F-42AA-BA80-FC5E6D3322BA}" srcOrd="2" destOrd="0" presId="urn:microsoft.com/office/officeart/2005/8/layout/hierarchy1"/>
    <dgm:cxn modelId="{17AFA36E-F3DE-4136-AB3C-0E11035A3701}" type="presParOf" srcId="{CBDFA3AA-F5D2-45BD-804A-3F9FA7A0366D}" destId="{A11DBE47-6311-4A49-B322-74A38EE6C2A9}" srcOrd="3" destOrd="0" presId="urn:microsoft.com/office/officeart/2005/8/layout/hierarchy1"/>
    <dgm:cxn modelId="{0BEDEF91-BFEA-4D4E-B852-E82E35DC0F98}" type="presParOf" srcId="{A11DBE47-6311-4A49-B322-74A38EE6C2A9}" destId="{CD4BA256-85A6-4138-A129-59C6F5755C58}" srcOrd="0" destOrd="0" presId="urn:microsoft.com/office/officeart/2005/8/layout/hierarchy1"/>
    <dgm:cxn modelId="{5C2A3148-C1FC-4B18-8739-C488980894D3}" type="presParOf" srcId="{CD4BA256-85A6-4138-A129-59C6F5755C58}" destId="{A678E51D-718B-4EFC-8CEC-81A59A3566A7}" srcOrd="0" destOrd="0" presId="urn:microsoft.com/office/officeart/2005/8/layout/hierarchy1"/>
    <dgm:cxn modelId="{7633FFE4-45D6-436F-A14D-25BAEBAB8DBD}" type="presParOf" srcId="{CD4BA256-85A6-4138-A129-59C6F5755C58}" destId="{834B3B7C-01A7-4863-B74E-4031D0F417EB}" srcOrd="1" destOrd="0" presId="urn:microsoft.com/office/officeart/2005/8/layout/hierarchy1"/>
    <dgm:cxn modelId="{A410904E-D8FF-42DC-B9E7-87B869F4C273}" type="presParOf" srcId="{A11DBE47-6311-4A49-B322-74A38EE6C2A9}" destId="{F4618C1A-FB69-4952-9A98-113B5EDC8B91}" srcOrd="1" destOrd="0" presId="urn:microsoft.com/office/officeart/2005/8/layout/hierarchy1"/>
    <dgm:cxn modelId="{3AD1534F-EF72-4DFF-9C69-211A57B0350A}" type="presParOf" srcId="{CBDFA3AA-F5D2-45BD-804A-3F9FA7A0366D}" destId="{C7A8E9D8-F3AD-4E36-BFCA-7323B6626146}" srcOrd="4" destOrd="0" presId="urn:microsoft.com/office/officeart/2005/8/layout/hierarchy1"/>
    <dgm:cxn modelId="{A4F7C1DE-8086-4250-BD51-1C66516A8CEB}" type="presParOf" srcId="{CBDFA3AA-F5D2-45BD-804A-3F9FA7A0366D}" destId="{F2000BC0-3FF9-49AD-8B26-3CF8D904F663}" srcOrd="5" destOrd="0" presId="urn:microsoft.com/office/officeart/2005/8/layout/hierarchy1"/>
    <dgm:cxn modelId="{53125CC6-73A5-4299-97A8-207408EFF857}" type="presParOf" srcId="{F2000BC0-3FF9-49AD-8B26-3CF8D904F663}" destId="{AA34E8B0-DA17-404A-BB71-F3B9C4762BFE}" srcOrd="0" destOrd="0" presId="urn:microsoft.com/office/officeart/2005/8/layout/hierarchy1"/>
    <dgm:cxn modelId="{3EE74D41-6297-4CD8-88CD-40F7A81B4858}" type="presParOf" srcId="{AA34E8B0-DA17-404A-BB71-F3B9C4762BFE}" destId="{34F3D500-83DC-4FCC-A33B-A302FB4AE022}" srcOrd="0" destOrd="0" presId="urn:microsoft.com/office/officeart/2005/8/layout/hierarchy1"/>
    <dgm:cxn modelId="{63B515E3-E744-4A42-92E9-13904F248361}" type="presParOf" srcId="{AA34E8B0-DA17-404A-BB71-F3B9C4762BFE}" destId="{A3CF94DF-DD57-41B5-9116-A68C08C13FC3}" srcOrd="1" destOrd="0" presId="urn:microsoft.com/office/officeart/2005/8/layout/hierarchy1"/>
    <dgm:cxn modelId="{8422CAF4-EBB0-428E-86D7-D17D8C502C18}" type="presParOf" srcId="{F2000BC0-3FF9-49AD-8B26-3CF8D904F663}" destId="{870A99E0-2EA0-4D49-AF85-33358CCE52CA}" srcOrd="1" destOrd="0" presId="urn:microsoft.com/office/officeart/2005/8/layout/hierarchy1"/>
    <dgm:cxn modelId="{9DFDA757-DF1D-416A-8F66-1CC9BFFC4015}" type="presParOf" srcId="{F40A82B2-0B21-44AC-95E6-16465166C756}" destId="{6A32E016-96C7-453F-97CF-1DCD4097F593}" srcOrd="2" destOrd="0" presId="urn:microsoft.com/office/officeart/2005/8/layout/hierarchy1"/>
    <dgm:cxn modelId="{9FAD76B6-2F76-4DBA-A897-C81B92359B42}" type="presParOf" srcId="{F40A82B2-0B21-44AC-95E6-16465166C756}" destId="{4D51CB09-CF45-41D3-9072-C9664C6C1CAD}" srcOrd="3" destOrd="0" presId="urn:microsoft.com/office/officeart/2005/8/layout/hierarchy1"/>
    <dgm:cxn modelId="{6B233746-FA31-4E40-BC77-8605F0E393A4}" type="presParOf" srcId="{4D51CB09-CF45-41D3-9072-C9664C6C1CAD}" destId="{31ABAB20-9032-4383-85E8-8C9A2C4F7C41}" srcOrd="0" destOrd="0" presId="urn:microsoft.com/office/officeart/2005/8/layout/hierarchy1"/>
    <dgm:cxn modelId="{A80995B7-54B8-4DFF-973A-FD44E5895297}" type="presParOf" srcId="{31ABAB20-9032-4383-85E8-8C9A2C4F7C41}" destId="{0B2A63D8-8291-46F5-8EF4-A4D3CC65B570}" srcOrd="0" destOrd="0" presId="urn:microsoft.com/office/officeart/2005/8/layout/hierarchy1"/>
    <dgm:cxn modelId="{1152AAC9-F448-4B34-A4C7-05F6F01D196E}" type="presParOf" srcId="{31ABAB20-9032-4383-85E8-8C9A2C4F7C41}" destId="{41575727-82BC-4359-8DB9-E28829F4DCC2}" srcOrd="1" destOrd="0" presId="urn:microsoft.com/office/officeart/2005/8/layout/hierarchy1"/>
    <dgm:cxn modelId="{8912DE20-8BEF-4461-9393-2071AEE16B7A}" type="presParOf" srcId="{4D51CB09-CF45-41D3-9072-C9664C6C1CAD}" destId="{427CFF75-3EE6-4713-B462-0711001C4FF7}" srcOrd="1" destOrd="0" presId="urn:microsoft.com/office/officeart/2005/8/layout/hierarchy1"/>
    <dgm:cxn modelId="{612F6A86-D38D-4D22-9DF0-6948D6C2EB04}" type="presParOf" srcId="{427CFF75-3EE6-4713-B462-0711001C4FF7}" destId="{41D8A093-1498-40D1-B9ED-FDE463B25400}" srcOrd="0" destOrd="0" presId="urn:microsoft.com/office/officeart/2005/8/layout/hierarchy1"/>
    <dgm:cxn modelId="{6110CD7A-15EC-4FA4-A2CB-FF0C6F85AC76}" type="presParOf" srcId="{427CFF75-3EE6-4713-B462-0711001C4FF7}" destId="{B3B72390-A5C5-44E3-B590-57901D5806A6}" srcOrd="1" destOrd="0" presId="urn:microsoft.com/office/officeart/2005/8/layout/hierarchy1"/>
    <dgm:cxn modelId="{1A9F446E-8D70-4163-84F7-930A5BA3B10B}" type="presParOf" srcId="{B3B72390-A5C5-44E3-B590-57901D5806A6}" destId="{31BDDEF0-CF52-455D-80DD-A0475F9DBCEE}" srcOrd="0" destOrd="0" presId="urn:microsoft.com/office/officeart/2005/8/layout/hierarchy1"/>
    <dgm:cxn modelId="{8673C9E6-675E-447B-AE6A-EF3D555D6570}" type="presParOf" srcId="{31BDDEF0-CF52-455D-80DD-A0475F9DBCEE}" destId="{A492E4AC-D7B7-4360-BF1E-B2A32E2469A7}" srcOrd="0" destOrd="0" presId="urn:microsoft.com/office/officeart/2005/8/layout/hierarchy1"/>
    <dgm:cxn modelId="{C783A330-C2B3-4C5A-9BB6-69C03CD7EB46}" type="presParOf" srcId="{31BDDEF0-CF52-455D-80DD-A0475F9DBCEE}" destId="{F6BF0CBB-E9E8-4C43-AEC7-A3CC11F6F866}" srcOrd="1" destOrd="0" presId="urn:microsoft.com/office/officeart/2005/8/layout/hierarchy1"/>
    <dgm:cxn modelId="{C63AD092-FD37-4AC8-A9C4-DF772781AB54}" type="presParOf" srcId="{B3B72390-A5C5-44E3-B590-57901D5806A6}" destId="{40FEF762-A737-40AA-BA3A-FE47AF00B118}" srcOrd="1" destOrd="0" presId="urn:microsoft.com/office/officeart/2005/8/layout/hierarchy1"/>
    <dgm:cxn modelId="{AB769927-612F-42C8-A407-6C582FDC3512}" type="presParOf" srcId="{427CFF75-3EE6-4713-B462-0711001C4FF7}" destId="{C47BB8A0-2E56-4153-82E7-54D6DBF13AA4}" srcOrd="2" destOrd="0" presId="urn:microsoft.com/office/officeart/2005/8/layout/hierarchy1"/>
    <dgm:cxn modelId="{477DD3AA-5507-4777-B737-D1E599F20D62}" type="presParOf" srcId="{427CFF75-3EE6-4713-B462-0711001C4FF7}" destId="{4AFDFA75-1B0F-4158-ACF5-970ED1188341}" srcOrd="3" destOrd="0" presId="urn:microsoft.com/office/officeart/2005/8/layout/hierarchy1"/>
    <dgm:cxn modelId="{2A8C1C4B-26C4-40C5-946E-7E2A7A266F44}" type="presParOf" srcId="{4AFDFA75-1B0F-4158-ACF5-970ED1188341}" destId="{CBC42B39-03B2-4C5B-A884-569B40D05262}" srcOrd="0" destOrd="0" presId="urn:microsoft.com/office/officeart/2005/8/layout/hierarchy1"/>
    <dgm:cxn modelId="{B483B3FA-8124-45C2-AF3C-BCBF707FB583}" type="presParOf" srcId="{CBC42B39-03B2-4C5B-A884-569B40D05262}" destId="{175F923F-8473-4E3C-9AF0-B4ECC13EB247}" srcOrd="0" destOrd="0" presId="urn:microsoft.com/office/officeart/2005/8/layout/hierarchy1"/>
    <dgm:cxn modelId="{232AF3D9-55EF-4A41-A1B7-C4861F9C3D7E}" type="presParOf" srcId="{CBC42B39-03B2-4C5B-A884-569B40D05262}" destId="{D0275FA9-0D6E-488C-A4F1-7C7E8AE7980A}" srcOrd="1" destOrd="0" presId="urn:microsoft.com/office/officeart/2005/8/layout/hierarchy1"/>
    <dgm:cxn modelId="{3913E499-2780-4ED0-BDD2-2DFBBB1757AF}" type="presParOf" srcId="{4AFDFA75-1B0F-4158-ACF5-970ED1188341}" destId="{EC5CA4C6-4097-463B-B707-688397152D93}" srcOrd="1" destOrd="0" presId="urn:microsoft.com/office/officeart/2005/8/layout/hierarchy1"/>
    <dgm:cxn modelId="{34DA77C3-5A36-4325-AC33-FC089B1F6B77}" type="presParOf" srcId="{427CFF75-3EE6-4713-B462-0711001C4FF7}" destId="{1BBC82A0-C052-4F9D-8E2B-6782285A227C}" srcOrd="4" destOrd="0" presId="urn:microsoft.com/office/officeart/2005/8/layout/hierarchy1"/>
    <dgm:cxn modelId="{D3358AD0-DF5F-4057-9BA8-17CD2A4DA7C1}" type="presParOf" srcId="{427CFF75-3EE6-4713-B462-0711001C4FF7}" destId="{6892E01C-90B8-4BC6-AFA3-2E6A25D3E3C6}" srcOrd="5" destOrd="0" presId="urn:microsoft.com/office/officeart/2005/8/layout/hierarchy1"/>
    <dgm:cxn modelId="{10E736A9-0582-4825-B042-79318AF01CDA}" type="presParOf" srcId="{6892E01C-90B8-4BC6-AFA3-2E6A25D3E3C6}" destId="{832406C7-3629-4745-96A1-763E037DB202}" srcOrd="0" destOrd="0" presId="urn:microsoft.com/office/officeart/2005/8/layout/hierarchy1"/>
    <dgm:cxn modelId="{2CA101E9-125B-403C-898E-4A2AE02F76A1}" type="presParOf" srcId="{832406C7-3629-4745-96A1-763E037DB202}" destId="{F93D5CBA-ECF7-45EC-89A5-E40393469317}" srcOrd="0" destOrd="0" presId="urn:microsoft.com/office/officeart/2005/8/layout/hierarchy1"/>
    <dgm:cxn modelId="{6E93059B-EE83-475D-B020-7F8E3021B3A9}" type="presParOf" srcId="{832406C7-3629-4745-96A1-763E037DB202}" destId="{804D45F0-7B8B-4DC1-850E-A42A949C48BC}" srcOrd="1" destOrd="0" presId="urn:microsoft.com/office/officeart/2005/8/layout/hierarchy1"/>
    <dgm:cxn modelId="{0EEB1E87-432A-4B41-A86C-18222D2A78F2}" type="presParOf" srcId="{6892E01C-90B8-4BC6-AFA3-2E6A25D3E3C6}" destId="{BA02D2F6-2418-484A-8E04-6DA2DC11FB60}" srcOrd="1" destOrd="0" presId="urn:microsoft.com/office/officeart/2005/8/layout/hierarchy1"/>
    <dgm:cxn modelId="{8668B7CC-F717-4BE3-AF08-4CC634F5FFC9}" type="presParOf" srcId="{C37993F8-0EA4-4460-9486-7A4C4D89F5FC}" destId="{1C9F946B-3DB6-41A7-AE4D-F5FD97E7E1BB}" srcOrd="2" destOrd="0" presId="urn:microsoft.com/office/officeart/2005/8/layout/hierarchy1"/>
    <dgm:cxn modelId="{F5E228E2-A529-4B92-90B5-0600E0E4D102}" type="presParOf" srcId="{C37993F8-0EA4-4460-9486-7A4C4D89F5FC}" destId="{B07499C4-CE9D-4B23-8350-F4D0D5A9C8CE}" srcOrd="3" destOrd="0" presId="urn:microsoft.com/office/officeart/2005/8/layout/hierarchy1"/>
    <dgm:cxn modelId="{3FFD47DF-A545-4E9C-8F93-681B71260592}" type="presParOf" srcId="{B07499C4-CE9D-4B23-8350-F4D0D5A9C8CE}" destId="{78C55271-A40E-4B98-969E-7891D71D7FB1}" srcOrd="0" destOrd="0" presId="urn:microsoft.com/office/officeart/2005/8/layout/hierarchy1"/>
    <dgm:cxn modelId="{BEFC8766-D320-4DE9-88E9-85D9BFEBFC77}" type="presParOf" srcId="{78C55271-A40E-4B98-969E-7891D71D7FB1}" destId="{FE13FA46-3136-4D36-945D-6040458C5682}" srcOrd="0" destOrd="0" presId="urn:microsoft.com/office/officeart/2005/8/layout/hierarchy1"/>
    <dgm:cxn modelId="{5E6FAE0A-7407-47BF-A808-0A6CBFCF5AAE}" type="presParOf" srcId="{78C55271-A40E-4B98-969E-7891D71D7FB1}" destId="{70E700B2-4A31-4D78-A85A-ABAF6768098A}" srcOrd="1" destOrd="0" presId="urn:microsoft.com/office/officeart/2005/8/layout/hierarchy1"/>
    <dgm:cxn modelId="{4B8DB5FA-1212-4B9E-90CA-9BCD0AD92A28}" type="presParOf" srcId="{B07499C4-CE9D-4B23-8350-F4D0D5A9C8CE}" destId="{AFB7ACF9-9D63-451F-9117-1D2089D11881}" srcOrd="1" destOrd="0" presId="urn:microsoft.com/office/officeart/2005/8/layout/hierarchy1"/>
    <dgm:cxn modelId="{9181EE1B-0D7C-4E00-8AD8-51BA64449249}" type="presParOf" srcId="{C37993F8-0EA4-4460-9486-7A4C4D89F5FC}" destId="{F0BD9E87-F431-45EB-8ED0-6B93B240DE03}" srcOrd="4" destOrd="0" presId="urn:microsoft.com/office/officeart/2005/8/layout/hierarchy1"/>
    <dgm:cxn modelId="{5968D274-77E7-43F6-9636-D764EB6CE388}" type="presParOf" srcId="{C37993F8-0EA4-4460-9486-7A4C4D89F5FC}" destId="{41DDF27F-6929-4D3E-B83C-1644BBD3FBCD}" srcOrd="5" destOrd="0" presId="urn:microsoft.com/office/officeart/2005/8/layout/hierarchy1"/>
    <dgm:cxn modelId="{D2C55F70-86D4-4BCB-B909-9A1BE98F3AD2}" type="presParOf" srcId="{41DDF27F-6929-4D3E-B83C-1644BBD3FBCD}" destId="{DCE3E043-4D94-4271-AD7E-1288062EA817}" srcOrd="0" destOrd="0" presId="urn:microsoft.com/office/officeart/2005/8/layout/hierarchy1"/>
    <dgm:cxn modelId="{037581EF-B32B-49C2-A3D8-2A85F30B8224}" type="presParOf" srcId="{DCE3E043-4D94-4271-AD7E-1288062EA817}" destId="{6F8FD88A-5C33-484C-BF60-01A75C4686DA}" srcOrd="0" destOrd="0" presId="urn:microsoft.com/office/officeart/2005/8/layout/hierarchy1"/>
    <dgm:cxn modelId="{86327244-B492-4AE0-8F7E-7325CEC55D42}" type="presParOf" srcId="{DCE3E043-4D94-4271-AD7E-1288062EA817}" destId="{F8985ECC-82C1-4004-BD79-11263318D6EF}" srcOrd="1" destOrd="0" presId="urn:microsoft.com/office/officeart/2005/8/layout/hierarchy1"/>
    <dgm:cxn modelId="{FCE5717D-07E2-4A9E-B329-1C6596ED10D8}" type="presParOf" srcId="{41DDF27F-6929-4D3E-B83C-1644BBD3FBCD}" destId="{F8F7D9EA-CD23-494C-A232-8A8857EABE36}" srcOrd="1" destOrd="0" presId="urn:microsoft.com/office/officeart/2005/8/layout/hierarchy1"/>
    <dgm:cxn modelId="{6FB64573-F9A2-458E-BB39-E4C60EFD95BC}" type="presParOf" srcId="{F8F7D9EA-CD23-494C-A232-8A8857EABE36}" destId="{A533BD91-9050-47E8-8B22-ED4B117CD3B7}" srcOrd="0" destOrd="0" presId="urn:microsoft.com/office/officeart/2005/8/layout/hierarchy1"/>
    <dgm:cxn modelId="{B417981F-01AB-4A73-8502-AD95FBB17DB8}" type="presParOf" srcId="{F8F7D9EA-CD23-494C-A232-8A8857EABE36}" destId="{4D46A780-315E-44A5-8EB0-637B2238BFEA}" srcOrd="1" destOrd="0" presId="urn:microsoft.com/office/officeart/2005/8/layout/hierarchy1"/>
    <dgm:cxn modelId="{A43C45DA-ED1D-4AE4-8E2B-D4780ECDCFA1}" type="presParOf" srcId="{4D46A780-315E-44A5-8EB0-637B2238BFEA}" destId="{0FE85011-F65E-4180-AFB7-881C0C8593D1}" srcOrd="0" destOrd="0" presId="urn:microsoft.com/office/officeart/2005/8/layout/hierarchy1"/>
    <dgm:cxn modelId="{13080EC3-929E-4B49-BE20-2C682E64B423}" type="presParOf" srcId="{0FE85011-F65E-4180-AFB7-881C0C8593D1}" destId="{C10C3AFC-1361-4941-8E08-285C8F8C1C53}" srcOrd="0" destOrd="0" presId="urn:microsoft.com/office/officeart/2005/8/layout/hierarchy1"/>
    <dgm:cxn modelId="{054E146B-7FFF-463B-A1AD-F61D721E069C}" type="presParOf" srcId="{0FE85011-F65E-4180-AFB7-881C0C8593D1}" destId="{74C1F41A-11E0-47A8-8823-416D7B277C83}" srcOrd="1" destOrd="0" presId="urn:microsoft.com/office/officeart/2005/8/layout/hierarchy1"/>
    <dgm:cxn modelId="{33529042-7FD3-418D-B778-F56FB6456855}" type="presParOf" srcId="{4D46A780-315E-44A5-8EB0-637B2238BFEA}" destId="{3C87E70A-836C-4199-9468-B9424B2E1D7E}" srcOrd="1" destOrd="0" presId="urn:microsoft.com/office/officeart/2005/8/layout/hierarchy1"/>
    <dgm:cxn modelId="{8B13822C-C5FD-4E1E-AF05-ECA2DAAF713F}" type="presParOf" srcId="{F8F7D9EA-CD23-494C-A232-8A8857EABE36}" destId="{239648F4-26F5-4EF0-A6F5-58C2F59DA272}" srcOrd="2" destOrd="0" presId="urn:microsoft.com/office/officeart/2005/8/layout/hierarchy1"/>
    <dgm:cxn modelId="{BD12DC1C-8760-4488-8868-BF5BF0478891}" type="presParOf" srcId="{F8F7D9EA-CD23-494C-A232-8A8857EABE36}" destId="{16B9B405-D7AA-47C3-9FB4-CA1FEA07BF0B}" srcOrd="3" destOrd="0" presId="urn:microsoft.com/office/officeart/2005/8/layout/hierarchy1"/>
    <dgm:cxn modelId="{59C7BE92-9777-4011-84CF-4BE8FCC9154C}" type="presParOf" srcId="{16B9B405-D7AA-47C3-9FB4-CA1FEA07BF0B}" destId="{24761CF7-962D-42ED-9F5F-60122A64415D}" srcOrd="0" destOrd="0" presId="urn:microsoft.com/office/officeart/2005/8/layout/hierarchy1"/>
    <dgm:cxn modelId="{8BB7B878-10BD-4713-93BE-C1D1104D1746}" type="presParOf" srcId="{24761CF7-962D-42ED-9F5F-60122A64415D}" destId="{2FBF35E1-994E-406D-BABF-E1AD18D0FB5D}" srcOrd="0" destOrd="0" presId="urn:microsoft.com/office/officeart/2005/8/layout/hierarchy1"/>
    <dgm:cxn modelId="{D31FF5DB-2ABF-4D3F-B8A0-20C546114376}" type="presParOf" srcId="{24761CF7-962D-42ED-9F5F-60122A64415D}" destId="{308C91FD-B9DA-4E45-AF3B-1ED3D3945FE2}" srcOrd="1" destOrd="0" presId="urn:microsoft.com/office/officeart/2005/8/layout/hierarchy1"/>
    <dgm:cxn modelId="{848E6F64-FFD7-40EB-877E-1D6996EC85D3}" type="presParOf" srcId="{16B9B405-D7AA-47C3-9FB4-CA1FEA07BF0B}" destId="{667605EB-A20E-4A45-93B9-DFB676FF2147}" srcOrd="1" destOrd="0" presId="urn:microsoft.com/office/officeart/2005/8/layout/hierarchy1"/>
    <dgm:cxn modelId="{65D646E8-CE4B-4D38-BF29-C613CADAD78F}" type="presParOf" srcId="{F8F7D9EA-CD23-494C-A232-8A8857EABE36}" destId="{D3F3CEF7-1874-456D-A8D4-FF41B3DF00B1}" srcOrd="4" destOrd="0" presId="urn:microsoft.com/office/officeart/2005/8/layout/hierarchy1"/>
    <dgm:cxn modelId="{05B01D8C-DA89-400F-8335-B04EECBA2113}" type="presParOf" srcId="{F8F7D9EA-CD23-494C-A232-8A8857EABE36}" destId="{6DC44F0F-C63A-437B-A19B-884A5DC99529}" srcOrd="5" destOrd="0" presId="urn:microsoft.com/office/officeart/2005/8/layout/hierarchy1"/>
    <dgm:cxn modelId="{A43D1977-9065-4236-B4E2-CF148EA05B23}" type="presParOf" srcId="{6DC44F0F-C63A-437B-A19B-884A5DC99529}" destId="{18B5A339-4362-4EE9-BABA-2D4BEAEB2812}" srcOrd="0" destOrd="0" presId="urn:microsoft.com/office/officeart/2005/8/layout/hierarchy1"/>
    <dgm:cxn modelId="{C0378620-FB65-4417-AA86-A0493EED3872}" type="presParOf" srcId="{18B5A339-4362-4EE9-BABA-2D4BEAEB2812}" destId="{183E7332-A725-445D-BCB8-540049AD9AA4}" srcOrd="0" destOrd="0" presId="urn:microsoft.com/office/officeart/2005/8/layout/hierarchy1"/>
    <dgm:cxn modelId="{A5F90043-50F2-469B-BAD8-4107D37BA5A1}" type="presParOf" srcId="{18B5A339-4362-4EE9-BABA-2D4BEAEB2812}" destId="{FC0821C2-F69F-4A12-ADF8-4861C2145DF1}" srcOrd="1" destOrd="0" presId="urn:microsoft.com/office/officeart/2005/8/layout/hierarchy1"/>
    <dgm:cxn modelId="{9B215E0C-BC1E-4CEC-9A1F-BD3386A1DA18}" type="presParOf" srcId="{6DC44F0F-C63A-437B-A19B-884A5DC99529}" destId="{31133C04-B8B6-4FDB-800C-AF9A73E94D49}" srcOrd="1" destOrd="0" presId="urn:microsoft.com/office/officeart/2005/8/layout/hierarchy1"/>
    <dgm:cxn modelId="{0464E79D-D090-4A75-B25D-B3C231525780}" type="presParOf" srcId="{C37993F8-0EA4-4460-9486-7A4C4D89F5FC}" destId="{17072F68-5D5F-4071-85C1-DE5AA28754B9}" srcOrd="6" destOrd="0" presId="urn:microsoft.com/office/officeart/2005/8/layout/hierarchy1"/>
    <dgm:cxn modelId="{9A13A356-A5DA-405C-BA24-706CEEF70BB9}" type="presParOf" srcId="{C37993F8-0EA4-4460-9486-7A4C4D89F5FC}" destId="{BA8203D7-64F8-423B-9BA5-1D8E81BF72A2}" srcOrd="7" destOrd="0" presId="urn:microsoft.com/office/officeart/2005/8/layout/hierarchy1"/>
    <dgm:cxn modelId="{6FF85896-955B-4DBD-B551-D78CFA3D5FF9}" type="presParOf" srcId="{BA8203D7-64F8-423B-9BA5-1D8E81BF72A2}" destId="{0584E3CC-52B7-43B1-A3D3-307A9B0C7249}" srcOrd="0" destOrd="0" presId="urn:microsoft.com/office/officeart/2005/8/layout/hierarchy1"/>
    <dgm:cxn modelId="{58FC38F0-7B19-42DA-B684-9A6A3D1BFE91}" type="presParOf" srcId="{0584E3CC-52B7-43B1-A3D3-307A9B0C7249}" destId="{46B95466-432A-4EB6-AB79-C803944BDE12}" srcOrd="0" destOrd="0" presId="urn:microsoft.com/office/officeart/2005/8/layout/hierarchy1"/>
    <dgm:cxn modelId="{C9367BEE-6DA2-4EF7-902E-EAC25536B033}" type="presParOf" srcId="{0584E3CC-52B7-43B1-A3D3-307A9B0C7249}" destId="{5C800299-BC59-4208-AFD4-6248F4AF1953}" srcOrd="1" destOrd="0" presId="urn:microsoft.com/office/officeart/2005/8/layout/hierarchy1"/>
    <dgm:cxn modelId="{33E97AE5-E709-4B41-A4DC-AA3CFC2DF1BB}" type="presParOf" srcId="{BA8203D7-64F8-423B-9BA5-1D8E81BF72A2}" destId="{8576265B-723D-44C1-B47A-A8BA696662D6}" srcOrd="1" destOrd="0" presId="urn:microsoft.com/office/officeart/2005/8/layout/hierarchy1"/>
    <dgm:cxn modelId="{C4B3DDEC-38C8-499D-9905-246F0F86F36B}" type="presParOf" srcId="{C37993F8-0EA4-4460-9486-7A4C4D89F5FC}" destId="{B1DEF6B8-59CB-41FB-9D8D-96A2F67F5742}" srcOrd="8" destOrd="0" presId="urn:microsoft.com/office/officeart/2005/8/layout/hierarchy1"/>
    <dgm:cxn modelId="{F894D199-AE45-4407-AAA3-495B62F39F44}" type="presParOf" srcId="{C37993F8-0EA4-4460-9486-7A4C4D89F5FC}" destId="{03416DB6-DE2F-41C1-9011-86676FDD2D75}" srcOrd="9" destOrd="0" presId="urn:microsoft.com/office/officeart/2005/8/layout/hierarchy1"/>
    <dgm:cxn modelId="{1CB19A3A-0512-4D94-B027-A961C9B17C5E}" type="presParOf" srcId="{03416DB6-DE2F-41C1-9011-86676FDD2D75}" destId="{62FDFD18-D186-4B42-8528-FFE67B1E9D3A}" srcOrd="0" destOrd="0" presId="urn:microsoft.com/office/officeart/2005/8/layout/hierarchy1"/>
    <dgm:cxn modelId="{DB699A9C-BCE9-464A-9DC5-0263699A32EC}" type="presParOf" srcId="{62FDFD18-D186-4B42-8528-FFE67B1E9D3A}" destId="{B97CD70D-5E96-4189-826E-6DB7CFEDBF15}" srcOrd="0" destOrd="0" presId="urn:microsoft.com/office/officeart/2005/8/layout/hierarchy1"/>
    <dgm:cxn modelId="{59B78850-C596-40BF-B55B-D6968122D508}" type="presParOf" srcId="{62FDFD18-D186-4B42-8528-FFE67B1E9D3A}" destId="{87ACEA68-DFC9-4514-A1FE-03AEF40AB9AC}" srcOrd="1" destOrd="0" presId="urn:microsoft.com/office/officeart/2005/8/layout/hierarchy1"/>
    <dgm:cxn modelId="{D85B0261-11A9-4956-9139-7D21A1460AE8}" type="presParOf" srcId="{03416DB6-DE2F-41C1-9011-86676FDD2D75}" destId="{0ED8407D-A4AA-4551-8850-D70B38D61FC4}" srcOrd="1" destOrd="0" presId="urn:microsoft.com/office/officeart/2005/8/layout/hierarchy1"/>
    <dgm:cxn modelId="{3BFBB8F7-1A8B-446A-8093-1E03CD04DFF0}" type="presParOf" srcId="{0ED8407D-A4AA-4551-8850-D70B38D61FC4}" destId="{E12355F5-CAE3-4987-837C-0EFCF27B1E6E}" srcOrd="0" destOrd="0" presId="urn:microsoft.com/office/officeart/2005/8/layout/hierarchy1"/>
    <dgm:cxn modelId="{0688BE7B-8BD5-4182-AF1E-843FB39FFC90}" type="presParOf" srcId="{0ED8407D-A4AA-4551-8850-D70B38D61FC4}" destId="{890C6F0B-4313-452C-ABDE-2EF40DFFB271}" srcOrd="1" destOrd="0" presId="urn:microsoft.com/office/officeart/2005/8/layout/hierarchy1"/>
    <dgm:cxn modelId="{F5174346-A060-4D21-B6BC-78D5DB3D09CD}" type="presParOf" srcId="{890C6F0B-4313-452C-ABDE-2EF40DFFB271}" destId="{EC90BDBF-A0D1-42F2-AD98-62E57EAB20AA}" srcOrd="0" destOrd="0" presId="urn:microsoft.com/office/officeart/2005/8/layout/hierarchy1"/>
    <dgm:cxn modelId="{576FD6AA-6134-4934-ADDF-B744B9BEF245}" type="presParOf" srcId="{EC90BDBF-A0D1-42F2-AD98-62E57EAB20AA}" destId="{A171CC08-778E-4424-A3C7-5C30D8064168}" srcOrd="0" destOrd="0" presId="urn:microsoft.com/office/officeart/2005/8/layout/hierarchy1"/>
    <dgm:cxn modelId="{771D92F7-FB08-4976-BD21-398143A3659D}" type="presParOf" srcId="{EC90BDBF-A0D1-42F2-AD98-62E57EAB20AA}" destId="{BC406542-2A79-422A-A0CF-F30DE621FE5C}" srcOrd="1" destOrd="0" presId="urn:microsoft.com/office/officeart/2005/8/layout/hierarchy1"/>
    <dgm:cxn modelId="{D1FF7FBB-48E9-4B24-914E-828CA0A326D0}" type="presParOf" srcId="{890C6F0B-4313-452C-ABDE-2EF40DFFB271}" destId="{142B00B0-E4FF-4822-9E89-C99A7598BD52}" srcOrd="1" destOrd="0" presId="urn:microsoft.com/office/officeart/2005/8/layout/hierarchy1"/>
    <dgm:cxn modelId="{F2148328-1623-4836-88AC-9C40421710DB}" type="presParOf" srcId="{0ED8407D-A4AA-4551-8850-D70B38D61FC4}" destId="{37FA419D-50B7-414A-A4A3-9DC7A14424F2}" srcOrd="2" destOrd="0" presId="urn:microsoft.com/office/officeart/2005/8/layout/hierarchy1"/>
    <dgm:cxn modelId="{4CFBCEF3-86CA-4C37-839A-3D9BAC133EBE}" type="presParOf" srcId="{0ED8407D-A4AA-4551-8850-D70B38D61FC4}" destId="{F6E7A775-2188-44A0-9875-CD748F200F94}" srcOrd="3" destOrd="0" presId="urn:microsoft.com/office/officeart/2005/8/layout/hierarchy1"/>
    <dgm:cxn modelId="{69B2E3CA-1DAA-4B9F-B4EB-B4EB46AC52E7}" type="presParOf" srcId="{F6E7A775-2188-44A0-9875-CD748F200F94}" destId="{BF6EE161-2F81-4FD8-8F32-95310D1476BE}" srcOrd="0" destOrd="0" presId="urn:microsoft.com/office/officeart/2005/8/layout/hierarchy1"/>
    <dgm:cxn modelId="{A248338D-7A42-4ADC-8FE2-3EABA0C42183}" type="presParOf" srcId="{BF6EE161-2F81-4FD8-8F32-95310D1476BE}" destId="{E52565EE-39C6-4763-8424-4397FFB2EB1E}" srcOrd="0" destOrd="0" presId="urn:microsoft.com/office/officeart/2005/8/layout/hierarchy1"/>
    <dgm:cxn modelId="{C9BF18E8-0939-4641-847F-269FDD1B409F}" type="presParOf" srcId="{BF6EE161-2F81-4FD8-8F32-95310D1476BE}" destId="{BA56DA78-E0BC-41BF-B4BF-E15AEE68D278}" srcOrd="1" destOrd="0" presId="urn:microsoft.com/office/officeart/2005/8/layout/hierarchy1"/>
    <dgm:cxn modelId="{4E31B0DA-1B98-4996-8242-45763D59E78C}" type="presParOf" srcId="{F6E7A775-2188-44A0-9875-CD748F200F94}" destId="{5DA80A51-7F94-42C3-BC78-A0E8EBE6BF0E}" srcOrd="1" destOrd="0" presId="urn:microsoft.com/office/officeart/2005/8/layout/hierarchy1"/>
    <dgm:cxn modelId="{85C80520-F00C-477B-8BD6-37DFAC3ACAA0}" type="presParOf" srcId="{C37993F8-0EA4-4460-9486-7A4C4D89F5FC}" destId="{322B3F85-C7D4-43D1-9CC7-260EF3F92DB3}" srcOrd="10" destOrd="0" presId="urn:microsoft.com/office/officeart/2005/8/layout/hierarchy1"/>
    <dgm:cxn modelId="{DE0B84E0-AD08-4A5C-B221-6613C8DC777C}" type="presParOf" srcId="{C37993F8-0EA4-4460-9486-7A4C4D89F5FC}" destId="{6C29599D-AE31-47CB-B807-249E0A719F62}" srcOrd="11" destOrd="0" presId="urn:microsoft.com/office/officeart/2005/8/layout/hierarchy1"/>
    <dgm:cxn modelId="{4929457D-5CD6-4006-9128-4416EF226959}" type="presParOf" srcId="{6C29599D-AE31-47CB-B807-249E0A719F62}" destId="{3395336C-8B66-4D53-AC40-F84FDFB560D3}" srcOrd="0" destOrd="0" presId="urn:microsoft.com/office/officeart/2005/8/layout/hierarchy1"/>
    <dgm:cxn modelId="{13E0B4D1-6984-4ABE-A945-4E0A616FB73A}" type="presParOf" srcId="{3395336C-8B66-4D53-AC40-F84FDFB560D3}" destId="{668C5890-F533-4C90-A565-5748EE67DA66}" srcOrd="0" destOrd="0" presId="urn:microsoft.com/office/officeart/2005/8/layout/hierarchy1"/>
    <dgm:cxn modelId="{663C9591-27EA-4703-BF31-A607D62A7D4C}" type="presParOf" srcId="{3395336C-8B66-4D53-AC40-F84FDFB560D3}" destId="{B9E99D8A-B8FA-414E-AA0F-8ECC99B6B97E}" srcOrd="1" destOrd="0" presId="urn:microsoft.com/office/officeart/2005/8/layout/hierarchy1"/>
    <dgm:cxn modelId="{07C5799E-745F-4445-9A02-36BD3C281B5E}" type="presParOf" srcId="{6C29599D-AE31-47CB-B807-249E0A719F62}" destId="{9DEF0DED-5ED0-4C1D-BC6C-54042DE4A10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B3F85-C7D4-43D1-9CC7-260EF3F92DB3}">
      <dsp:nvSpPr>
        <dsp:cNvPr id="0" name=""/>
        <dsp:cNvSpPr/>
      </dsp:nvSpPr>
      <dsp:spPr>
        <a:xfrm>
          <a:off x="7617409" y="1387335"/>
          <a:ext cx="3727999" cy="658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165"/>
              </a:lnTo>
              <a:lnTo>
                <a:pt x="3727999" y="583165"/>
              </a:lnTo>
              <a:lnTo>
                <a:pt x="3727999" y="6585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A419D-50B7-414A-A4A3-9DC7A14424F2}">
      <dsp:nvSpPr>
        <dsp:cNvPr id="0" name=""/>
        <dsp:cNvSpPr/>
      </dsp:nvSpPr>
      <dsp:spPr>
        <a:xfrm>
          <a:off x="10351275" y="2562349"/>
          <a:ext cx="497066" cy="236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07"/>
              </a:lnTo>
              <a:lnTo>
                <a:pt x="497066" y="161207"/>
              </a:lnTo>
              <a:lnTo>
                <a:pt x="497066" y="2365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355F5-CAE3-4987-837C-0EFCF27B1E6E}">
      <dsp:nvSpPr>
        <dsp:cNvPr id="0" name=""/>
        <dsp:cNvSpPr/>
      </dsp:nvSpPr>
      <dsp:spPr>
        <a:xfrm>
          <a:off x="9854209" y="2562349"/>
          <a:ext cx="497066" cy="236558"/>
        </a:xfrm>
        <a:custGeom>
          <a:avLst/>
          <a:gdLst/>
          <a:ahLst/>
          <a:cxnLst/>
          <a:rect l="0" t="0" r="0" b="0"/>
          <a:pathLst>
            <a:path>
              <a:moveTo>
                <a:pt x="497066" y="0"/>
              </a:moveTo>
              <a:lnTo>
                <a:pt x="497066" y="161207"/>
              </a:lnTo>
              <a:lnTo>
                <a:pt x="0" y="161207"/>
              </a:lnTo>
              <a:lnTo>
                <a:pt x="0" y="2365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EF6B8-59CB-41FB-9D8D-96A2F67F5742}">
      <dsp:nvSpPr>
        <dsp:cNvPr id="0" name=""/>
        <dsp:cNvSpPr/>
      </dsp:nvSpPr>
      <dsp:spPr>
        <a:xfrm>
          <a:off x="7617409" y="1387335"/>
          <a:ext cx="2733866" cy="658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165"/>
              </a:lnTo>
              <a:lnTo>
                <a:pt x="2733866" y="583165"/>
              </a:lnTo>
              <a:lnTo>
                <a:pt x="2733866" y="6585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72F68-5D5F-4071-85C1-DE5AA28754B9}">
      <dsp:nvSpPr>
        <dsp:cNvPr id="0" name=""/>
        <dsp:cNvSpPr/>
      </dsp:nvSpPr>
      <dsp:spPr>
        <a:xfrm>
          <a:off x="7617409" y="1387335"/>
          <a:ext cx="1242666" cy="658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165"/>
              </a:lnTo>
              <a:lnTo>
                <a:pt x="1242666" y="583165"/>
              </a:lnTo>
              <a:lnTo>
                <a:pt x="1242666" y="6585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3CEF7-1874-456D-A8D4-FF41B3DF00B1}">
      <dsp:nvSpPr>
        <dsp:cNvPr id="0" name=""/>
        <dsp:cNvSpPr/>
      </dsp:nvSpPr>
      <dsp:spPr>
        <a:xfrm>
          <a:off x="7865942" y="2562349"/>
          <a:ext cx="994133" cy="236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07"/>
              </a:lnTo>
              <a:lnTo>
                <a:pt x="994133" y="161207"/>
              </a:lnTo>
              <a:lnTo>
                <a:pt x="994133" y="2365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648F4-26F5-4EF0-A6F5-58C2F59DA272}">
      <dsp:nvSpPr>
        <dsp:cNvPr id="0" name=""/>
        <dsp:cNvSpPr/>
      </dsp:nvSpPr>
      <dsp:spPr>
        <a:xfrm>
          <a:off x="7820222" y="2562349"/>
          <a:ext cx="91440" cy="236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5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3BD91-9050-47E8-8B22-ED4B117CD3B7}">
      <dsp:nvSpPr>
        <dsp:cNvPr id="0" name=""/>
        <dsp:cNvSpPr/>
      </dsp:nvSpPr>
      <dsp:spPr>
        <a:xfrm>
          <a:off x="6871809" y="2562349"/>
          <a:ext cx="994133" cy="236558"/>
        </a:xfrm>
        <a:custGeom>
          <a:avLst/>
          <a:gdLst/>
          <a:ahLst/>
          <a:cxnLst/>
          <a:rect l="0" t="0" r="0" b="0"/>
          <a:pathLst>
            <a:path>
              <a:moveTo>
                <a:pt x="994133" y="0"/>
              </a:moveTo>
              <a:lnTo>
                <a:pt x="994133" y="161207"/>
              </a:lnTo>
              <a:lnTo>
                <a:pt x="0" y="161207"/>
              </a:lnTo>
              <a:lnTo>
                <a:pt x="0" y="2365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D9E87-F431-45EB-8ED0-6B93B240DE03}">
      <dsp:nvSpPr>
        <dsp:cNvPr id="0" name=""/>
        <dsp:cNvSpPr/>
      </dsp:nvSpPr>
      <dsp:spPr>
        <a:xfrm>
          <a:off x="7617409" y="1387335"/>
          <a:ext cx="248533" cy="658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165"/>
              </a:lnTo>
              <a:lnTo>
                <a:pt x="248533" y="583165"/>
              </a:lnTo>
              <a:lnTo>
                <a:pt x="248533" y="6585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F946B-3DB6-41A7-AE4D-F5FD97E7E1BB}">
      <dsp:nvSpPr>
        <dsp:cNvPr id="0" name=""/>
        <dsp:cNvSpPr/>
      </dsp:nvSpPr>
      <dsp:spPr>
        <a:xfrm>
          <a:off x="4883543" y="1387335"/>
          <a:ext cx="2733866" cy="658516"/>
        </a:xfrm>
        <a:custGeom>
          <a:avLst/>
          <a:gdLst/>
          <a:ahLst/>
          <a:cxnLst/>
          <a:rect l="0" t="0" r="0" b="0"/>
          <a:pathLst>
            <a:path>
              <a:moveTo>
                <a:pt x="2733866" y="0"/>
              </a:moveTo>
              <a:lnTo>
                <a:pt x="2733866" y="583165"/>
              </a:lnTo>
              <a:lnTo>
                <a:pt x="0" y="583165"/>
              </a:lnTo>
              <a:lnTo>
                <a:pt x="0" y="6585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C82A0-C052-4F9D-8E2B-6782285A227C}">
      <dsp:nvSpPr>
        <dsp:cNvPr id="0" name=""/>
        <dsp:cNvSpPr/>
      </dsp:nvSpPr>
      <dsp:spPr>
        <a:xfrm>
          <a:off x="7368876" y="4068461"/>
          <a:ext cx="994133" cy="236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07"/>
              </a:lnTo>
              <a:lnTo>
                <a:pt x="994133" y="161207"/>
              </a:lnTo>
              <a:lnTo>
                <a:pt x="994133" y="2365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BB8A0-2E56-4153-82E7-54D6DBF13AA4}">
      <dsp:nvSpPr>
        <dsp:cNvPr id="0" name=""/>
        <dsp:cNvSpPr/>
      </dsp:nvSpPr>
      <dsp:spPr>
        <a:xfrm>
          <a:off x="7323156" y="4068461"/>
          <a:ext cx="91440" cy="236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5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8A093-1498-40D1-B9ED-FDE463B25400}">
      <dsp:nvSpPr>
        <dsp:cNvPr id="0" name=""/>
        <dsp:cNvSpPr/>
      </dsp:nvSpPr>
      <dsp:spPr>
        <a:xfrm>
          <a:off x="6374743" y="4068461"/>
          <a:ext cx="994133" cy="236558"/>
        </a:xfrm>
        <a:custGeom>
          <a:avLst/>
          <a:gdLst/>
          <a:ahLst/>
          <a:cxnLst/>
          <a:rect l="0" t="0" r="0" b="0"/>
          <a:pathLst>
            <a:path>
              <a:moveTo>
                <a:pt x="994133" y="0"/>
              </a:moveTo>
              <a:lnTo>
                <a:pt x="994133" y="161207"/>
              </a:lnTo>
              <a:lnTo>
                <a:pt x="0" y="161207"/>
              </a:lnTo>
              <a:lnTo>
                <a:pt x="0" y="2365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2E016-96C7-453F-97CF-1DCD4097F593}">
      <dsp:nvSpPr>
        <dsp:cNvPr id="0" name=""/>
        <dsp:cNvSpPr/>
      </dsp:nvSpPr>
      <dsp:spPr>
        <a:xfrm>
          <a:off x="5877676" y="3315405"/>
          <a:ext cx="1491199" cy="236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07"/>
              </a:lnTo>
              <a:lnTo>
                <a:pt x="1491199" y="161207"/>
              </a:lnTo>
              <a:lnTo>
                <a:pt x="1491199" y="2365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8E9D8-F3AD-4E36-BFCA-7323B6626146}">
      <dsp:nvSpPr>
        <dsp:cNvPr id="0" name=""/>
        <dsp:cNvSpPr/>
      </dsp:nvSpPr>
      <dsp:spPr>
        <a:xfrm>
          <a:off x="4386476" y="4068461"/>
          <a:ext cx="994133" cy="236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07"/>
              </a:lnTo>
              <a:lnTo>
                <a:pt x="994133" y="161207"/>
              </a:lnTo>
              <a:lnTo>
                <a:pt x="994133" y="2365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D5AF7-2F9F-42AA-BA80-FC5E6D3322BA}">
      <dsp:nvSpPr>
        <dsp:cNvPr id="0" name=""/>
        <dsp:cNvSpPr/>
      </dsp:nvSpPr>
      <dsp:spPr>
        <a:xfrm>
          <a:off x="4340756" y="4068461"/>
          <a:ext cx="91440" cy="236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5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D52E8-8A1E-453D-8812-34B2C59F1BD5}">
      <dsp:nvSpPr>
        <dsp:cNvPr id="0" name=""/>
        <dsp:cNvSpPr/>
      </dsp:nvSpPr>
      <dsp:spPr>
        <a:xfrm>
          <a:off x="3392343" y="4068461"/>
          <a:ext cx="994133" cy="236558"/>
        </a:xfrm>
        <a:custGeom>
          <a:avLst/>
          <a:gdLst/>
          <a:ahLst/>
          <a:cxnLst/>
          <a:rect l="0" t="0" r="0" b="0"/>
          <a:pathLst>
            <a:path>
              <a:moveTo>
                <a:pt x="994133" y="0"/>
              </a:moveTo>
              <a:lnTo>
                <a:pt x="994133" y="161207"/>
              </a:lnTo>
              <a:lnTo>
                <a:pt x="0" y="161207"/>
              </a:lnTo>
              <a:lnTo>
                <a:pt x="0" y="2365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3B720-4E55-4C4E-9675-EC66F582B0FE}">
      <dsp:nvSpPr>
        <dsp:cNvPr id="0" name=""/>
        <dsp:cNvSpPr/>
      </dsp:nvSpPr>
      <dsp:spPr>
        <a:xfrm>
          <a:off x="4386476" y="3315405"/>
          <a:ext cx="1491199" cy="236558"/>
        </a:xfrm>
        <a:custGeom>
          <a:avLst/>
          <a:gdLst/>
          <a:ahLst/>
          <a:cxnLst/>
          <a:rect l="0" t="0" r="0" b="0"/>
          <a:pathLst>
            <a:path>
              <a:moveTo>
                <a:pt x="1491199" y="0"/>
              </a:moveTo>
              <a:lnTo>
                <a:pt x="1491199" y="161207"/>
              </a:lnTo>
              <a:lnTo>
                <a:pt x="0" y="161207"/>
              </a:lnTo>
              <a:lnTo>
                <a:pt x="0" y="2365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76836-A19B-42E3-A589-7C7578791DA3}">
      <dsp:nvSpPr>
        <dsp:cNvPr id="0" name=""/>
        <dsp:cNvSpPr/>
      </dsp:nvSpPr>
      <dsp:spPr>
        <a:xfrm>
          <a:off x="3889410" y="2562349"/>
          <a:ext cx="1988266" cy="236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07"/>
              </a:lnTo>
              <a:lnTo>
                <a:pt x="1988266" y="161207"/>
              </a:lnTo>
              <a:lnTo>
                <a:pt x="1988266" y="2365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161E9-29DD-4E05-99FD-221A54402D1B}">
      <dsp:nvSpPr>
        <dsp:cNvPr id="0" name=""/>
        <dsp:cNvSpPr/>
      </dsp:nvSpPr>
      <dsp:spPr>
        <a:xfrm>
          <a:off x="1901144" y="3315405"/>
          <a:ext cx="1491199" cy="236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07"/>
              </a:lnTo>
              <a:lnTo>
                <a:pt x="1491199" y="161207"/>
              </a:lnTo>
              <a:lnTo>
                <a:pt x="1491199" y="2365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9E844-065E-43BF-BCDC-7AA740888B72}">
      <dsp:nvSpPr>
        <dsp:cNvPr id="0" name=""/>
        <dsp:cNvSpPr/>
      </dsp:nvSpPr>
      <dsp:spPr>
        <a:xfrm>
          <a:off x="1901144" y="3315405"/>
          <a:ext cx="497066" cy="236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07"/>
              </a:lnTo>
              <a:lnTo>
                <a:pt x="497066" y="161207"/>
              </a:lnTo>
              <a:lnTo>
                <a:pt x="497066" y="2365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4DFF7-1809-498F-9BCD-42EB0A32A7EA}">
      <dsp:nvSpPr>
        <dsp:cNvPr id="0" name=""/>
        <dsp:cNvSpPr/>
      </dsp:nvSpPr>
      <dsp:spPr>
        <a:xfrm>
          <a:off x="1404077" y="3315405"/>
          <a:ext cx="497066" cy="236558"/>
        </a:xfrm>
        <a:custGeom>
          <a:avLst/>
          <a:gdLst/>
          <a:ahLst/>
          <a:cxnLst/>
          <a:rect l="0" t="0" r="0" b="0"/>
          <a:pathLst>
            <a:path>
              <a:moveTo>
                <a:pt x="497066" y="0"/>
              </a:moveTo>
              <a:lnTo>
                <a:pt x="497066" y="161207"/>
              </a:lnTo>
              <a:lnTo>
                <a:pt x="0" y="161207"/>
              </a:lnTo>
              <a:lnTo>
                <a:pt x="0" y="2365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D5787-0B40-4D39-B4C1-C071AF5F44B5}">
      <dsp:nvSpPr>
        <dsp:cNvPr id="0" name=""/>
        <dsp:cNvSpPr/>
      </dsp:nvSpPr>
      <dsp:spPr>
        <a:xfrm>
          <a:off x="409944" y="3315405"/>
          <a:ext cx="1491199" cy="236558"/>
        </a:xfrm>
        <a:custGeom>
          <a:avLst/>
          <a:gdLst/>
          <a:ahLst/>
          <a:cxnLst/>
          <a:rect l="0" t="0" r="0" b="0"/>
          <a:pathLst>
            <a:path>
              <a:moveTo>
                <a:pt x="1491199" y="0"/>
              </a:moveTo>
              <a:lnTo>
                <a:pt x="1491199" y="161207"/>
              </a:lnTo>
              <a:lnTo>
                <a:pt x="0" y="161207"/>
              </a:lnTo>
              <a:lnTo>
                <a:pt x="0" y="2365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9E0F2-F15C-4402-88D4-04545D0E7F53}">
      <dsp:nvSpPr>
        <dsp:cNvPr id="0" name=""/>
        <dsp:cNvSpPr/>
      </dsp:nvSpPr>
      <dsp:spPr>
        <a:xfrm>
          <a:off x="1901144" y="2562349"/>
          <a:ext cx="1988266" cy="236558"/>
        </a:xfrm>
        <a:custGeom>
          <a:avLst/>
          <a:gdLst/>
          <a:ahLst/>
          <a:cxnLst/>
          <a:rect l="0" t="0" r="0" b="0"/>
          <a:pathLst>
            <a:path>
              <a:moveTo>
                <a:pt x="1988266" y="0"/>
              </a:moveTo>
              <a:lnTo>
                <a:pt x="1988266" y="161207"/>
              </a:lnTo>
              <a:lnTo>
                <a:pt x="0" y="161207"/>
              </a:lnTo>
              <a:lnTo>
                <a:pt x="0" y="2365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23BFB-4456-4BBD-B740-12CB86149640}">
      <dsp:nvSpPr>
        <dsp:cNvPr id="0" name=""/>
        <dsp:cNvSpPr/>
      </dsp:nvSpPr>
      <dsp:spPr>
        <a:xfrm>
          <a:off x="3889410" y="1387335"/>
          <a:ext cx="3727999" cy="658516"/>
        </a:xfrm>
        <a:custGeom>
          <a:avLst/>
          <a:gdLst/>
          <a:ahLst/>
          <a:cxnLst/>
          <a:rect l="0" t="0" r="0" b="0"/>
          <a:pathLst>
            <a:path>
              <a:moveTo>
                <a:pt x="3727999" y="0"/>
              </a:moveTo>
              <a:lnTo>
                <a:pt x="3727999" y="583165"/>
              </a:lnTo>
              <a:lnTo>
                <a:pt x="0" y="583165"/>
              </a:lnTo>
              <a:lnTo>
                <a:pt x="0" y="6585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14BC9-A1E3-4738-B3C2-8058B204A4EA}">
      <dsp:nvSpPr>
        <dsp:cNvPr id="0" name=""/>
        <dsp:cNvSpPr/>
      </dsp:nvSpPr>
      <dsp:spPr>
        <a:xfrm>
          <a:off x="7210718" y="870838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468484-120A-4013-A7FD-2F5D9793990E}">
      <dsp:nvSpPr>
        <dsp:cNvPr id="0" name=""/>
        <dsp:cNvSpPr/>
      </dsp:nvSpPr>
      <dsp:spPr>
        <a:xfrm>
          <a:off x="7301094" y="956695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메인</a:t>
          </a:r>
          <a:endParaRPr lang="en-US" altLang="ko-KR" sz="800" b="1" kern="1200" dirty="0"/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(index)</a:t>
          </a:r>
          <a:endParaRPr lang="ko-KR" altLang="en-US" sz="800" kern="1200" dirty="0"/>
        </a:p>
      </dsp:txBody>
      <dsp:txXfrm>
        <a:off x="7316222" y="971823"/>
        <a:ext cx="783125" cy="486241"/>
      </dsp:txXfrm>
    </dsp:sp>
    <dsp:sp modelId="{9A530292-D544-4872-A225-02A5FEC1C8C6}">
      <dsp:nvSpPr>
        <dsp:cNvPr id="0" name=""/>
        <dsp:cNvSpPr/>
      </dsp:nvSpPr>
      <dsp:spPr>
        <a:xfrm>
          <a:off x="3482719" y="2045851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F13BD7-A059-45F4-AEF9-A2299B8A9EC3}">
      <dsp:nvSpPr>
        <dsp:cNvPr id="0" name=""/>
        <dsp:cNvSpPr/>
      </dsp:nvSpPr>
      <dsp:spPr>
        <a:xfrm>
          <a:off x="3573095" y="2131708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로그인</a:t>
          </a:r>
          <a:endParaRPr lang="en-US" altLang="ko-KR" sz="800" b="1" kern="1200" dirty="0"/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(login)</a:t>
          </a:r>
          <a:endParaRPr lang="ko-KR" altLang="en-US" sz="800" kern="1200" dirty="0"/>
        </a:p>
      </dsp:txBody>
      <dsp:txXfrm>
        <a:off x="3588223" y="2146836"/>
        <a:ext cx="783125" cy="486241"/>
      </dsp:txXfrm>
    </dsp:sp>
    <dsp:sp modelId="{6E561169-0A76-47AA-A625-C37316D74BB1}">
      <dsp:nvSpPr>
        <dsp:cNvPr id="0" name=""/>
        <dsp:cNvSpPr/>
      </dsp:nvSpPr>
      <dsp:spPr>
        <a:xfrm>
          <a:off x="1494453" y="2798907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B408B5-09F1-46D5-90EE-D1C68F7CAF0C}">
      <dsp:nvSpPr>
        <dsp:cNvPr id="0" name=""/>
        <dsp:cNvSpPr/>
      </dsp:nvSpPr>
      <dsp:spPr>
        <a:xfrm>
          <a:off x="1584828" y="2884764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회원가입</a:t>
          </a:r>
          <a:endParaRPr lang="en-US" altLang="ko-KR" sz="800" b="1" kern="1200" dirty="0"/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(register)</a:t>
          </a:r>
          <a:endParaRPr lang="ko-KR" altLang="en-US" sz="800" kern="1200" dirty="0"/>
        </a:p>
      </dsp:txBody>
      <dsp:txXfrm>
        <a:off x="1599956" y="2899892"/>
        <a:ext cx="783125" cy="486241"/>
      </dsp:txXfrm>
    </dsp:sp>
    <dsp:sp modelId="{B379C0A9-7A91-4A42-A8B4-4C33E88F3FB7}">
      <dsp:nvSpPr>
        <dsp:cNvPr id="0" name=""/>
        <dsp:cNvSpPr/>
      </dsp:nvSpPr>
      <dsp:spPr>
        <a:xfrm>
          <a:off x="3253" y="3551963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5895BE-6B48-4310-B4F3-9440B5E06E5C}">
      <dsp:nvSpPr>
        <dsp:cNvPr id="0" name=""/>
        <dsp:cNvSpPr/>
      </dsp:nvSpPr>
      <dsp:spPr>
        <a:xfrm>
          <a:off x="93629" y="3637820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회원유형 선택</a:t>
          </a:r>
        </a:p>
      </dsp:txBody>
      <dsp:txXfrm>
        <a:off x="108757" y="3652948"/>
        <a:ext cx="783125" cy="486241"/>
      </dsp:txXfrm>
    </dsp:sp>
    <dsp:sp modelId="{3FD50DE4-9057-432C-85AB-C714885EED7B}">
      <dsp:nvSpPr>
        <dsp:cNvPr id="0" name=""/>
        <dsp:cNvSpPr/>
      </dsp:nvSpPr>
      <dsp:spPr>
        <a:xfrm>
          <a:off x="997386" y="3551963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4EAC08-DAC8-4348-A2BD-1D56C3D1EDFC}">
      <dsp:nvSpPr>
        <dsp:cNvPr id="0" name=""/>
        <dsp:cNvSpPr/>
      </dsp:nvSpPr>
      <dsp:spPr>
        <a:xfrm>
          <a:off x="1087762" y="3637820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약관동의</a:t>
          </a:r>
        </a:p>
      </dsp:txBody>
      <dsp:txXfrm>
        <a:off x="1102890" y="3652948"/>
        <a:ext cx="783125" cy="486241"/>
      </dsp:txXfrm>
    </dsp:sp>
    <dsp:sp modelId="{D14CFECE-0599-443E-8721-D44F538780C6}">
      <dsp:nvSpPr>
        <dsp:cNvPr id="0" name=""/>
        <dsp:cNvSpPr/>
      </dsp:nvSpPr>
      <dsp:spPr>
        <a:xfrm>
          <a:off x="1991519" y="3551963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4C23C7-630D-4024-8962-1432FDD07A0B}">
      <dsp:nvSpPr>
        <dsp:cNvPr id="0" name=""/>
        <dsp:cNvSpPr/>
      </dsp:nvSpPr>
      <dsp:spPr>
        <a:xfrm>
          <a:off x="2081895" y="3637820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회원정보기입</a:t>
          </a:r>
        </a:p>
      </dsp:txBody>
      <dsp:txXfrm>
        <a:off x="2097023" y="3652948"/>
        <a:ext cx="783125" cy="486241"/>
      </dsp:txXfrm>
    </dsp:sp>
    <dsp:sp modelId="{CE203229-DEA8-4AF7-99F1-3F116491CFB7}">
      <dsp:nvSpPr>
        <dsp:cNvPr id="0" name=""/>
        <dsp:cNvSpPr/>
      </dsp:nvSpPr>
      <dsp:spPr>
        <a:xfrm>
          <a:off x="2985652" y="3551963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584765-BDE4-462F-8B1A-40AE52189FAA}">
      <dsp:nvSpPr>
        <dsp:cNvPr id="0" name=""/>
        <dsp:cNvSpPr/>
      </dsp:nvSpPr>
      <dsp:spPr>
        <a:xfrm>
          <a:off x="3076028" y="3637820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회원가입완료</a:t>
          </a:r>
        </a:p>
      </dsp:txBody>
      <dsp:txXfrm>
        <a:off x="3091156" y="3652948"/>
        <a:ext cx="783125" cy="486241"/>
      </dsp:txXfrm>
    </dsp:sp>
    <dsp:sp modelId="{D9A4E563-38D6-44C6-889B-075479158482}">
      <dsp:nvSpPr>
        <dsp:cNvPr id="0" name=""/>
        <dsp:cNvSpPr/>
      </dsp:nvSpPr>
      <dsp:spPr>
        <a:xfrm>
          <a:off x="5470985" y="2798907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E99830-420F-4627-A52E-4B9A44242A98}">
      <dsp:nvSpPr>
        <dsp:cNvPr id="0" name=""/>
        <dsp:cNvSpPr/>
      </dsp:nvSpPr>
      <dsp:spPr>
        <a:xfrm>
          <a:off x="5561361" y="2884764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마이페이지</a:t>
          </a:r>
          <a:endParaRPr lang="en-US" altLang="ko-KR" sz="800" b="1" kern="1200" dirty="0"/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(</a:t>
          </a:r>
          <a:r>
            <a:rPr lang="en-US" altLang="ko-KR" sz="800" kern="1200" dirty="0" err="1"/>
            <a:t>mypage</a:t>
          </a:r>
          <a:r>
            <a:rPr lang="en-US" altLang="ko-KR" sz="800" kern="1200" dirty="0"/>
            <a:t>)</a:t>
          </a:r>
          <a:endParaRPr lang="ko-KR" altLang="en-US" sz="800" kern="1200" dirty="0"/>
        </a:p>
      </dsp:txBody>
      <dsp:txXfrm>
        <a:off x="5576489" y="2899892"/>
        <a:ext cx="783125" cy="486241"/>
      </dsp:txXfrm>
    </dsp:sp>
    <dsp:sp modelId="{6CBBD922-B02E-4B21-AA45-71DA5716E2AB}">
      <dsp:nvSpPr>
        <dsp:cNvPr id="0" name=""/>
        <dsp:cNvSpPr/>
      </dsp:nvSpPr>
      <dsp:spPr>
        <a:xfrm>
          <a:off x="3979786" y="3551963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591369-B033-4A61-9845-EE73A3A94114}">
      <dsp:nvSpPr>
        <dsp:cNvPr id="0" name=""/>
        <dsp:cNvSpPr/>
      </dsp:nvSpPr>
      <dsp:spPr>
        <a:xfrm>
          <a:off x="4070161" y="3637820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사이트관리</a:t>
          </a:r>
          <a:endParaRPr lang="en-US" altLang="ko-KR" sz="800" b="1" kern="1200" dirty="0"/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(admin)</a:t>
          </a:r>
          <a:endParaRPr lang="ko-KR" altLang="en-US" sz="800" kern="1200" dirty="0"/>
        </a:p>
      </dsp:txBody>
      <dsp:txXfrm>
        <a:off x="4085289" y="3652948"/>
        <a:ext cx="783125" cy="486241"/>
      </dsp:txXfrm>
    </dsp:sp>
    <dsp:sp modelId="{C6CAB064-AF4F-4B4F-9001-821842E7D583}">
      <dsp:nvSpPr>
        <dsp:cNvPr id="0" name=""/>
        <dsp:cNvSpPr/>
      </dsp:nvSpPr>
      <dsp:spPr>
        <a:xfrm>
          <a:off x="2985652" y="4305019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3C7260-DF26-4FEE-9F43-177E3442C9AD}">
      <dsp:nvSpPr>
        <dsp:cNvPr id="0" name=""/>
        <dsp:cNvSpPr/>
      </dsp:nvSpPr>
      <dsp:spPr>
        <a:xfrm>
          <a:off x="3076028" y="4390876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회원관리</a:t>
          </a:r>
          <a:endParaRPr lang="en-US" altLang="ko-KR" sz="800" b="1" kern="1200" dirty="0"/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(accounts)</a:t>
          </a:r>
          <a:endParaRPr lang="ko-KR" altLang="en-US" sz="800" kern="1200" dirty="0"/>
        </a:p>
      </dsp:txBody>
      <dsp:txXfrm>
        <a:off x="3091156" y="4406004"/>
        <a:ext cx="783125" cy="486241"/>
      </dsp:txXfrm>
    </dsp:sp>
    <dsp:sp modelId="{A678E51D-718B-4EFC-8CEC-81A59A3566A7}">
      <dsp:nvSpPr>
        <dsp:cNvPr id="0" name=""/>
        <dsp:cNvSpPr/>
      </dsp:nvSpPr>
      <dsp:spPr>
        <a:xfrm>
          <a:off x="3979786" y="4305019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4B3B7C-01A7-4863-B74E-4031D0F417EB}">
      <dsp:nvSpPr>
        <dsp:cNvPr id="0" name=""/>
        <dsp:cNvSpPr/>
      </dsp:nvSpPr>
      <dsp:spPr>
        <a:xfrm>
          <a:off x="4070161" y="4390876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기관관리</a:t>
          </a:r>
          <a:endParaRPr lang="en-US" altLang="ko-KR" sz="800" b="1" kern="1200" dirty="0"/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(</a:t>
          </a:r>
          <a:r>
            <a:rPr lang="en-US" altLang="ko-KR" sz="800" kern="1200" dirty="0" err="1"/>
            <a:t>companys</a:t>
          </a:r>
          <a:r>
            <a:rPr lang="en-US" altLang="ko-KR" sz="800" kern="1200" dirty="0"/>
            <a:t>)</a:t>
          </a:r>
          <a:endParaRPr lang="ko-KR" altLang="en-US" sz="800" kern="1200" dirty="0"/>
        </a:p>
      </dsp:txBody>
      <dsp:txXfrm>
        <a:off x="4085289" y="4406004"/>
        <a:ext cx="783125" cy="486241"/>
      </dsp:txXfrm>
    </dsp:sp>
    <dsp:sp modelId="{34F3D500-83DC-4FCC-A33B-A302FB4AE022}">
      <dsp:nvSpPr>
        <dsp:cNvPr id="0" name=""/>
        <dsp:cNvSpPr/>
      </dsp:nvSpPr>
      <dsp:spPr>
        <a:xfrm>
          <a:off x="4973919" y="4305019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CF94DF-DD57-41B5-9116-A68C08C13FC3}">
      <dsp:nvSpPr>
        <dsp:cNvPr id="0" name=""/>
        <dsp:cNvSpPr/>
      </dsp:nvSpPr>
      <dsp:spPr>
        <a:xfrm>
          <a:off x="5064294" y="4390876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강의 관리</a:t>
          </a:r>
          <a:endParaRPr lang="en-US" altLang="ko-KR" sz="800" b="1" kern="1200" dirty="0"/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(lectures)</a:t>
          </a:r>
          <a:endParaRPr lang="ko-KR" altLang="en-US" sz="800" kern="1200" dirty="0"/>
        </a:p>
      </dsp:txBody>
      <dsp:txXfrm>
        <a:off x="5079422" y="4406004"/>
        <a:ext cx="783125" cy="486241"/>
      </dsp:txXfrm>
    </dsp:sp>
    <dsp:sp modelId="{0B2A63D8-8291-46F5-8EF4-A4D3CC65B570}">
      <dsp:nvSpPr>
        <dsp:cNvPr id="0" name=""/>
        <dsp:cNvSpPr/>
      </dsp:nvSpPr>
      <dsp:spPr>
        <a:xfrm>
          <a:off x="6962185" y="3551963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1575727-82BC-4359-8DB9-E28829F4DCC2}">
      <dsp:nvSpPr>
        <dsp:cNvPr id="0" name=""/>
        <dsp:cNvSpPr/>
      </dsp:nvSpPr>
      <dsp:spPr>
        <a:xfrm>
          <a:off x="7052561" y="3637820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콘텐츠관리</a:t>
          </a:r>
          <a:endParaRPr lang="en-US" altLang="ko-KR" sz="800" b="1" kern="1200" dirty="0"/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(content)</a:t>
          </a:r>
          <a:endParaRPr lang="ko-KR" altLang="en-US" sz="800" kern="1200" dirty="0"/>
        </a:p>
      </dsp:txBody>
      <dsp:txXfrm>
        <a:off x="7067689" y="3652948"/>
        <a:ext cx="783125" cy="486241"/>
      </dsp:txXfrm>
    </dsp:sp>
    <dsp:sp modelId="{A492E4AC-D7B7-4360-BF1E-B2A32E2469A7}">
      <dsp:nvSpPr>
        <dsp:cNvPr id="0" name=""/>
        <dsp:cNvSpPr/>
      </dsp:nvSpPr>
      <dsp:spPr>
        <a:xfrm>
          <a:off x="5968052" y="4305019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BF0CBB-E9E8-4C43-AEC7-A3CC11F6F866}">
      <dsp:nvSpPr>
        <dsp:cNvPr id="0" name=""/>
        <dsp:cNvSpPr/>
      </dsp:nvSpPr>
      <dsp:spPr>
        <a:xfrm>
          <a:off x="6058428" y="4390876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 err="1"/>
            <a:t>출결관리</a:t>
          </a:r>
          <a:endParaRPr lang="en-US" altLang="ko-KR" sz="800" b="1" kern="1200" dirty="0"/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(check)</a:t>
          </a:r>
          <a:endParaRPr lang="ko-KR" altLang="en-US" sz="800" kern="1200" dirty="0"/>
        </a:p>
      </dsp:txBody>
      <dsp:txXfrm>
        <a:off x="6073556" y="4406004"/>
        <a:ext cx="783125" cy="486241"/>
      </dsp:txXfrm>
    </dsp:sp>
    <dsp:sp modelId="{175F923F-8473-4E3C-9AF0-B4ECC13EB247}">
      <dsp:nvSpPr>
        <dsp:cNvPr id="0" name=""/>
        <dsp:cNvSpPr/>
      </dsp:nvSpPr>
      <dsp:spPr>
        <a:xfrm>
          <a:off x="6962185" y="4305019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275FA9-0D6E-488C-A4F1-7C7E8AE7980A}">
      <dsp:nvSpPr>
        <dsp:cNvPr id="0" name=""/>
        <dsp:cNvSpPr/>
      </dsp:nvSpPr>
      <dsp:spPr>
        <a:xfrm>
          <a:off x="7052561" y="4390876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시험관리</a:t>
          </a:r>
          <a:endParaRPr lang="en-US" altLang="ko-KR" sz="800" b="1" kern="1200" dirty="0"/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(exam)</a:t>
          </a:r>
          <a:endParaRPr lang="ko-KR" altLang="en-US" sz="800" kern="1200" dirty="0"/>
        </a:p>
      </dsp:txBody>
      <dsp:txXfrm>
        <a:off x="7067689" y="4406004"/>
        <a:ext cx="783125" cy="486241"/>
      </dsp:txXfrm>
    </dsp:sp>
    <dsp:sp modelId="{F93D5CBA-ECF7-45EC-89A5-E40393469317}">
      <dsp:nvSpPr>
        <dsp:cNvPr id="0" name=""/>
        <dsp:cNvSpPr/>
      </dsp:nvSpPr>
      <dsp:spPr>
        <a:xfrm>
          <a:off x="7956318" y="4305019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4D45F0-7B8B-4DC1-850E-A42A949C48BC}">
      <dsp:nvSpPr>
        <dsp:cNvPr id="0" name=""/>
        <dsp:cNvSpPr/>
      </dsp:nvSpPr>
      <dsp:spPr>
        <a:xfrm>
          <a:off x="8046694" y="4390876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종합 평가 관리</a:t>
          </a:r>
          <a:endParaRPr lang="en-US" altLang="ko-KR" sz="800" b="1" kern="1200" dirty="0"/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(rating)</a:t>
          </a:r>
          <a:endParaRPr lang="ko-KR" altLang="en-US" sz="800" kern="1200" dirty="0"/>
        </a:p>
      </dsp:txBody>
      <dsp:txXfrm>
        <a:off x="8061822" y="4406004"/>
        <a:ext cx="783125" cy="486241"/>
      </dsp:txXfrm>
    </dsp:sp>
    <dsp:sp modelId="{FE13FA46-3136-4D36-945D-6040458C5682}">
      <dsp:nvSpPr>
        <dsp:cNvPr id="0" name=""/>
        <dsp:cNvSpPr/>
      </dsp:nvSpPr>
      <dsp:spPr>
        <a:xfrm>
          <a:off x="4476852" y="2045851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E700B2-4A31-4D78-A85A-ABAF6768098A}">
      <dsp:nvSpPr>
        <dsp:cNvPr id="0" name=""/>
        <dsp:cNvSpPr/>
      </dsp:nvSpPr>
      <dsp:spPr>
        <a:xfrm>
          <a:off x="4567228" y="2131708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기관신청</a:t>
          </a:r>
          <a:endParaRPr lang="en-US" altLang="ko-KR" sz="800" b="1" kern="1200" dirty="0"/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(company)</a:t>
          </a:r>
          <a:endParaRPr lang="ko-KR" altLang="en-US" sz="800" kern="1200" dirty="0"/>
        </a:p>
      </dsp:txBody>
      <dsp:txXfrm>
        <a:off x="4582356" y="2146836"/>
        <a:ext cx="783125" cy="486241"/>
      </dsp:txXfrm>
    </dsp:sp>
    <dsp:sp modelId="{6F8FD88A-5C33-484C-BF60-01A75C4686DA}">
      <dsp:nvSpPr>
        <dsp:cNvPr id="0" name=""/>
        <dsp:cNvSpPr/>
      </dsp:nvSpPr>
      <dsp:spPr>
        <a:xfrm>
          <a:off x="7459252" y="2045851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985ECC-82C1-4004-BD79-11263318D6EF}">
      <dsp:nvSpPr>
        <dsp:cNvPr id="0" name=""/>
        <dsp:cNvSpPr/>
      </dsp:nvSpPr>
      <dsp:spPr>
        <a:xfrm>
          <a:off x="7549627" y="2131708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강의</a:t>
          </a:r>
          <a:endParaRPr lang="en-US" altLang="ko-KR" sz="800" b="1" kern="1200" dirty="0"/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(lecture)</a:t>
          </a:r>
          <a:endParaRPr lang="ko-KR" altLang="en-US" sz="800" kern="1200" dirty="0"/>
        </a:p>
      </dsp:txBody>
      <dsp:txXfrm>
        <a:off x="7564755" y="2146836"/>
        <a:ext cx="783125" cy="486241"/>
      </dsp:txXfrm>
    </dsp:sp>
    <dsp:sp modelId="{C10C3AFC-1361-4941-8E08-285C8F8C1C53}">
      <dsp:nvSpPr>
        <dsp:cNvPr id="0" name=""/>
        <dsp:cNvSpPr/>
      </dsp:nvSpPr>
      <dsp:spPr>
        <a:xfrm>
          <a:off x="6465118" y="2798907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C1F41A-11E0-47A8-8823-416D7B277C83}">
      <dsp:nvSpPr>
        <dsp:cNvPr id="0" name=""/>
        <dsp:cNvSpPr/>
      </dsp:nvSpPr>
      <dsp:spPr>
        <a:xfrm>
          <a:off x="6555494" y="2884764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신청</a:t>
          </a:r>
        </a:p>
      </dsp:txBody>
      <dsp:txXfrm>
        <a:off x="6570622" y="2899892"/>
        <a:ext cx="783125" cy="486241"/>
      </dsp:txXfrm>
    </dsp:sp>
    <dsp:sp modelId="{2FBF35E1-994E-406D-BABF-E1AD18D0FB5D}">
      <dsp:nvSpPr>
        <dsp:cNvPr id="0" name=""/>
        <dsp:cNvSpPr/>
      </dsp:nvSpPr>
      <dsp:spPr>
        <a:xfrm>
          <a:off x="7459252" y="2798907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8C91FD-B9DA-4E45-AF3B-1ED3D3945FE2}">
      <dsp:nvSpPr>
        <dsp:cNvPr id="0" name=""/>
        <dsp:cNvSpPr/>
      </dsp:nvSpPr>
      <dsp:spPr>
        <a:xfrm>
          <a:off x="7549627" y="2884764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시청</a:t>
          </a:r>
        </a:p>
      </dsp:txBody>
      <dsp:txXfrm>
        <a:off x="7564755" y="2899892"/>
        <a:ext cx="783125" cy="486241"/>
      </dsp:txXfrm>
    </dsp:sp>
    <dsp:sp modelId="{183E7332-A725-445D-BCB8-540049AD9AA4}">
      <dsp:nvSpPr>
        <dsp:cNvPr id="0" name=""/>
        <dsp:cNvSpPr/>
      </dsp:nvSpPr>
      <dsp:spPr>
        <a:xfrm>
          <a:off x="8453385" y="2798907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0821C2-F69F-4A12-ADF8-4861C2145DF1}">
      <dsp:nvSpPr>
        <dsp:cNvPr id="0" name=""/>
        <dsp:cNvSpPr/>
      </dsp:nvSpPr>
      <dsp:spPr>
        <a:xfrm>
          <a:off x="8543760" y="2884764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만족도 조사</a:t>
          </a:r>
        </a:p>
      </dsp:txBody>
      <dsp:txXfrm>
        <a:off x="8558888" y="2899892"/>
        <a:ext cx="783125" cy="486241"/>
      </dsp:txXfrm>
    </dsp:sp>
    <dsp:sp modelId="{46B95466-432A-4EB6-AB79-C803944BDE12}">
      <dsp:nvSpPr>
        <dsp:cNvPr id="0" name=""/>
        <dsp:cNvSpPr/>
      </dsp:nvSpPr>
      <dsp:spPr>
        <a:xfrm>
          <a:off x="8453385" y="2045851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800299-BC59-4208-AFD4-6248F4AF1953}">
      <dsp:nvSpPr>
        <dsp:cNvPr id="0" name=""/>
        <dsp:cNvSpPr/>
      </dsp:nvSpPr>
      <dsp:spPr>
        <a:xfrm>
          <a:off x="8543760" y="2131708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스케쥴</a:t>
          </a:r>
          <a:endParaRPr lang="en-US" altLang="ko-KR" sz="800" b="1" kern="1200" dirty="0"/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(calendar)</a:t>
          </a:r>
          <a:endParaRPr lang="ko-KR" altLang="en-US" sz="800" kern="1200" dirty="0"/>
        </a:p>
      </dsp:txBody>
      <dsp:txXfrm>
        <a:off x="8558888" y="2146836"/>
        <a:ext cx="783125" cy="486241"/>
      </dsp:txXfrm>
    </dsp:sp>
    <dsp:sp modelId="{B97CD70D-5E96-4189-826E-6DB7CFEDBF15}">
      <dsp:nvSpPr>
        <dsp:cNvPr id="0" name=""/>
        <dsp:cNvSpPr/>
      </dsp:nvSpPr>
      <dsp:spPr>
        <a:xfrm>
          <a:off x="9944584" y="2045851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CEA68-DFC9-4514-A1FE-03AEF40AB9AC}">
      <dsp:nvSpPr>
        <dsp:cNvPr id="0" name=""/>
        <dsp:cNvSpPr/>
      </dsp:nvSpPr>
      <dsp:spPr>
        <a:xfrm>
          <a:off x="10034960" y="2131708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고객센터</a:t>
          </a:r>
          <a:endParaRPr lang="en-US" altLang="ko-KR" sz="800" b="1" kern="1200" dirty="0"/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(contact)</a:t>
          </a:r>
          <a:endParaRPr lang="ko-KR" altLang="en-US" sz="800" kern="1200" dirty="0"/>
        </a:p>
      </dsp:txBody>
      <dsp:txXfrm>
        <a:off x="10050088" y="2146836"/>
        <a:ext cx="783125" cy="486241"/>
      </dsp:txXfrm>
    </dsp:sp>
    <dsp:sp modelId="{A171CC08-778E-4424-A3C7-5C30D8064168}">
      <dsp:nvSpPr>
        <dsp:cNvPr id="0" name=""/>
        <dsp:cNvSpPr/>
      </dsp:nvSpPr>
      <dsp:spPr>
        <a:xfrm>
          <a:off x="9447518" y="2798907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406542-2A79-422A-A0CF-F30DE621FE5C}">
      <dsp:nvSpPr>
        <dsp:cNvPr id="0" name=""/>
        <dsp:cNvSpPr/>
      </dsp:nvSpPr>
      <dsp:spPr>
        <a:xfrm>
          <a:off x="9537894" y="2884764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 err="1"/>
            <a:t>챗봇상담</a:t>
          </a:r>
          <a:endParaRPr lang="en-US" altLang="ko-KR" sz="800" kern="1200" dirty="0"/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페이지</a:t>
          </a:r>
        </a:p>
      </dsp:txBody>
      <dsp:txXfrm>
        <a:off x="9553022" y="2899892"/>
        <a:ext cx="783125" cy="486241"/>
      </dsp:txXfrm>
    </dsp:sp>
    <dsp:sp modelId="{E52565EE-39C6-4763-8424-4397FFB2EB1E}">
      <dsp:nvSpPr>
        <dsp:cNvPr id="0" name=""/>
        <dsp:cNvSpPr/>
      </dsp:nvSpPr>
      <dsp:spPr>
        <a:xfrm>
          <a:off x="10441651" y="2798907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56DA78-E0BC-41BF-B4BF-E15AEE68D278}">
      <dsp:nvSpPr>
        <dsp:cNvPr id="0" name=""/>
        <dsp:cNvSpPr/>
      </dsp:nvSpPr>
      <dsp:spPr>
        <a:xfrm>
          <a:off x="10532027" y="2884764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문의 게시판</a:t>
          </a:r>
        </a:p>
      </dsp:txBody>
      <dsp:txXfrm>
        <a:off x="10547155" y="2899892"/>
        <a:ext cx="783125" cy="486241"/>
      </dsp:txXfrm>
    </dsp:sp>
    <dsp:sp modelId="{668C5890-F533-4C90-A565-5748EE67DA66}">
      <dsp:nvSpPr>
        <dsp:cNvPr id="0" name=""/>
        <dsp:cNvSpPr/>
      </dsp:nvSpPr>
      <dsp:spPr>
        <a:xfrm>
          <a:off x="10938718" y="2045851"/>
          <a:ext cx="813381" cy="516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E99D8A-B8FA-414E-AA0F-8ECC99B6B97E}">
      <dsp:nvSpPr>
        <dsp:cNvPr id="0" name=""/>
        <dsp:cNvSpPr/>
      </dsp:nvSpPr>
      <dsp:spPr>
        <a:xfrm>
          <a:off x="11029093" y="2131708"/>
          <a:ext cx="813381" cy="516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소개</a:t>
          </a:r>
          <a:endParaRPr lang="en-US" altLang="ko-KR" sz="800" b="1" kern="1200" dirty="0"/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(info)</a:t>
          </a:r>
          <a:endParaRPr lang="ko-KR" altLang="en-US" sz="800" kern="1200" dirty="0"/>
        </a:p>
      </dsp:txBody>
      <dsp:txXfrm>
        <a:off x="11044221" y="2146836"/>
        <a:ext cx="783125" cy="486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5AB49-4538-4DEE-AC20-E364D63D7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99CA87-485E-401E-917D-D2F8F2F32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36F77-279C-438F-9249-66D79FB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75DA-EBF0-4F85-856F-77D8FF57E0D7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C85B-BAC2-41B5-909B-DA0529EF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40F3F-0AFC-406B-A019-A837736C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6FDE-3032-4CE5-BC61-771249CD3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9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0603-3A1D-40EB-9304-A449AB8C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761AFF-1DE9-4D30-93B0-1AD52D00F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DCBC8-D8C1-41CE-B554-EB43E9ED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75DA-EBF0-4F85-856F-77D8FF57E0D7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9D35B-6D56-4295-B810-7B0B21F7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EF765-7DA3-4631-B4B0-58B520D0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6FDE-3032-4CE5-BC61-771249CD3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DACBFE-05E1-4175-A7DC-5ED1B9B76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FDFED-018D-4782-9A45-89E26D3BC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D7FE6-B99A-42A6-A12E-25E38DE3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75DA-EBF0-4F85-856F-77D8FF57E0D7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6E5FA-B257-4B70-AA58-1B03D85B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003C9-B160-4B69-A684-F310F442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6FDE-3032-4CE5-BC61-771249CD3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58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97ECC-AA18-4DE1-8E51-4B4C6685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39DA4-6E25-4DD1-BFBC-98F0993AD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6372B4-B08A-41AB-9A7A-B4752961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75DA-EBF0-4F85-856F-77D8FF57E0D7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2361D-4E94-42E9-AD28-4240A172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3C734-2D83-4D37-81DE-59682CD6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6FDE-3032-4CE5-BC61-771249CD3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3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47369-B3AB-4409-BDDA-4FEF7E7F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58DA9F-596C-4571-94DA-0B3D94C92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22088-9AF6-4546-8724-5E32D0D9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75DA-EBF0-4F85-856F-77D8FF57E0D7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974F0-CF55-4786-AFF9-80D3D259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09336-7BB8-4830-8CDC-C6222448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6FDE-3032-4CE5-BC61-771249CD3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5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7B172-57A2-4F7F-894A-3FD269D7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5CDAF-487F-4107-9D15-AF6E6CC2F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B8A5CE-9F84-404C-AC56-3DFDB2001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D3FB28-C5BB-47A4-87A2-8F9F3188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75DA-EBF0-4F85-856F-77D8FF57E0D7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48DCE9-10D1-4637-96CA-D99B40E4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2CFFE-4BF5-4651-8342-8B7AD3C1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6FDE-3032-4CE5-BC61-771249CD3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8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5773C-FEF4-4C37-8F9B-4CE88462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F312C-6020-4607-9857-28D317EE1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03DE46-ED0E-4955-9AAD-566EB84F5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39C8D0-8482-415A-B3FE-0EA9ED149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BF4BEA-7EA2-4DB0-A14F-7AD92363D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E2642E-16D3-42AF-BABD-BB71BABF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75DA-EBF0-4F85-856F-77D8FF57E0D7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E9EEA0-37E7-4404-A4F2-2C02C9AC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11E43D-CE99-49C3-9988-C77AFD84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6FDE-3032-4CE5-BC61-771249CD3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2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91BFF-21A9-4F2A-92EB-30E1355C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5CAC0A-A166-4FAC-9663-63BF5287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75DA-EBF0-4F85-856F-77D8FF57E0D7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70C00F-AD9C-4331-863F-7751AD88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13A55D-88D5-4849-8FC9-3261D4ED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6FDE-3032-4CE5-BC61-771249CD3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9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C75006-AEE8-4E4E-8B53-C884E106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75DA-EBF0-4F85-856F-77D8FF57E0D7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FCD9E5-62B5-41AA-A9A1-614AA8C8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63F47E-3C29-48BE-909E-37E6770C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6FDE-3032-4CE5-BC61-771249CD3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7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56705-2610-4711-A94F-E28FAEEE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78094-3C7E-4A99-9BF5-0D2029BD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8B714D-C29A-4817-B160-6B58417F2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9FCCD-A091-4BE7-B8AF-1717EBED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75DA-EBF0-4F85-856F-77D8FF57E0D7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F4DBF-0E75-43E8-A318-2EE6527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27F990-5C38-42F9-A1A5-15FD5C5B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6FDE-3032-4CE5-BC61-771249CD3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88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D54C8-F374-4B37-82E5-1723C6F4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A3A87F-7547-492A-B473-1C4C297C3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224987-1826-49D1-B679-B2423EB39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EF750-27AE-4FBB-8999-BAD52848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75DA-EBF0-4F85-856F-77D8FF57E0D7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1FAF9-FD19-42C1-912E-9ADAD5AE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599A2-F4BF-4CEB-AED9-AD43A7A9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6FDE-3032-4CE5-BC61-771249CD3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7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EC23EE-ECBF-400E-A88A-8424643B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8A8F1-85BB-4BD7-B2D7-1BCE0CD7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C49DC-F94B-47F8-BB80-DF74E00DA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F75DA-EBF0-4F85-856F-77D8FF57E0D7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C5405-AFE5-487F-AE23-61F4E2938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4AD15-F0CC-4DCE-8EAD-53E3802E9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56FDE-3032-4CE5-BC61-771249CD3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76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F46EF-5A53-4CFA-BDCF-BFFADF439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5066"/>
            <a:ext cx="9144000" cy="1093934"/>
          </a:xfrm>
        </p:spPr>
        <p:txBody>
          <a:bodyPr>
            <a:normAutofit/>
          </a:bodyPr>
          <a:lstStyle/>
          <a:p>
            <a:r>
              <a:rPr lang="ko-KR" altLang="en-US" sz="5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온라인 평생학습 플랫폼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D5118D-E51E-462C-9127-AE517E1A1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2059"/>
            <a:ext cx="9144000" cy="78646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기업맞춤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PBT]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클라우드 기반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AI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서비스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81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146BA75-89F0-4459-8085-59ACAC3B324E}"/>
              </a:ext>
            </a:extLst>
          </p:cNvPr>
          <p:cNvSpPr txBox="1">
            <a:spLocks/>
          </p:cNvSpPr>
          <p:nvPr/>
        </p:nvSpPr>
        <p:spPr>
          <a:xfrm>
            <a:off x="450209" y="237818"/>
            <a:ext cx="11462158" cy="109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52A89-AF1A-4AAD-9D1C-622770220F89}"/>
              </a:ext>
            </a:extLst>
          </p:cNvPr>
          <p:cNvSpPr txBox="1"/>
          <p:nvPr/>
        </p:nvSpPr>
        <p:spPr>
          <a:xfrm>
            <a:off x="528506" y="1738618"/>
            <a:ext cx="46475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/>
              <a:t>버전관리</a:t>
            </a:r>
            <a:endParaRPr lang="en-US" altLang="ko-KR" sz="1600" b="1" dirty="0"/>
          </a:p>
          <a:p>
            <a:pPr marL="342900" indent="-342900">
              <a:buAutoNum type="arabicPeriod"/>
            </a:pPr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ko-KR" altLang="en-US" sz="1600" b="1" dirty="0"/>
              <a:t>메뉴구조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사이트맵</a:t>
            </a:r>
            <a:r>
              <a:rPr lang="en-US" altLang="ko-KR" sz="1600" b="1" dirty="0"/>
              <a:t>)</a:t>
            </a:r>
          </a:p>
          <a:p>
            <a:pPr marL="342900" indent="-342900">
              <a:buAutoNum type="arabicPeriod"/>
            </a:pPr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ko-KR" altLang="en-US" sz="1600" b="1" dirty="0"/>
              <a:t>화면목록</a:t>
            </a:r>
            <a:endParaRPr lang="en-US" altLang="ko-KR" sz="1600" b="1" dirty="0"/>
          </a:p>
          <a:p>
            <a:pPr marL="342900" indent="-342900">
              <a:buAutoNum type="arabicPeriod"/>
            </a:pPr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ko-KR" altLang="en-US" sz="1600" b="1" dirty="0"/>
              <a:t>설계</a:t>
            </a:r>
            <a:endParaRPr lang="en-US" altLang="ko-KR" sz="1600" b="1" dirty="0"/>
          </a:p>
          <a:p>
            <a:pPr marL="342900" indent="-342900">
              <a:buAutoNum type="arabicPeriod"/>
            </a:pPr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ko-KR" altLang="en-US" sz="1600" b="1" dirty="0"/>
              <a:t>설계 </a:t>
            </a:r>
            <a:r>
              <a:rPr lang="en-US" altLang="ko-KR" sz="1600" b="1" dirty="0"/>
              <a:t>– </a:t>
            </a:r>
            <a:r>
              <a:rPr lang="ko-KR" altLang="en-US" sz="1600" b="1" dirty="0" err="1"/>
              <a:t>플로우차트</a:t>
            </a:r>
            <a:endParaRPr lang="en-US" altLang="ko-KR" sz="1600" b="1" dirty="0"/>
          </a:p>
          <a:p>
            <a:pPr marL="342900" indent="-342900">
              <a:buAutoNum type="arabicPeriod"/>
            </a:pPr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ko-KR" altLang="en-US" sz="1600" b="1" dirty="0"/>
              <a:t>설계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기본정책</a:t>
            </a:r>
            <a:endParaRPr lang="en-US" altLang="ko-KR" sz="1600" b="1" dirty="0"/>
          </a:p>
          <a:p>
            <a:pPr marL="342900" indent="-342900">
              <a:buAutoNum type="arabicPeriod"/>
            </a:pPr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ko-KR" altLang="en-US" sz="1600" b="1" dirty="0"/>
              <a:t>설계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권한정책</a:t>
            </a:r>
            <a:endParaRPr lang="en-US" altLang="ko-KR" sz="1600" b="1" dirty="0"/>
          </a:p>
          <a:p>
            <a:pPr marL="342900" indent="-342900">
              <a:buAutoNum type="arabicPeriod"/>
            </a:pPr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ko-KR" altLang="en-US" sz="1600" b="1" dirty="0"/>
              <a:t>설계 </a:t>
            </a:r>
            <a:r>
              <a:rPr lang="en-US" altLang="ko-KR" sz="1600" b="1" dirty="0"/>
              <a:t>- UI</a:t>
            </a:r>
            <a:r>
              <a:rPr lang="ko-KR" altLang="en-US" sz="1600" b="1" dirty="0"/>
              <a:t>설계</a:t>
            </a:r>
            <a:endParaRPr lang="en-US" altLang="ko-KR" sz="1600" b="1" dirty="0"/>
          </a:p>
          <a:p>
            <a:pPr marL="342900" indent="-342900">
              <a:buAutoNum type="arabicPeriod"/>
            </a:pPr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ko-KR" altLang="en-US" sz="1600" b="1" dirty="0"/>
              <a:t>유효성 검사 및 </a:t>
            </a:r>
            <a:r>
              <a:rPr lang="ko-KR" altLang="en-US" sz="1600" b="1" dirty="0" err="1"/>
              <a:t>디스크립션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55091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146BA75-89F0-4459-8085-59ACAC3B324E}"/>
              </a:ext>
            </a:extLst>
          </p:cNvPr>
          <p:cNvSpPr txBox="1">
            <a:spLocks/>
          </p:cNvSpPr>
          <p:nvPr/>
        </p:nvSpPr>
        <p:spPr>
          <a:xfrm>
            <a:off x="450209" y="237818"/>
            <a:ext cx="11462158" cy="109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버전관리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(History)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CF23146-96CC-4897-9D08-AAFFA3890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37233"/>
              </p:ext>
            </p:extLst>
          </p:nvPr>
        </p:nvGraphicFramePr>
        <p:xfrm>
          <a:off x="605872" y="1566954"/>
          <a:ext cx="10870268" cy="43012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4322">
                  <a:extLst>
                    <a:ext uri="{9D8B030D-6E8A-4147-A177-3AD203B41FA5}">
                      <a16:colId xmlns:a16="http://schemas.microsoft.com/office/drawing/2014/main" val="2130487219"/>
                    </a:ext>
                  </a:extLst>
                </a:gridCol>
                <a:gridCol w="1661021">
                  <a:extLst>
                    <a:ext uri="{9D8B030D-6E8A-4147-A177-3AD203B41FA5}">
                      <a16:colId xmlns:a16="http://schemas.microsoft.com/office/drawing/2014/main" val="1642460356"/>
                    </a:ext>
                  </a:extLst>
                </a:gridCol>
                <a:gridCol w="4807358">
                  <a:extLst>
                    <a:ext uri="{9D8B030D-6E8A-4147-A177-3AD203B41FA5}">
                      <a16:colId xmlns:a16="http://schemas.microsoft.com/office/drawing/2014/main" val="3094188626"/>
                    </a:ext>
                  </a:extLst>
                </a:gridCol>
                <a:gridCol w="2717567">
                  <a:extLst>
                    <a:ext uri="{9D8B030D-6E8A-4147-A177-3AD203B41FA5}">
                      <a16:colId xmlns:a16="http://schemas.microsoft.com/office/drawing/2014/main" val="1878028823"/>
                    </a:ext>
                  </a:extLst>
                </a:gridCol>
              </a:tblGrid>
              <a:tr h="496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691330"/>
                  </a:ext>
                </a:extLst>
              </a:tr>
              <a:tr h="760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0.1</a:t>
                      </a:r>
                      <a:endParaRPr lang="ko-KR" altLang="en-US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2024-01-31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75238"/>
                  </a:ext>
                </a:extLst>
              </a:tr>
              <a:tr h="7609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442829"/>
                  </a:ext>
                </a:extLst>
              </a:tr>
              <a:tr h="7609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38364"/>
                  </a:ext>
                </a:extLst>
              </a:tr>
              <a:tr h="7609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49149"/>
                  </a:ext>
                </a:extLst>
              </a:tr>
              <a:tr h="7609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69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65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3219DB76-DF34-4575-9DFF-BD780DA78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629767"/>
              </p:ext>
            </p:extLst>
          </p:nvPr>
        </p:nvGraphicFramePr>
        <p:xfrm>
          <a:off x="209550" y="457200"/>
          <a:ext cx="11845729" cy="6200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0146BA75-89F0-4459-8085-59ACAC3B324E}"/>
              </a:ext>
            </a:extLst>
          </p:cNvPr>
          <p:cNvSpPr txBox="1">
            <a:spLocks/>
          </p:cNvSpPr>
          <p:nvPr/>
        </p:nvSpPr>
        <p:spPr>
          <a:xfrm>
            <a:off x="450209" y="237818"/>
            <a:ext cx="11462158" cy="109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메뉴 구조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사이트맵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35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137</Words>
  <Application>Microsoft Office PowerPoint</Application>
  <PresentationFormat>와이드스크린</PresentationFormat>
  <Paragraphs>74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Office 테마</vt:lpstr>
      <vt:lpstr>온라인 평생학습 플랫폼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 디자인 설계</dc:title>
  <dc:creator>HKIT</dc:creator>
  <cp:lastModifiedBy>HKIT</cp:lastModifiedBy>
  <cp:revision>32</cp:revision>
  <dcterms:created xsi:type="dcterms:W3CDTF">2024-01-31T07:00:00Z</dcterms:created>
  <dcterms:modified xsi:type="dcterms:W3CDTF">2024-01-31T09:15:49Z</dcterms:modified>
</cp:coreProperties>
</file>