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86" r:id="rId5"/>
    <p:sldMasterId id="2147483698" r:id="rId6"/>
  </p:sldMasterIdLst>
  <p:notesMasterIdLst>
    <p:notesMasterId r:id="rId25"/>
  </p:notesMasterIdLst>
  <p:handoutMasterIdLst>
    <p:handoutMasterId r:id="rId26"/>
  </p:handoutMasterIdLst>
  <p:sldIdLst>
    <p:sldId id="51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517" r:id="rId16"/>
    <p:sldId id="516" r:id="rId17"/>
    <p:sldId id="300" r:id="rId18"/>
    <p:sldId id="509" r:id="rId19"/>
    <p:sldId id="301" r:id="rId20"/>
    <p:sldId id="510" r:id="rId21"/>
    <p:sldId id="515" r:id="rId22"/>
    <p:sldId id="302" r:id="rId23"/>
    <p:sldId id="289" r:id="rId2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0AEE8-8571-43FE-9061-6177D55E3A86}" v="2" dt="2019-10-09T17:16:3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96" autoAdjust="0"/>
  </p:normalViewPr>
  <p:slideViewPr>
    <p:cSldViewPr snapToGrid="0">
      <p:cViewPr varScale="1">
        <p:scale>
          <a:sx n="98" d="100"/>
          <a:sy n="98" d="100"/>
        </p:scale>
        <p:origin x="192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itchcock" userId="30aae602-8cab-4340-9fbf-90c1290df979" providerId="ADAL" clId="{93D0AEE8-8571-43FE-9061-6177D55E3A86}"/>
    <pc:docChg chg="modMainMaster">
      <pc:chgData name="James Hitchcock" userId="30aae602-8cab-4340-9fbf-90c1290df979" providerId="ADAL" clId="{93D0AEE8-8571-43FE-9061-6177D55E3A86}" dt="2019-10-09T17:16:34.332" v="1"/>
      <pc:docMkLst>
        <pc:docMk/>
      </pc:docMkLst>
      <pc:sldMasterChg chg="modSp">
        <pc:chgData name="James Hitchcock" userId="30aae602-8cab-4340-9fbf-90c1290df979" providerId="ADAL" clId="{93D0AEE8-8571-43FE-9061-6177D55E3A86}" dt="2019-10-09T17:16:31.165" v="0"/>
        <pc:sldMasterMkLst>
          <pc:docMk/>
          <pc:sldMasterMk cId="0" sldId="2147483678"/>
        </pc:sldMasterMkLst>
        <pc:spChg chg="mod">
          <ac:chgData name="James Hitchcock" userId="30aae602-8cab-4340-9fbf-90c1290df979" providerId="ADAL" clId="{93D0AEE8-8571-43FE-9061-6177D55E3A86}" dt="2019-10-09T17:16:31.165" v="0"/>
          <ac:spMkLst>
            <pc:docMk/>
            <pc:sldMasterMk cId="0" sldId="2147483678"/>
            <ac:spMk id="8" creationId="{00000000-0000-0000-0000-000000000000}"/>
          </ac:spMkLst>
        </pc:spChg>
      </pc:sldMasterChg>
      <pc:sldMasterChg chg="modSp">
        <pc:chgData name="James Hitchcock" userId="30aae602-8cab-4340-9fbf-90c1290df979" providerId="ADAL" clId="{93D0AEE8-8571-43FE-9061-6177D55E3A86}" dt="2019-10-09T17:16:34.332" v="1"/>
        <pc:sldMasterMkLst>
          <pc:docMk/>
          <pc:sldMasterMk cId="0" sldId="2147483686"/>
        </pc:sldMasterMkLst>
        <pc:spChg chg="mod">
          <ac:chgData name="James Hitchcock" userId="30aae602-8cab-4340-9fbf-90c1290df979" providerId="ADAL" clId="{93D0AEE8-8571-43FE-9061-6177D55E3A86}" dt="2019-10-09T17:16:34.332" v="1"/>
          <ac:spMkLst>
            <pc:docMk/>
            <pc:sldMasterMk cId="0" sldId="2147483686"/>
            <ac:spMk id="4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BC33E-953F-463A-999A-0E71A413F836}" type="doc">
      <dgm:prSet loTypeId="urn:microsoft.com/office/officeart/2005/8/layout/cycle1" loCatId="cycle" qsTypeId="urn:microsoft.com/office/officeart/2005/8/quickstyle/simple1" qsCatId="simple" csTypeId="urn:microsoft.com/office/officeart/2005/8/colors/accent3_2" csCatId="accent3"/>
      <dgm:spPr/>
    </dgm:pt>
    <dgm:pt modelId="{6071DCE0-9F64-4946-97B5-3B3ACD74AE93}">
      <dgm:prSet/>
      <dgm:spPr/>
      <dgm:t>
        <a:bodyPr/>
        <a:lstStyle/>
        <a:p>
          <a:endParaRPr lang="en-US"/>
        </a:p>
      </dgm:t>
    </dgm:pt>
    <dgm:pt modelId="{473BB356-1315-45B2-97D0-869A69343952}" type="parTrans" cxnId="{38B1152D-C611-4C0B-9128-1299CD7A635E}">
      <dgm:prSet/>
      <dgm:spPr/>
      <dgm:t>
        <a:bodyPr/>
        <a:lstStyle/>
        <a:p>
          <a:endParaRPr lang="en-US"/>
        </a:p>
      </dgm:t>
    </dgm:pt>
    <dgm:pt modelId="{1F5DB967-56F1-4176-893F-A7FDBDAD1471}" type="sibTrans" cxnId="{38B1152D-C611-4C0B-9128-1299CD7A635E}">
      <dgm:prSet/>
      <dgm:spPr/>
      <dgm:t>
        <a:bodyPr/>
        <a:lstStyle/>
        <a:p>
          <a:endParaRPr lang="en-US"/>
        </a:p>
      </dgm:t>
    </dgm:pt>
    <dgm:pt modelId="{B2C7A9AC-CFD0-4D70-BB00-DBD4925B2072}">
      <dgm:prSet/>
      <dgm:spPr/>
      <dgm:t>
        <a:bodyPr/>
        <a:lstStyle/>
        <a:p>
          <a:endParaRPr lang="en-US"/>
        </a:p>
      </dgm:t>
    </dgm:pt>
    <dgm:pt modelId="{7F914B78-405D-42C3-8E98-04B720BFD093}" type="parTrans" cxnId="{82DAA1F8-F7A1-44EC-A34B-63931C79CFA7}">
      <dgm:prSet/>
      <dgm:spPr/>
      <dgm:t>
        <a:bodyPr/>
        <a:lstStyle/>
        <a:p>
          <a:endParaRPr lang="en-US"/>
        </a:p>
      </dgm:t>
    </dgm:pt>
    <dgm:pt modelId="{66B8136F-878C-4AC4-9D64-E1C6B9DCC32B}" type="sibTrans" cxnId="{82DAA1F8-F7A1-44EC-A34B-63931C79CFA7}">
      <dgm:prSet/>
      <dgm:spPr/>
      <dgm:t>
        <a:bodyPr/>
        <a:lstStyle/>
        <a:p>
          <a:endParaRPr lang="en-US"/>
        </a:p>
      </dgm:t>
    </dgm:pt>
    <dgm:pt modelId="{0D52398A-C093-40E7-BE59-0D79FBF89B16}">
      <dgm:prSet/>
      <dgm:spPr/>
      <dgm:t>
        <a:bodyPr/>
        <a:lstStyle/>
        <a:p>
          <a:endParaRPr lang="en-US"/>
        </a:p>
      </dgm:t>
    </dgm:pt>
    <dgm:pt modelId="{AD0F9F3D-C7CC-4F35-A1B4-401DEA348D9C}" type="parTrans" cxnId="{965A45BE-2D0E-43E0-BE16-B0F42BC2E454}">
      <dgm:prSet/>
      <dgm:spPr/>
      <dgm:t>
        <a:bodyPr/>
        <a:lstStyle/>
        <a:p>
          <a:endParaRPr lang="en-US"/>
        </a:p>
      </dgm:t>
    </dgm:pt>
    <dgm:pt modelId="{5B108727-2BF5-4CF5-90A4-3370A2FC84F7}" type="sibTrans" cxnId="{965A45BE-2D0E-43E0-BE16-B0F42BC2E454}">
      <dgm:prSet/>
      <dgm:spPr/>
      <dgm:t>
        <a:bodyPr/>
        <a:lstStyle/>
        <a:p>
          <a:endParaRPr lang="en-US"/>
        </a:p>
      </dgm:t>
    </dgm:pt>
    <dgm:pt modelId="{3C9E852A-267C-4458-B013-5F7DBC8C4AC0}" type="pres">
      <dgm:prSet presAssocID="{D37BC33E-953F-463A-999A-0E71A413F836}" presName="cycle" presStyleCnt="0">
        <dgm:presLayoutVars>
          <dgm:dir/>
          <dgm:resizeHandles val="exact"/>
        </dgm:presLayoutVars>
      </dgm:prSet>
      <dgm:spPr/>
    </dgm:pt>
    <dgm:pt modelId="{2D286D31-CA5D-4427-85EC-4DFF832BF0F4}" type="pres">
      <dgm:prSet presAssocID="{6071DCE0-9F64-4946-97B5-3B3ACD74AE93}" presName="dummy" presStyleCnt="0"/>
      <dgm:spPr/>
    </dgm:pt>
    <dgm:pt modelId="{A5DBBE98-8834-4A50-8F41-F04904904A99}" type="pres">
      <dgm:prSet presAssocID="{6071DCE0-9F64-4946-97B5-3B3ACD74AE93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AEF21-BE0E-4CBE-AFCB-21A9EA07EA01}" type="pres">
      <dgm:prSet presAssocID="{1F5DB967-56F1-4176-893F-A7FDBDAD1471}" presName="sibTrans" presStyleLbl="node1" presStyleIdx="0" presStyleCnt="3"/>
      <dgm:spPr/>
      <dgm:t>
        <a:bodyPr/>
        <a:lstStyle/>
        <a:p>
          <a:endParaRPr lang="en-US"/>
        </a:p>
      </dgm:t>
    </dgm:pt>
    <dgm:pt modelId="{89C276AF-EEA2-4B5C-97CA-E36E28F4E446}" type="pres">
      <dgm:prSet presAssocID="{B2C7A9AC-CFD0-4D70-BB00-DBD4925B2072}" presName="dummy" presStyleCnt="0"/>
      <dgm:spPr/>
    </dgm:pt>
    <dgm:pt modelId="{BA657BC6-99AA-4C3B-835B-E8ACEDB2A8C5}" type="pres">
      <dgm:prSet presAssocID="{B2C7A9AC-CFD0-4D70-BB00-DBD4925B207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497CA-4A67-4DA8-ADD3-A2495F9255AE}" type="pres">
      <dgm:prSet presAssocID="{66B8136F-878C-4AC4-9D64-E1C6B9DCC32B}" presName="sibTrans" presStyleLbl="node1" presStyleIdx="1" presStyleCnt="3"/>
      <dgm:spPr/>
      <dgm:t>
        <a:bodyPr/>
        <a:lstStyle/>
        <a:p>
          <a:endParaRPr lang="en-US"/>
        </a:p>
      </dgm:t>
    </dgm:pt>
    <dgm:pt modelId="{8501A85D-007D-4B5D-BE6D-356D243F6B0C}" type="pres">
      <dgm:prSet presAssocID="{0D52398A-C093-40E7-BE59-0D79FBF89B16}" presName="dummy" presStyleCnt="0"/>
      <dgm:spPr/>
    </dgm:pt>
    <dgm:pt modelId="{A807F7C3-E33E-4A2D-BB02-80CF51EAA116}" type="pres">
      <dgm:prSet presAssocID="{0D52398A-C093-40E7-BE59-0D79FBF89B1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62BC2-4464-4F2D-AC51-F5D418E7E410}" type="pres">
      <dgm:prSet presAssocID="{5B108727-2BF5-4CF5-90A4-3370A2FC84F7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38B1152D-C611-4C0B-9128-1299CD7A635E}" srcId="{D37BC33E-953F-463A-999A-0E71A413F836}" destId="{6071DCE0-9F64-4946-97B5-3B3ACD74AE93}" srcOrd="0" destOrd="0" parTransId="{473BB356-1315-45B2-97D0-869A69343952}" sibTransId="{1F5DB967-56F1-4176-893F-A7FDBDAD1471}"/>
    <dgm:cxn modelId="{5DCD9D73-9FB3-4F65-87C1-DA03E1AA30B1}" type="presOf" srcId="{B2C7A9AC-CFD0-4D70-BB00-DBD4925B2072}" destId="{BA657BC6-99AA-4C3B-835B-E8ACEDB2A8C5}" srcOrd="0" destOrd="0" presId="urn:microsoft.com/office/officeart/2005/8/layout/cycle1"/>
    <dgm:cxn modelId="{7C8488B8-8C1B-40AA-ADBE-BEA29CDE8A99}" type="presOf" srcId="{1F5DB967-56F1-4176-893F-A7FDBDAD1471}" destId="{413AEF21-BE0E-4CBE-AFCB-21A9EA07EA01}" srcOrd="0" destOrd="0" presId="urn:microsoft.com/office/officeart/2005/8/layout/cycle1"/>
    <dgm:cxn modelId="{51DDB7B8-6022-4E6B-9A2C-B3A6515454B0}" type="presOf" srcId="{5B108727-2BF5-4CF5-90A4-3370A2FC84F7}" destId="{53862BC2-4464-4F2D-AC51-F5D418E7E410}" srcOrd="0" destOrd="0" presId="urn:microsoft.com/office/officeart/2005/8/layout/cycle1"/>
    <dgm:cxn modelId="{09B3AA35-A9DB-4AA0-B460-01E450BF7C3A}" type="presOf" srcId="{0D52398A-C093-40E7-BE59-0D79FBF89B16}" destId="{A807F7C3-E33E-4A2D-BB02-80CF51EAA116}" srcOrd="0" destOrd="0" presId="urn:microsoft.com/office/officeart/2005/8/layout/cycle1"/>
    <dgm:cxn modelId="{82DAA1F8-F7A1-44EC-A34B-63931C79CFA7}" srcId="{D37BC33E-953F-463A-999A-0E71A413F836}" destId="{B2C7A9AC-CFD0-4D70-BB00-DBD4925B2072}" srcOrd="1" destOrd="0" parTransId="{7F914B78-405D-42C3-8E98-04B720BFD093}" sibTransId="{66B8136F-878C-4AC4-9D64-E1C6B9DCC32B}"/>
    <dgm:cxn modelId="{248B04EB-A19F-4EFE-B9D6-4ED2365A586F}" type="presOf" srcId="{6071DCE0-9F64-4946-97B5-3B3ACD74AE93}" destId="{A5DBBE98-8834-4A50-8F41-F04904904A99}" srcOrd="0" destOrd="0" presId="urn:microsoft.com/office/officeart/2005/8/layout/cycle1"/>
    <dgm:cxn modelId="{C8A8B9F9-7957-480F-879D-1619A23FC9DC}" type="presOf" srcId="{D37BC33E-953F-463A-999A-0E71A413F836}" destId="{3C9E852A-267C-4458-B013-5F7DBC8C4AC0}" srcOrd="0" destOrd="0" presId="urn:microsoft.com/office/officeart/2005/8/layout/cycle1"/>
    <dgm:cxn modelId="{965A45BE-2D0E-43E0-BE16-B0F42BC2E454}" srcId="{D37BC33E-953F-463A-999A-0E71A413F836}" destId="{0D52398A-C093-40E7-BE59-0D79FBF89B16}" srcOrd="2" destOrd="0" parTransId="{AD0F9F3D-C7CC-4F35-A1B4-401DEA348D9C}" sibTransId="{5B108727-2BF5-4CF5-90A4-3370A2FC84F7}"/>
    <dgm:cxn modelId="{11D4AD3D-FFAB-4B95-8B8E-0FFA3DC0B813}" type="presOf" srcId="{66B8136F-878C-4AC4-9D64-E1C6B9DCC32B}" destId="{5FC497CA-4A67-4DA8-ADD3-A2495F9255AE}" srcOrd="0" destOrd="0" presId="urn:microsoft.com/office/officeart/2005/8/layout/cycle1"/>
    <dgm:cxn modelId="{065EFB61-059E-4067-9B80-DC1C84C7F4B8}" type="presParOf" srcId="{3C9E852A-267C-4458-B013-5F7DBC8C4AC0}" destId="{2D286D31-CA5D-4427-85EC-4DFF832BF0F4}" srcOrd="0" destOrd="0" presId="urn:microsoft.com/office/officeart/2005/8/layout/cycle1"/>
    <dgm:cxn modelId="{1D35F52F-E956-4FFF-BAEE-0A5CE6831692}" type="presParOf" srcId="{3C9E852A-267C-4458-B013-5F7DBC8C4AC0}" destId="{A5DBBE98-8834-4A50-8F41-F04904904A99}" srcOrd="1" destOrd="0" presId="urn:microsoft.com/office/officeart/2005/8/layout/cycle1"/>
    <dgm:cxn modelId="{70AFEA75-CD40-429B-B6E7-B604D460B73D}" type="presParOf" srcId="{3C9E852A-267C-4458-B013-5F7DBC8C4AC0}" destId="{413AEF21-BE0E-4CBE-AFCB-21A9EA07EA01}" srcOrd="2" destOrd="0" presId="urn:microsoft.com/office/officeart/2005/8/layout/cycle1"/>
    <dgm:cxn modelId="{35040719-64E0-4C05-9137-813E197829D3}" type="presParOf" srcId="{3C9E852A-267C-4458-B013-5F7DBC8C4AC0}" destId="{89C276AF-EEA2-4B5C-97CA-E36E28F4E446}" srcOrd="3" destOrd="0" presId="urn:microsoft.com/office/officeart/2005/8/layout/cycle1"/>
    <dgm:cxn modelId="{E03A285C-6098-42BA-9D93-BD0873F5D56A}" type="presParOf" srcId="{3C9E852A-267C-4458-B013-5F7DBC8C4AC0}" destId="{BA657BC6-99AA-4C3B-835B-E8ACEDB2A8C5}" srcOrd="4" destOrd="0" presId="urn:microsoft.com/office/officeart/2005/8/layout/cycle1"/>
    <dgm:cxn modelId="{F199F0E8-714A-445F-8196-D08ACDF9E9F3}" type="presParOf" srcId="{3C9E852A-267C-4458-B013-5F7DBC8C4AC0}" destId="{5FC497CA-4A67-4DA8-ADD3-A2495F9255AE}" srcOrd="5" destOrd="0" presId="urn:microsoft.com/office/officeart/2005/8/layout/cycle1"/>
    <dgm:cxn modelId="{F1492E24-251D-454B-AC1F-F5DAC59B02DE}" type="presParOf" srcId="{3C9E852A-267C-4458-B013-5F7DBC8C4AC0}" destId="{8501A85D-007D-4B5D-BE6D-356D243F6B0C}" srcOrd="6" destOrd="0" presId="urn:microsoft.com/office/officeart/2005/8/layout/cycle1"/>
    <dgm:cxn modelId="{62E05203-0A2F-4C51-9C00-53983A43F6AD}" type="presParOf" srcId="{3C9E852A-267C-4458-B013-5F7DBC8C4AC0}" destId="{A807F7C3-E33E-4A2D-BB02-80CF51EAA116}" srcOrd="7" destOrd="0" presId="urn:microsoft.com/office/officeart/2005/8/layout/cycle1"/>
    <dgm:cxn modelId="{405A5CCE-FECB-49FF-A45F-9BFD383F55E1}" type="presParOf" srcId="{3C9E852A-267C-4458-B013-5F7DBC8C4AC0}" destId="{53862BC2-4464-4F2D-AC51-F5D418E7E410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795BD-2196-4C8B-A4FD-E3CBB93BFF67}" type="doc">
      <dgm:prSet loTypeId="urn:microsoft.com/office/officeart/2005/8/layout/process2" loCatId="process" qsTypeId="urn:microsoft.com/office/officeart/2005/8/quickstyle/simple5" qsCatId="simple" csTypeId="urn:microsoft.com/office/officeart/2005/8/colors/colorful1#2" csCatId="colorful" phldr="1"/>
      <dgm:spPr/>
    </dgm:pt>
    <dgm:pt modelId="{6150A8BD-9EE4-4CFE-8B88-6F392C119BA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</a:rPr>
            <a:t>Sense</a:t>
          </a:r>
        </a:p>
      </dgm:t>
    </dgm:pt>
    <dgm:pt modelId="{4C93B522-F829-4B8A-98F6-300256B5D252}" type="parTrans" cxnId="{AC99C964-4B66-40D5-B904-829AA8A663DC}">
      <dgm:prSet/>
      <dgm:spPr/>
      <dgm:t>
        <a:bodyPr/>
        <a:lstStyle/>
        <a:p>
          <a:endParaRPr lang="en-US" sz="1400"/>
        </a:p>
      </dgm:t>
    </dgm:pt>
    <dgm:pt modelId="{97C7A081-072F-4B13-A360-A36BB83CE2A8}" type="sibTrans" cxnId="{AC99C964-4B66-40D5-B904-829AA8A663DC}">
      <dgm:prSet custT="1"/>
      <dgm:spPr/>
      <dgm:t>
        <a:bodyPr/>
        <a:lstStyle/>
        <a:p>
          <a:endParaRPr lang="en-US" sz="1400"/>
        </a:p>
      </dgm:t>
    </dgm:pt>
    <dgm:pt modelId="{5C625988-6FE1-4C3C-90DD-E99D1F0AC951}">
      <dgm:prSet phldrT="[Text]" custT="1"/>
      <dgm:spPr>
        <a:solidFill>
          <a:srgbClr val="0558FF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</a:rPr>
            <a:t>Knowledge</a:t>
          </a:r>
        </a:p>
      </dgm:t>
    </dgm:pt>
    <dgm:pt modelId="{ED779765-65FE-4DA3-9E3B-EB4FD16CF131}" type="parTrans" cxnId="{9C38ABF4-18AB-428E-8DB7-E837E2A2B7CD}">
      <dgm:prSet/>
      <dgm:spPr/>
      <dgm:t>
        <a:bodyPr/>
        <a:lstStyle/>
        <a:p>
          <a:endParaRPr lang="en-US" sz="1400"/>
        </a:p>
      </dgm:t>
    </dgm:pt>
    <dgm:pt modelId="{764C4FA5-A5E1-4A5D-BEE9-7BF2C9CCF215}" type="sibTrans" cxnId="{9C38ABF4-18AB-428E-8DB7-E837E2A2B7CD}">
      <dgm:prSet custT="1"/>
      <dgm:spPr/>
      <dgm:t>
        <a:bodyPr/>
        <a:lstStyle/>
        <a:p>
          <a:endParaRPr lang="en-US" sz="1400"/>
        </a:p>
      </dgm:t>
    </dgm:pt>
    <dgm:pt modelId="{CF489CD7-B6F3-4A83-93ED-EA973109F76C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</a:rPr>
            <a:t>Decide</a:t>
          </a:r>
        </a:p>
      </dgm:t>
    </dgm:pt>
    <dgm:pt modelId="{98C37C02-2F5C-4EE9-A1A6-4804A0C881D5}" type="parTrans" cxnId="{588830B1-7F78-4944-8A79-0823A9D308CF}">
      <dgm:prSet/>
      <dgm:spPr/>
      <dgm:t>
        <a:bodyPr/>
        <a:lstStyle/>
        <a:p>
          <a:endParaRPr lang="en-US" sz="1400"/>
        </a:p>
      </dgm:t>
    </dgm:pt>
    <dgm:pt modelId="{3D5439FE-AAE1-4EAA-BB76-BE1022837C6E}" type="sibTrans" cxnId="{588830B1-7F78-4944-8A79-0823A9D308CF}">
      <dgm:prSet custT="1"/>
      <dgm:spPr/>
      <dgm:t>
        <a:bodyPr/>
        <a:lstStyle/>
        <a:p>
          <a:endParaRPr lang="en-US" sz="1400"/>
        </a:p>
      </dgm:t>
    </dgm:pt>
    <dgm:pt modelId="{E2A2E359-A7B5-4751-B61E-F71F25C340D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</a:rPr>
            <a:t>Act</a:t>
          </a:r>
        </a:p>
      </dgm:t>
    </dgm:pt>
    <dgm:pt modelId="{71450941-9478-4633-85CC-712D4205A563}" type="parTrans" cxnId="{B9B25EAF-888A-4000-A644-A853667BF004}">
      <dgm:prSet/>
      <dgm:spPr/>
      <dgm:t>
        <a:bodyPr/>
        <a:lstStyle/>
        <a:p>
          <a:endParaRPr lang="en-US" sz="1400"/>
        </a:p>
      </dgm:t>
    </dgm:pt>
    <dgm:pt modelId="{7ECC9AB7-B1A5-45EA-A867-E49929B494A8}" type="sibTrans" cxnId="{B9B25EAF-888A-4000-A644-A853667BF004}">
      <dgm:prSet/>
      <dgm:spPr/>
      <dgm:t>
        <a:bodyPr/>
        <a:lstStyle/>
        <a:p>
          <a:endParaRPr lang="en-US" sz="1400"/>
        </a:p>
      </dgm:t>
    </dgm:pt>
    <dgm:pt modelId="{8D6C59F3-162D-4DF4-84DF-EA376FBF1480}" type="pres">
      <dgm:prSet presAssocID="{20B795BD-2196-4C8B-A4FD-E3CBB93BFF67}" presName="linearFlow" presStyleCnt="0">
        <dgm:presLayoutVars>
          <dgm:resizeHandles val="exact"/>
        </dgm:presLayoutVars>
      </dgm:prSet>
      <dgm:spPr/>
    </dgm:pt>
    <dgm:pt modelId="{3CA70973-8230-4002-8408-6D613ECE05E6}" type="pres">
      <dgm:prSet presAssocID="{6150A8BD-9EE4-4CFE-8B88-6F392C119BA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A0BF7-5778-4075-8013-ADFE7D645147}" type="pres">
      <dgm:prSet presAssocID="{97C7A081-072F-4B13-A360-A36BB83CE2A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FBABAC3-0FDC-4FB4-99EE-5B2D7903BBA9}" type="pres">
      <dgm:prSet presAssocID="{97C7A081-072F-4B13-A360-A36BB83CE2A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F568DD0-0E4A-49F9-8B21-A454F0F4E5FF}" type="pres">
      <dgm:prSet presAssocID="{5C625988-6FE1-4C3C-90DD-E99D1F0AC9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6B043-FFFA-4FAC-8DE7-5DB37C46DD00}" type="pres">
      <dgm:prSet presAssocID="{764C4FA5-A5E1-4A5D-BEE9-7BF2C9CCF21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814548E-10C3-4CF1-9EC3-A076D339A636}" type="pres">
      <dgm:prSet presAssocID="{764C4FA5-A5E1-4A5D-BEE9-7BF2C9CCF21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A2A8DEF-C869-4FE8-A88D-4A951379B572}" type="pres">
      <dgm:prSet presAssocID="{CF489CD7-B6F3-4A83-93ED-EA973109F76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F6E1F-C8F0-4411-BA1C-3C250E81125C}" type="pres">
      <dgm:prSet presAssocID="{3D5439FE-AAE1-4EAA-BB76-BE1022837C6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61596BA-182C-4DC0-A60B-4F77EF030860}" type="pres">
      <dgm:prSet presAssocID="{3D5439FE-AAE1-4EAA-BB76-BE1022837C6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F33CF07-6469-4D06-B472-3B2C11C66CB3}" type="pres">
      <dgm:prSet presAssocID="{E2A2E359-A7B5-4751-B61E-F71F25C340D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8830B1-7F78-4944-8A79-0823A9D308CF}" srcId="{20B795BD-2196-4C8B-A4FD-E3CBB93BFF67}" destId="{CF489CD7-B6F3-4A83-93ED-EA973109F76C}" srcOrd="2" destOrd="0" parTransId="{98C37C02-2F5C-4EE9-A1A6-4804A0C881D5}" sibTransId="{3D5439FE-AAE1-4EAA-BB76-BE1022837C6E}"/>
    <dgm:cxn modelId="{DACD1DAE-139D-46CE-B3D2-CCB9BE6781C0}" type="presOf" srcId="{764C4FA5-A5E1-4A5D-BEE9-7BF2C9CCF215}" destId="{8C56B043-FFFA-4FAC-8DE7-5DB37C46DD00}" srcOrd="0" destOrd="0" presId="urn:microsoft.com/office/officeart/2005/8/layout/process2"/>
    <dgm:cxn modelId="{AC99C964-4B66-40D5-B904-829AA8A663DC}" srcId="{20B795BD-2196-4C8B-A4FD-E3CBB93BFF67}" destId="{6150A8BD-9EE4-4CFE-8B88-6F392C119BA8}" srcOrd="0" destOrd="0" parTransId="{4C93B522-F829-4B8A-98F6-300256B5D252}" sibTransId="{97C7A081-072F-4B13-A360-A36BB83CE2A8}"/>
    <dgm:cxn modelId="{023ABF2F-6D7F-4A85-9FCE-8A85B588FD9A}" type="presOf" srcId="{97C7A081-072F-4B13-A360-A36BB83CE2A8}" destId="{D06A0BF7-5778-4075-8013-ADFE7D645147}" srcOrd="0" destOrd="0" presId="urn:microsoft.com/office/officeart/2005/8/layout/process2"/>
    <dgm:cxn modelId="{2EBA4E05-2B15-445F-9B7D-9D0BB6F8000C}" type="presOf" srcId="{5C625988-6FE1-4C3C-90DD-E99D1F0AC951}" destId="{EF568DD0-0E4A-49F9-8B21-A454F0F4E5FF}" srcOrd="0" destOrd="0" presId="urn:microsoft.com/office/officeart/2005/8/layout/process2"/>
    <dgm:cxn modelId="{7E85DBC1-5C31-4411-AB73-54A84532648A}" type="presOf" srcId="{3D5439FE-AAE1-4EAA-BB76-BE1022837C6E}" destId="{911F6E1F-C8F0-4411-BA1C-3C250E81125C}" srcOrd="0" destOrd="0" presId="urn:microsoft.com/office/officeart/2005/8/layout/process2"/>
    <dgm:cxn modelId="{944AF188-ADB0-4A76-ABA3-05EC65702AD7}" type="presOf" srcId="{97C7A081-072F-4B13-A360-A36BB83CE2A8}" destId="{EFBABAC3-0FDC-4FB4-99EE-5B2D7903BBA9}" srcOrd="1" destOrd="0" presId="urn:microsoft.com/office/officeart/2005/8/layout/process2"/>
    <dgm:cxn modelId="{AB8F0936-ECE9-4443-801A-00392D18EB68}" type="presOf" srcId="{6150A8BD-9EE4-4CFE-8B88-6F392C119BA8}" destId="{3CA70973-8230-4002-8408-6D613ECE05E6}" srcOrd="0" destOrd="0" presId="urn:microsoft.com/office/officeart/2005/8/layout/process2"/>
    <dgm:cxn modelId="{357C1572-C68D-407A-B733-157630F0AC04}" type="presOf" srcId="{E2A2E359-A7B5-4751-B61E-F71F25C340D7}" destId="{AF33CF07-6469-4D06-B472-3B2C11C66CB3}" srcOrd="0" destOrd="0" presId="urn:microsoft.com/office/officeart/2005/8/layout/process2"/>
    <dgm:cxn modelId="{ED3AA2A0-611F-4306-B076-6A176D553C6A}" type="presOf" srcId="{CF489CD7-B6F3-4A83-93ED-EA973109F76C}" destId="{2A2A8DEF-C869-4FE8-A88D-4A951379B572}" srcOrd="0" destOrd="0" presId="urn:microsoft.com/office/officeart/2005/8/layout/process2"/>
    <dgm:cxn modelId="{D4CE9E5B-FBCB-4E91-9156-A2569DB9B2DE}" type="presOf" srcId="{764C4FA5-A5E1-4A5D-BEE9-7BF2C9CCF215}" destId="{0814548E-10C3-4CF1-9EC3-A076D339A636}" srcOrd="1" destOrd="0" presId="urn:microsoft.com/office/officeart/2005/8/layout/process2"/>
    <dgm:cxn modelId="{79BDE355-AC08-4964-A0CB-EC4AED533E3A}" type="presOf" srcId="{3D5439FE-AAE1-4EAA-BB76-BE1022837C6E}" destId="{161596BA-182C-4DC0-A60B-4F77EF030860}" srcOrd="1" destOrd="0" presId="urn:microsoft.com/office/officeart/2005/8/layout/process2"/>
    <dgm:cxn modelId="{B9B25EAF-888A-4000-A644-A853667BF004}" srcId="{20B795BD-2196-4C8B-A4FD-E3CBB93BFF67}" destId="{E2A2E359-A7B5-4751-B61E-F71F25C340D7}" srcOrd="3" destOrd="0" parTransId="{71450941-9478-4633-85CC-712D4205A563}" sibTransId="{7ECC9AB7-B1A5-45EA-A867-E49929B494A8}"/>
    <dgm:cxn modelId="{7D4026AA-CE20-476C-A290-35ACB186EC63}" type="presOf" srcId="{20B795BD-2196-4C8B-A4FD-E3CBB93BFF67}" destId="{8D6C59F3-162D-4DF4-84DF-EA376FBF1480}" srcOrd="0" destOrd="0" presId="urn:microsoft.com/office/officeart/2005/8/layout/process2"/>
    <dgm:cxn modelId="{9C38ABF4-18AB-428E-8DB7-E837E2A2B7CD}" srcId="{20B795BD-2196-4C8B-A4FD-E3CBB93BFF67}" destId="{5C625988-6FE1-4C3C-90DD-E99D1F0AC951}" srcOrd="1" destOrd="0" parTransId="{ED779765-65FE-4DA3-9E3B-EB4FD16CF131}" sibTransId="{764C4FA5-A5E1-4A5D-BEE9-7BF2C9CCF215}"/>
    <dgm:cxn modelId="{2B1C6581-B052-4F11-9278-2ACB3D48A3E6}" type="presParOf" srcId="{8D6C59F3-162D-4DF4-84DF-EA376FBF1480}" destId="{3CA70973-8230-4002-8408-6D613ECE05E6}" srcOrd="0" destOrd="0" presId="urn:microsoft.com/office/officeart/2005/8/layout/process2"/>
    <dgm:cxn modelId="{9CE35C62-CBF7-41B0-91EF-68C1E9D07AE5}" type="presParOf" srcId="{8D6C59F3-162D-4DF4-84DF-EA376FBF1480}" destId="{D06A0BF7-5778-4075-8013-ADFE7D645147}" srcOrd="1" destOrd="0" presId="urn:microsoft.com/office/officeart/2005/8/layout/process2"/>
    <dgm:cxn modelId="{984F7810-496F-4A63-8332-667071A4838B}" type="presParOf" srcId="{D06A0BF7-5778-4075-8013-ADFE7D645147}" destId="{EFBABAC3-0FDC-4FB4-99EE-5B2D7903BBA9}" srcOrd="0" destOrd="0" presId="urn:microsoft.com/office/officeart/2005/8/layout/process2"/>
    <dgm:cxn modelId="{5736D47C-0292-4293-8057-E5654F7020EE}" type="presParOf" srcId="{8D6C59F3-162D-4DF4-84DF-EA376FBF1480}" destId="{EF568DD0-0E4A-49F9-8B21-A454F0F4E5FF}" srcOrd="2" destOrd="0" presId="urn:microsoft.com/office/officeart/2005/8/layout/process2"/>
    <dgm:cxn modelId="{B25660FF-F152-4BBF-B968-36CABAD0ACEE}" type="presParOf" srcId="{8D6C59F3-162D-4DF4-84DF-EA376FBF1480}" destId="{8C56B043-FFFA-4FAC-8DE7-5DB37C46DD00}" srcOrd="3" destOrd="0" presId="urn:microsoft.com/office/officeart/2005/8/layout/process2"/>
    <dgm:cxn modelId="{E1641578-202B-409B-81EB-2857D15A6CF6}" type="presParOf" srcId="{8C56B043-FFFA-4FAC-8DE7-5DB37C46DD00}" destId="{0814548E-10C3-4CF1-9EC3-A076D339A636}" srcOrd="0" destOrd="0" presId="urn:microsoft.com/office/officeart/2005/8/layout/process2"/>
    <dgm:cxn modelId="{737C673A-9556-4D3B-99C1-BA53070BB8C1}" type="presParOf" srcId="{8D6C59F3-162D-4DF4-84DF-EA376FBF1480}" destId="{2A2A8DEF-C869-4FE8-A88D-4A951379B572}" srcOrd="4" destOrd="0" presId="urn:microsoft.com/office/officeart/2005/8/layout/process2"/>
    <dgm:cxn modelId="{27F77526-296B-4BC1-B4B0-D764D4351988}" type="presParOf" srcId="{8D6C59F3-162D-4DF4-84DF-EA376FBF1480}" destId="{911F6E1F-C8F0-4411-BA1C-3C250E81125C}" srcOrd="5" destOrd="0" presId="urn:microsoft.com/office/officeart/2005/8/layout/process2"/>
    <dgm:cxn modelId="{C8A9E825-69EC-4F20-B023-5520BFBFEC41}" type="presParOf" srcId="{911F6E1F-C8F0-4411-BA1C-3C250E81125C}" destId="{161596BA-182C-4DC0-A60B-4F77EF030860}" srcOrd="0" destOrd="0" presId="urn:microsoft.com/office/officeart/2005/8/layout/process2"/>
    <dgm:cxn modelId="{CAFAD1FD-9207-463A-A1D9-4647A4773457}" type="presParOf" srcId="{8D6C59F3-162D-4DF4-84DF-EA376FBF1480}" destId="{AF33CF07-6469-4D06-B472-3B2C11C66CB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B795BD-2196-4C8B-A4FD-E3CBB93BFF67}" type="doc">
      <dgm:prSet loTypeId="urn:microsoft.com/office/officeart/2005/8/layout/process2" loCatId="process" qsTypeId="urn:microsoft.com/office/officeart/2005/8/quickstyle/simple5" qsCatId="simple" csTypeId="urn:microsoft.com/office/officeart/2005/8/colors/colorful1#1" csCatId="colorful" phldr="1"/>
      <dgm:spPr/>
    </dgm:pt>
    <dgm:pt modelId="{6150A8BD-9EE4-4CFE-8B88-6F392C119BA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</a:rPr>
            <a:t>Sense</a:t>
          </a:r>
        </a:p>
      </dgm:t>
    </dgm:pt>
    <dgm:pt modelId="{4C93B522-F829-4B8A-98F6-300256B5D252}" type="parTrans" cxnId="{AC99C964-4B66-40D5-B904-829AA8A663DC}">
      <dgm:prSet/>
      <dgm:spPr/>
      <dgm:t>
        <a:bodyPr/>
        <a:lstStyle/>
        <a:p>
          <a:endParaRPr lang="en-US" sz="1400"/>
        </a:p>
      </dgm:t>
    </dgm:pt>
    <dgm:pt modelId="{97C7A081-072F-4B13-A360-A36BB83CE2A8}" type="sibTrans" cxnId="{AC99C964-4B66-40D5-B904-829AA8A663DC}">
      <dgm:prSet custT="1"/>
      <dgm:spPr/>
      <dgm:t>
        <a:bodyPr/>
        <a:lstStyle/>
        <a:p>
          <a:endParaRPr lang="en-US" sz="1400"/>
        </a:p>
      </dgm:t>
    </dgm:pt>
    <dgm:pt modelId="{5C625988-6FE1-4C3C-90DD-E99D1F0AC951}">
      <dgm:prSet phldrT="[Text]" custT="1"/>
      <dgm:spPr>
        <a:solidFill>
          <a:srgbClr val="0558FF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</a:rPr>
            <a:t>Knowledge</a:t>
          </a:r>
        </a:p>
      </dgm:t>
    </dgm:pt>
    <dgm:pt modelId="{ED779765-65FE-4DA3-9E3B-EB4FD16CF131}" type="parTrans" cxnId="{9C38ABF4-18AB-428E-8DB7-E837E2A2B7CD}">
      <dgm:prSet/>
      <dgm:spPr/>
      <dgm:t>
        <a:bodyPr/>
        <a:lstStyle/>
        <a:p>
          <a:endParaRPr lang="en-US" sz="1400"/>
        </a:p>
      </dgm:t>
    </dgm:pt>
    <dgm:pt modelId="{764C4FA5-A5E1-4A5D-BEE9-7BF2C9CCF215}" type="sibTrans" cxnId="{9C38ABF4-18AB-428E-8DB7-E837E2A2B7CD}">
      <dgm:prSet custT="1"/>
      <dgm:spPr/>
      <dgm:t>
        <a:bodyPr/>
        <a:lstStyle/>
        <a:p>
          <a:endParaRPr lang="en-US" sz="1400"/>
        </a:p>
      </dgm:t>
    </dgm:pt>
    <dgm:pt modelId="{CF489CD7-B6F3-4A83-93ED-EA973109F76C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</a:rPr>
            <a:t>Decide</a:t>
          </a:r>
        </a:p>
      </dgm:t>
    </dgm:pt>
    <dgm:pt modelId="{98C37C02-2F5C-4EE9-A1A6-4804A0C881D5}" type="parTrans" cxnId="{588830B1-7F78-4944-8A79-0823A9D308CF}">
      <dgm:prSet/>
      <dgm:spPr/>
      <dgm:t>
        <a:bodyPr/>
        <a:lstStyle/>
        <a:p>
          <a:endParaRPr lang="en-US" sz="1400"/>
        </a:p>
      </dgm:t>
    </dgm:pt>
    <dgm:pt modelId="{3D5439FE-AAE1-4EAA-BB76-BE1022837C6E}" type="sibTrans" cxnId="{588830B1-7F78-4944-8A79-0823A9D308CF}">
      <dgm:prSet custT="1"/>
      <dgm:spPr/>
      <dgm:t>
        <a:bodyPr/>
        <a:lstStyle/>
        <a:p>
          <a:endParaRPr lang="en-US" sz="1400"/>
        </a:p>
      </dgm:t>
    </dgm:pt>
    <dgm:pt modelId="{E2A2E359-A7B5-4751-B61E-F71F25C340D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</a:rPr>
            <a:t>Act</a:t>
          </a:r>
        </a:p>
      </dgm:t>
    </dgm:pt>
    <dgm:pt modelId="{71450941-9478-4633-85CC-712D4205A563}" type="parTrans" cxnId="{B9B25EAF-888A-4000-A644-A853667BF004}">
      <dgm:prSet/>
      <dgm:spPr/>
      <dgm:t>
        <a:bodyPr/>
        <a:lstStyle/>
        <a:p>
          <a:endParaRPr lang="en-US" sz="1400"/>
        </a:p>
      </dgm:t>
    </dgm:pt>
    <dgm:pt modelId="{7ECC9AB7-B1A5-45EA-A867-E49929B494A8}" type="sibTrans" cxnId="{B9B25EAF-888A-4000-A644-A853667BF004}">
      <dgm:prSet/>
      <dgm:spPr/>
      <dgm:t>
        <a:bodyPr/>
        <a:lstStyle/>
        <a:p>
          <a:endParaRPr lang="en-US" sz="1400"/>
        </a:p>
      </dgm:t>
    </dgm:pt>
    <dgm:pt modelId="{8D6C59F3-162D-4DF4-84DF-EA376FBF1480}" type="pres">
      <dgm:prSet presAssocID="{20B795BD-2196-4C8B-A4FD-E3CBB93BFF67}" presName="linearFlow" presStyleCnt="0">
        <dgm:presLayoutVars>
          <dgm:resizeHandles val="exact"/>
        </dgm:presLayoutVars>
      </dgm:prSet>
      <dgm:spPr/>
    </dgm:pt>
    <dgm:pt modelId="{3CA70973-8230-4002-8408-6D613ECE05E6}" type="pres">
      <dgm:prSet presAssocID="{6150A8BD-9EE4-4CFE-8B88-6F392C119BA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A0BF7-5778-4075-8013-ADFE7D645147}" type="pres">
      <dgm:prSet presAssocID="{97C7A081-072F-4B13-A360-A36BB83CE2A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FBABAC3-0FDC-4FB4-99EE-5B2D7903BBA9}" type="pres">
      <dgm:prSet presAssocID="{97C7A081-072F-4B13-A360-A36BB83CE2A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F568DD0-0E4A-49F9-8B21-A454F0F4E5FF}" type="pres">
      <dgm:prSet presAssocID="{5C625988-6FE1-4C3C-90DD-E99D1F0AC9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6B043-FFFA-4FAC-8DE7-5DB37C46DD00}" type="pres">
      <dgm:prSet presAssocID="{764C4FA5-A5E1-4A5D-BEE9-7BF2C9CCF21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814548E-10C3-4CF1-9EC3-A076D339A636}" type="pres">
      <dgm:prSet presAssocID="{764C4FA5-A5E1-4A5D-BEE9-7BF2C9CCF21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A2A8DEF-C869-4FE8-A88D-4A951379B572}" type="pres">
      <dgm:prSet presAssocID="{CF489CD7-B6F3-4A83-93ED-EA973109F76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F6E1F-C8F0-4411-BA1C-3C250E81125C}" type="pres">
      <dgm:prSet presAssocID="{3D5439FE-AAE1-4EAA-BB76-BE1022837C6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61596BA-182C-4DC0-A60B-4F77EF030860}" type="pres">
      <dgm:prSet presAssocID="{3D5439FE-AAE1-4EAA-BB76-BE1022837C6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F33CF07-6469-4D06-B472-3B2C11C66CB3}" type="pres">
      <dgm:prSet presAssocID="{E2A2E359-A7B5-4751-B61E-F71F25C340D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39E07-EE5A-4DA6-906F-1986AC3A73DB}" type="presOf" srcId="{CF489CD7-B6F3-4A83-93ED-EA973109F76C}" destId="{2A2A8DEF-C869-4FE8-A88D-4A951379B572}" srcOrd="0" destOrd="0" presId="urn:microsoft.com/office/officeart/2005/8/layout/process2"/>
    <dgm:cxn modelId="{A40EB29A-8325-45EB-9322-CD6B33614D42}" type="presOf" srcId="{764C4FA5-A5E1-4A5D-BEE9-7BF2C9CCF215}" destId="{8C56B043-FFFA-4FAC-8DE7-5DB37C46DD00}" srcOrd="0" destOrd="0" presId="urn:microsoft.com/office/officeart/2005/8/layout/process2"/>
    <dgm:cxn modelId="{588830B1-7F78-4944-8A79-0823A9D308CF}" srcId="{20B795BD-2196-4C8B-A4FD-E3CBB93BFF67}" destId="{CF489CD7-B6F3-4A83-93ED-EA973109F76C}" srcOrd="2" destOrd="0" parTransId="{98C37C02-2F5C-4EE9-A1A6-4804A0C881D5}" sibTransId="{3D5439FE-AAE1-4EAA-BB76-BE1022837C6E}"/>
    <dgm:cxn modelId="{AC99C964-4B66-40D5-B904-829AA8A663DC}" srcId="{20B795BD-2196-4C8B-A4FD-E3CBB93BFF67}" destId="{6150A8BD-9EE4-4CFE-8B88-6F392C119BA8}" srcOrd="0" destOrd="0" parTransId="{4C93B522-F829-4B8A-98F6-300256B5D252}" sibTransId="{97C7A081-072F-4B13-A360-A36BB83CE2A8}"/>
    <dgm:cxn modelId="{37B18762-5438-4CD8-B014-DC96EF9893A4}" type="presOf" srcId="{E2A2E359-A7B5-4751-B61E-F71F25C340D7}" destId="{AF33CF07-6469-4D06-B472-3B2C11C66CB3}" srcOrd="0" destOrd="0" presId="urn:microsoft.com/office/officeart/2005/8/layout/process2"/>
    <dgm:cxn modelId="{10803BAF-8BC7-4930-97B3-4363B67446B7}" type="presOf" srcId="{3D5439FE-AAE1-4EAA-BB76-BE1022837C6E}" destId="{911F6E1F-C8F0-4411-BA1C-3C250E81125C}" srcOrd="0" destOrd="0" presId="urn:microsoft.com/office/officeart/2005/8/layout/process2"/>
    <dgm:cxn modelId="{EC71F07A-3001-4964-AD21-B7E76E1549C0}" type="presOf" srcId="{764C4FA5-A5E1-4A5D-BEE9-7BF2C9CCF215}" destId="{0814548E-10C3-4CF1-9EC3-A076D339A636}" srcOrd="1" destOrd="0" presId="urn:microsoft.com/office/officeart/2005/8/layout/process2"/>
    <dgm:cxn modelId="{556D310C-4858-402D-BF5A-8E47EE1B2232}" type="presOf" srcId="{20B795BD-2196-4C8B-A4FD-E3CBB93BFF67}" destId="{8D6C59F3-162D-4DF4-84DF-EA376FBF1480}" srcOrd="0" destOrd="0" presId="urn:microsoft.com/office/officeart/2005/8/layout/process2"/>
    <dgm:cxn modelId="{52E69992-B11D-4D5B-AD69-8CD2C8F469E3}" type="presOf" srcId="{6150A8BD-9EE4-4CFE-8B88-6F392C119BA8}" destId="{3CA70973-8230-4002-8408-6D613ECE05E6}" srcOrd="0" destOrd="0" presId="urn:microsoft.com/office/officeart/2005/8/layout/process2"/>
    <dgm:cxn modelId="{4B0FABD8-009E-4DA4-A2BD-12C0A1DA79DB}" type="presOf" srcId="{3D5439FE-AAE1-4EAA-BB76-BE1022837C6E}" destId="{161596BA-182C-4DC0-A60B-4F77EF030860}" srcOrd="1" destOrd="0" presId="urn:microsoft.com/office/officeart/2005/8/layout/process2"/>
    <dgm:cxn modelId="{FE01DC52-A904-4FB4-AABA-1F331E669453}" type="presOf" srcId="{5C625988-6FE1-4C3C-90DD-E99D1F0AC951}" destId="{EF568DD0-0E4A-49F9-8B21-A454F0F4E5FF}" srcOrd="0" destOrd="0" presId="urn:microsoft.com/office/officeart/2005/8/layout/process2"/>
    <dgm:cxn modelId="{25CAE1E4-5623-4221-9321-F1BDBFE8D952}" type="presOf" srcId="{97C7A081-072F-4B13-A360-A36BB83CE2A8}" destId="{EFBABAC3-0FDC-4FB4-99EE-5B2D7903BBA9}" srcOrd="1" destOrd="0" presId="urn:microsoft.com/office/officeart/2005/8/layout/process2"/>
    <dgm:cxn modelId="{CF2AC33E-3891-431E-8881-F404D89C0FBE}" type="presOf" srcId="{97C7A081-072F-4B13-A360-A36BB83CE2A8}" destId="{D06A0BF7-5778-4075-8013-ADFE7D645147}" srcOrd="0" destOrd="0" presId="urn:microsoft.com/office/officeart/2005/8/layout/process2"/>
    <dgm:cxn modelId="{B9B25EAF-888A-4000-A644-A853667BF004}" srcId="{20B795BD-2196-4C8B-A4FD-E3CBB93BFF67}" destId="{E2A2E359-A7B5-4751-B61E-F71F25C340D7}" srcOrd="3" destOrd="0" parTransId="{71450941-9478-4633-85CC-712D4205A563}" sibTransId="{7ECC9AB7-B1A5-45EA-A867-E49929B494A8}"/>
    <dgm:cxn modelId="{9C38ABF4-18AB-428E-8DB7-E837E2A2B7CD}" srcId="{20B795BD-2196-4C8B-A4FD-E3CBB93BFF67}" destId="{5C625988-6FE1-4C3C-90DD-E99D1F0AC951}" srcOrd="1" destOrd="0" parTransId="{ED779765-65FE-4DA3-9E3B-EB4FD16CF131}" sibTransId="{764C4FA5-A5E1-4A5D-BEE9-7BF2C9CCF215}"/>
    <dgm:cxn modelId="{9FC6DD10-F106-4D15-9D81-AC52EB51BFF1}" type="presParOf" srcId="{8D6C59F3-162D-4DF4-84DF-EA376FBF1480}" destId="{3CA70973-8230-4002-8408-6D613ECE05E6}" srcOrd="0" destOrd="0" presId="urn:microsoft.com/office/officeart/2005/8/layout/process2"/>
    <dgm:cxn modelId="{63E0E191-ECA4-4C76-BC40-E20E752B2A02}" type="presParOf" srcId="{8D6C59F3-162D-4DF4-84DF-EA376FBF1480}" destId="{D06A0BF7-5778-4075-8013-ADFE7D645147}" srcOrd="1" destOrd="0" presId="urn:microsoft.com/office/officeart/2005/8/layout/process2"/>
    <dgm:cxn modelId="{85C28A76-E13C-4D76-ACD7-EBBAD29CFF14}" type="presParOf" srcId="{D06A0BF7-5778-4075-8013-ADFE7D645147}" destId="{EFBABAC3-0FDC-4FB4-99EE-5B2D7903BBA9}" srcOrd="0" destOrd="0" presId="urn:microsoft.com/office/officeart/2005/8/layout/process2"/>
    <dgm:cxn modelId="{A0D3BE07-0E1A-4116-922E-31A19978009B}" type="presParOf" srcId="{8D6C59F3-162D-4DF4-84DF-EA376FBF1480}" destId="{EF568DD0-0E4A-49F9-8B21-A454F0F4E5FF}" srcOrd="2" destOrd="0" presId="urn:microsoft.com/office/officeart/2005/8/layout/process2"/>
    <dgm:cxn modelId="{826C6DEE-CAA9-4963-8D38-BEFD415B542D}" type="presParOf" srcId="{8D6C59F3-162D-4DF4-84DF-EA376FBF1480}" destId="{8C56B043-FFFA-4FAC-8DE7-5DB37C46DD00}" srcOrd="3" destOrd="0" presId="urn:microsoft.com/office/officeart/2005/8/layout/process2"/>
    <dgm:cxn modelId="{1C6C2B6D-A6E9-4151-89FF-51C58248CE66}" type="presParOf" srcId="{8C56B043-FFFA-4FAC-8DE7-5DB37C46DD00}" destId="{0814548E-10C3-4CF1-9EC3-A076D339A636}" srcOrd="0" destOrd="0" presId="urn:microsoft.com/office/officeart/2005/8/layout/process2"/>
    <dgm:cxn modelId="{6A7BF926-B2D9-49E0-8C68-BB15C072E36D}" type="presParOf" srcId="{8D6C59F3-162D-4DF4-84DF-EA376FBF1480}" destId="{2A2A8DEF-C869-4FE8-A88D-4A951379B572}" srcOrd="4" destOrd="0" presId="urn:microsoft.com/office/officeart/2005/8/layout/process2"/>
    <dgm:cxn modelId="{3A01E89B-1BAB-40AE-B2BE-3E4CB167C577}" type="presParOf" srcId="{8D6C59F3-162D-4DF4-84DF-EA376FBF1480}" destId="{911F6E1F-C8F0-4411-BA1C-3C250E81125C}" srcOrd="5" destOrd="0" presId="urn:microsoft.com/office/officeart/2005/8/layout/process2"/>
    <dgm:cxn modelId="{F23F4A8C-AEDC-46E8-95B5-6B8D4536DF14}" type="presParOf" srcId="{911F6E1F-C8F0-4411-BA1C-3C250E81125C}" destId="{161596BA-182C-4DC0-A60B-4F77EF030860}" srcOrd="0" destOrd="0" presId="urn:microsoft.com/office/officeart/2005/8/layout/process2"/>
    <dgm:cxn modelId="{E8D57C3A-A729-4586-97DB-6743DCF9C580}" type="presParOf" srcId="{8D6C59F3-162D-4DF4-84DF-EA376FBF1480}" destId="{AF33CF07-6469-4D06-B472-3B2C11C66CB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BE98-8834-4A50-8F41-F04904904A99}">
      <dsp:nvSpPr>
        <dsp:cNvPr id="0" name=""/>
        <dsp:cNvSpPr/>
      </dsp:nvSpPr>
      <dsp:spPr>
        <a:xfrm>
          <a:off x="3483705" y="387326"/>
          <a:ext cx="1974064" cy="197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3483705" y="387326"/>
        <a:ext cx="1974064" cy="1974064"/>
      </dsp:txXfrm>
    </dsp:sp>
    <dsp:sp modelId="{413AEF21-BE0E-4CBE-AFCB-21A9EA07EA01}">
      <dsp:nvSpPr>
        <dsp:cNvPr id="0" name=""/>
        <dsp:cNvSpPr/>
      </dsp:nvSpPr>
      <dsp:spPr>
        <a:xfrm>
          <a:off x="478475" y="-644"/>
          <a:ext cx="4665973" cy="4665973"/>
        </a:xfrm>
        <a:prstGeom prst="circularArrow">
          <a:avLst>
            <a:gd name="adj1" fmla="val 8250"/>
            <a:gd name="adj2" fmla="val 576248"/>
            <a:gd name="adj3" fmla="val 2963256"/>
            <a:gd name="adj4" fmla="val 52124"/>
            <a:gd name="adj5" fmla="val 962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57BC6-99AA-4C3B-835B-E8ACEDB2A8C5}">
      <dsp:nvSpPr>
        <dsp:cNvPr id="0" name=""/>
        <dsp:cNvSpPr/>
      </dsp:nvSpPr>
      <dsp:spPr>
        <a:xfrm>
          <a:off x="1824430" y="3261275"/>
          <a:ext cx="1974064" cy="197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824430" y="3261275"/>
        <a:ext cx="1974064" cy="1974064"/>
      </dsp:txXfrm>
    </dsp:sp>
    <dsp:sp modelId="{5FC497CA-4A67-4DA8-ADD3-A2495F9255AE}">
      <dsp:nvSpPr>
        <dsp:cNvPr id="0" name=""/>
        <dsp:cNvSpPr/>
      </dsp:nvSpPr>
      <dsp:spPr>
        <a:xfrm>
          <a:off x="478475" y="-644"/>
          <a:ext cx="4665973" cy="4665973"/>
        </a:xfrm>
        <a:prstGeom prst="circularArrow">
          <a:avLst>
            <a:gd name="adj1" fmla="val 8250"/>
            <a:gd name="adj2" fmla="val 576248"/>
            <a:gd name="adj3" fmla="val 10171628"/>
            <a:gd name="adj4" fmla="val 7260496"/>
            <a:gd name="adj5" fmla="val 962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7F7C3-E33E-4A2D-BB02-80CF51EAA116}">
      <dsp:nvSpPr>
        <dsp:cNvPr id="0" name=""/>
        <dsp:cNvSpPr/>
      </dsp:nvSpPr>
      <dsp:spPr>
        <a:xfrm>
          <a:off x="165155" y="387326"/>
          <a:ext cx="1974064" cy="1974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65155" y="387326"/>
        <a:ext cx="1974064" cy="1974064"/>
      </dsp:txXfrm>
    </dsp:sp>
    <dsp:sp modelId="{53862BC2-4464-4F2D-AC51-F5D418E7E410}">
      <dsp:nvSpPr>
        <dsp:cNvPr id="0" name=""/>
        <dsp:cNvSpPr/>
      </dsp:nvSpPr>
      <dsp:spPr>
        <a:xfrm>
          <a:off x="478475" y="-644"/>
          <a:ext cx="4665973" cy="4665973"/>
        </a:xfrm>
        <a:prstGeom prst="circularArrow">
          <a:avLst>
            <a:gd name="adj1" fmla="val 8250"/>
            <a:gd name="adj2" fmla="val 576248"/>
            <a:gd name="adj3" fmla="val 16856161"/>
            <a:gd name="adj4" fmla="val 14967591"/>
            <a:gd name="adj5" fmla="val 962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70973-8230-4002-8408-6D613ECE05E6}">
      <dsp:nvSpPr>
        <dsp:cNvPr id="0" name=""/>
        <dsp:cNvSpPr/>
      </dsp:nvSpPr>
      <dsp:spPr>
        <a:xfrm>
          <a:off x="106604" y="1835"/>
          <a:ext cx="1229275" cy="68293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Sense</a:t>
          </a:r>
        </a:p>
      </dsp:txBody>
      <dsp:txXfrm>
        <a:off x="126606" y="21837"/>
        <a:ext cx="1189271" cy="642926"/>
      </dsp:txXfrm>
    </dsp:sp>
    <dsp:sp modelId="{D06A0BF7-5778-4075-8013-ADFE7D645147}">
      <dsp:nvSpPr>
        <dsp:cNvPr id="0" name=""/>
        <dsp:cNvSpPr/>
      </dsp:nvSpPr>
      <dsp:spPr>
        <a:xfrm rot="5400000">
          <a:off x="593192" y="701839"/>
          <a:ext cx="256099" cy="3073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9047" y="727448"/>
        <a:ext cx="184390" cy="179269"/>
      </dsp:txXfrm>
    </dsp:sp>
    <dsp:sp modelId="{EF568DD0-0E4A-49F9-8B21-A454F0F4E5FF}">
      <dsp:nvSpPr>
        <dsp:cNvPr id="0" name=""/>
        <dsp:cNvSpPr/>
      </dsp:nvSpPr>
      <dsp:spPr>
        <a:xfrm>
          <a:off x="106604" y="1026232"/>
          <a:ext cx="1229275" cy="682930"/>
        </a:xfrm>
        <a:prstGeom prst="roundRect">
          <a:avLst>
            <a:gd name="adj" fmla="val 10000"/>
          </a:avLst>
        </a:prstGeom>
        <a:solidFill>
          <a:srgbClr val="0558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Knowledge</a:t>
          </a:r>
        </a:p>
      </dsp:txBody>
      <dsp:txXfrm>
        <a:off x="126606" y="1046234"/>
        <a:ext cx="1189271" cy="642926"/>
      </dsp:txXfrm>
    </dsp:sp>
    <dsp:sp modelId="{8C56B043-FFFA-4FAC-8DE7-5DB37C46DD00}">
      <dsp:nvSpPr>
        <dsp:cNvPr id="0" name=""/>
        <dsp:cNvSpPr/>
      </dsp:nvSpPr>
      <dsp:spPr>
        <a:xfrm rot="5400000">
          <a:off x="593192" y="1726236"/>
          <a:ext cx="256099" cy="3073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9047" y="1751845"/>
        <a:ext cx="184390" cy="179269"/>
      </dsp:txXfrm>
    </dsp:sp>
    <dsp:sp modelId="{2A2A8DEF-C869-4FE8-A88D-4A951379B572}">
      <dsp:nvSpPr>
        <dsp:cNvPr id="0" name=""/>
        <dsp:cNvSpPr/>
      </dsp:nvSpPr>
      <dsp:spPr>
        <a:xfrm>
          <a:off x="106604" y="2050628"/>
          <a:ext cx="1229275" cy="68293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Decide</a:t>
          </a:r>
        </a:p>
      </dsp:txBody>
      <dsp:txXfrm>
        <a:off x="126606" y="2070630"/>
        <a:ext cx="1189271" cy="642926"/>
      </dsp:txXfrm>
    </dsp:sp>
    <dsp:sp modelId="{911F6E1F-C8F0-4411-BA1C-3C250E81125C}">
      <dsp:nvSpPr>
        <dsp:cNvPr id="0" name=""/>
        <dsp:cNvSpPr/>
      </dsp:nvSpPr>
      <dsp:spPr>
        <a:xfrm rot="5400000">
          <a:off x="593192" y="2750632"/>
          <a:ext cx="256099" cy="3073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9047" y="2776241"/>
        <a:ext cx="184390" cy="179269"/>
      </dsp:txXfrm>
    </dsp:sp>
    <dsp:sp modelId="{AF33CF07-6469-4D06-B472-3B2C11C66CB3}">
      <dsp:nvSpPr>
        <dsp:cNvPr id="0" name=""/>
        <dsp:cNvSpPr/>
      </dsp:nvSpPr>
      <dsp:spPr>
        <a:xfrm>
          <a:off x="106604" y="3075024"/>
          <a:ext cx="1229275" cy="68293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Act</a:t>
          </a:r>
        </a:p>
      </dsp:txBody>
      <dsp:txXfrm>
        <a:off x="126606" y="3095026"/>
        <a:ext cx="1189271" cy="642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70973-8230-4002-8408-6D613ECE05E6}">
      <dsp:nvSpPr>
        <dsp:cNvPr id="0" name=""/>
        <dsp:cNvSpPr/>
      </dsp:nvSpPr>
      <dsp:spPr>
        <a:xfrm>
          <a:off x="106604" y="1835"/>
          <a:ext cx="1229275" cy="68293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Sense</a:t>
          </a:r>
        </a:p>
      </dsp:txBody>
      <dsp:txXfrm>
        <a:off x="126606" y="21837"/>
        <a:ext cx="1189271" cy="642926"/>
      </dsp:txXfrm>
    </dsp:sp>
    <dsp:sp modelId="{D06A0BF7-5778-4075-8013-ADFE7D645147}">
      <dsp:nvSpPr>
        <dsp:cNvPr id="0" name=""/>
        <dsp:cNvSpPr/>
      </dsp:nvSpPr>
      <dsp:spPr>
        <a:xfrm rot="5400000">
          <a:off x="593192" y="701839"/>
          <a:ext cx="256099" cy="3073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9047" y="727448"/>
        <a:ext cx="184390" cy="179269"/>
      </dsp:txXfrm>
    </dsp:sp>
    <dsp:sp modelId="{EF568DD0-0E4A-49F9-8B21-A454F0F4E5FF}">
      <dsp:nvSpPr>
        <dsp:cNvPr id="0" name=""/>
        <dsp:cNvSpPr/>
      </dsp:nvSpPr>
      <dsp:spPr>
        <a:xfrm>
          <a:off x="106604" y="1026232"/>
          <a:ext cx="1229275" cy="682930"/>
        </a:xfrm>
        <a:prstGeom prst="roundRect">
          <a:avLst>
            <a:gd name="adj" fmla="val 10000"/>
          </a:avLst>
        </a:prstGeom>
        <a:solidFill>
          <a:srgbClr val="0558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Knowledge</a:t>
          </a:r>
        </a:p>
      </dsp:txBody>
      <dsp:txXfrm>
        <a:off x="126606" y="1046234"/>
        <a:ext cx="1189271" cy="642926"/>
      </dsp:txXfrm>
    </dsp:sp>
    <dsp:sp modelId="{8C56B043-FFFA-4FAC-8DE7-5DB37C46DD00}">
      <dsp:nvSpPr>
        <dsp:cNvPr id="0" name=""/>
        <dsp:cNvSpPr/>
      </dsp:nvSpPr>
      <dsp:spPr>
        <a:xfrm rot="5400000">
          <a:off x="593192" y="1726236"/>
          <a:ext cx="256099" cy="3073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9047" y="1751845"/>
        <a:ext cx="184390" cy="179269"/>
      </dsp:txXfrm>
    </dsp:sp>
    <dsp:sp modelId="{2A2A8DEF-C869-4FE8-A88D-4A951379B572}">
      <dsp:nvSpPr>
        <dsp:cNvPr id="0" name=""/>
        <dsp:cNvSpPr/>
      </dsp:nvSpPr>
      <dsp:spPr>
        <a:xfrm>
          <a:off x="106604" y="2050628"/>
          <a:ext cx="1229275" cy="68293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Decide</a:t>
          </a:r>
        </a:p>
      </dsp:txBody>
      <dsp:txXfrm>
        <a:off x="126606" y="2070630"/>
        <a:ext cx="1189271" cy="642926"/>
      </dsp:txXfrm>
    </dsp:sp>
    <dsp:sp modelId="{911F6E1F-C8F0-4411-BA1C-3C250E81125C}">
      <dsp:nvSpPr>
        <dsp:cNvPr id="0" name=""/>
        <dsp:cNvSpPr/>
      </dsp:nvSpPr>
      <dsp:spPr>
        <a:xfrm rot="5400000">
          <a:off x="593192" y="2750632"/>
          <a:ext cx="256099" cy="3073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629047" y="2776241"/>
        <a:ext cx="184390" cy="179269"/>
      </dsp:txXfrm>
    </dsp:sp>
    <dsp:sp modelId="{AF33CF07-6469-4D06-B472-3B2C11C66CB3}">
      <dsp:nvSpPr>
        <dsp:cNvPr id="0" name=""/>
        <dsp:cNvSpPr/>
      </dsp:nvSpPr>
      <dsp:spPr>
        <a:xfrm>
          <a:off x="106604" y="3075024"/>
          <a:ext cx="1229275" cy="68293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Act</a:t>
          </a:r>
        </a:p>
      </dsp:txBody>
      <dsp:txXfrm>
        <a:off x="126606" y="3095026"/>
        <a:ext cx="1189271" cy="642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003-61B2-4EED-A04F-C79752767AE2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78FB5-31A5-4701-BD1F-A0BC37012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version of the training has been tested with version </a:t>
            </a:r>
            <a:r>
              <a:rPr lang="en-US" baseline="0" dirty="0" smtClean="0"/>
              <a:t>2.7</a:t>
            </a:r>
            <a:endParaRPr lang="en-US" baseline="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is what we’ve been doing so far</a:t>
            </a:r>
          </a:p>
        </p:txBody>
      </p:sp>
    </p:spTree>
    <p:extLst>
      <p:ext uri="{BB962C8B-B14F-4D97-AF65-F5344CB8AC3E}">
        <p14:creationId xmlns:p14="http://schemas.microsoft.com/office/powerpoint/2010/main" val="336378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what we are going to do next – using the perception processor and the quantum</a:t>
            </a:r>
            <a:r>
              <a:rPr lang="en-US" baseline="0"/>
              <a:t> </a:t>
            </a:r>
            <a:r>
              <a:rPr lang="en-US" baseline="0" err="1"/>
              <a:t>tasker</a:t>
            </a:r>
            <a:r>
              <a:rPr lang="en-US" baseline="0"/>
              <a:t>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New platforms – ship</a:t>
            </a:r>
            <a:r>
              <a:rPr lang="en-US" baseline="0"/>
              <a:t> and </a:t>
            </a:r>
            <a:r>
              <a:rPr lang="en-US" baseline="0" err="1"/>
              <a:t>soj</a:t>
            </a:r>
            <a:r>
              <a:rPr lang="en-US" baseline="0"/>
              <a:t>. They are both basic platforms.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They</a:t>
            </a:r>
            <a:r>
              <a:rPr lang="en-US" baseline="0"/>
              <a:t> are in the red air support scenario.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This is a relative orbit,</a:t>
            </a:r>
            <a:r>
              <a:rPr lang="en-US" baseline="0"/>
              <a:t> that is used by the SOJ. The SHIP has one too.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7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Notice</a:t>
            </a:r>
            <a:r>
              <a:rPr lang="en-US" baseline="0"/>
              <a:t> how the SOJ’s use the transformed route to define an orbit.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1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it, should see ship &amp; SOJs out off the coast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58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Should take 15-20 minutes.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These</a:t>
            </a:r>
            <a:r>
              <a:rPr lang="en-US" baseline="0"/>
              <a:t> are the players that we have in the simulation now.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agenda. </a:t>
            </a:r>
          </a:p>
          <a:p>
            <a:r>
              <a:rPr lang="en-US" dirty="0"/>
              <a:t>This part of the course will have a different structure.</a:t>
            </a:r>
            <a:r>
              <a:rPr lang="en-US" baseline="0" dirty="0"/>
              <a:t> I will show you what has changed in the model, and then there will be an exercise at the end, to apply what has been added to the model. </a:t>
            </a:r>
          </a:p>
          <a:p>
            <a:r>
              <a:rPr lang="en-US" baseline="0" dirty="0"/>
              <a:t>Review: inheritance, flow of information</a:t>
            </a:r>
          </a:p>
          <a:p>
            <a:r>
              <a:rPr lang="en-US" baseline="0" dirty="0"/>
              <a:t>Perception/quantum tasker: different view of information, optimization</a:t>
            </a:r>
          </a:p>
          <a:p>
            <a:r>
              <a:rPr lang="en-US" baseline="0" dirty="0"/>
              <a:t>Behavior trees: different approach to controlling platforms</a:t>
            </a:r>
          </a:p>
          <a:p>
            <a:r>
              <a:rPr lang="en-US" baseline="0" dirty="0"/>
              <a:t>Route finder: move around avoidance zones</a:t>
            </a:r>
          </a:p>
          <a:p>
            <a:r>
              <a:rPr lang="en-US" baseline="0" dirty="0"/>
              <a:t>Go home / escort: finish tree, modify variables</a:t>
            </a:r>
          </a:p>
          <a:p>
            <a:r>
              <a:rPr lang="en-US" baseline="0" dirty="0"/>
              <a:t>Threat processor: new processor to identify threats</a:t>
            </a:r>
          </a:p>
          <a:p>
            <a:r>
              <a:rPr lang="en-US" baseline="0" dirty="0"/>
              <a:t>Clustering: grouping tracks for better decisions</a:t>
            </a:r>
          </a:p>
          <a:p>
            <a:r>
              <a:rPr lang="en-US" baseline="0" dirty="0"/>
              <a:t>Integration: make the air and ground forces work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Completed</a:t>
            </a:r>
            <a:r>
              <a:rPr lang="en-US" baseline="0"/>
              <a:t> scenario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6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a review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the script processor is a basic processor. The script</a:t>
            </a:r>
            <a:r>
              <a:rPr lang="en-US" baseline="0"/>
              <a:t> object type is just </a:t>
            </a:r>
            <a:r>
              <a:rPr lang="en-US" baseline="0" err="1"/>
              <a:t>WsfProcessor</a:t>
            </a:r>
            <a:r>
              <a:rPr lang="en-US" baseline="0"/>
              <a:t>. But the derived processor types have those script functions too. </a:t>
            </a:r>
          </a:p>
          <a:p>
            <a:endParaRPr lang="en-US" baseline="0"/>
          </a:p>
          <a:p>
            <a:r>
              <a:rPr lang="en-US" baseline="0"/>
              <a:t>Yes, the word script is used here too many times.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8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the point of inheritance.</a:t>
            </a:r>
            <a:r>
              <a:rPr lang="en-US" baseline="0"/>
              <a:t>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AI agent senses, develops</a:t>
            </a:r>
            <a:r>
              <a:rPr lang="en-US" baseline="0"/>
              <a:t> knowledge, makes decisions, acts. </a:t>
            </a:r>
          </a:p>
          <a:p>
            <a:endParaRPr lang="en-US" baseline="0"/>
          </a:p>
          <a:p>
            <a:r>
              <a:rPr lang="en-US" baseline="0"/>
              <a:t>This is what the task processor is doing too.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>
                <a:effectLst/>
                <a:latin typeface="Arial" pitchFamily="34" charset="0"/>
              </a:rPr>
              <a:t>Integrity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Service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Briefing Title</a:t>
            </a:r>
          </a:p>
        </p:txBody>
      </p:sp>
      <p:sp>
        <p:nvSpPr>
          <p:cNvPr id="16" name="Date"/>
          <p:cNvSpPr>
            <a:spLocks noGrp="1"/>
          </p:cNvSpPr>
          <p:nvPr>
            <p:ph sz="half" idx="10" hasCustomPrompt="1"/>
          </p:nvPr>
        </p:nvSpPr>
        <p:spPr>
          <a:xfrm>
            <a:off x="4191000" y="3657600"/>
            <a:ext cx="4495800" cy="533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Date: DD MMM YYYY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Name, Rank, Office Symbol, Organization(each on separate lines)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2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3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8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7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4563036" y="1143000"/>
            <a:ext cx="8965" cy="526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3200400" y="3077031"/>
            <a:ext cx="2336800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NEW AFSIM Pyramid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latin typeface="Arial" pitchFamily="34" charset="0"/>
                <a:cs typeface="Arial" pitchFamily="34" charset="0"/>
              </a:rPr>
              <a:t>LOGO Here</a:t>
            </a: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S:\AFNES\Logos\AFSIM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65" y="236988"/>
            <a:ext cx="1295400" cy="600077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8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11" y="-152400"/>
            <a:ext cx="2151302" cy="14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5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BFB7-6E2F-4B1A-B39A-E4A63AA38D1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4953000" cy="1676400"/>
          </a:xfrm>
        </p:spPr>
        <p:txBody>
          <a:bodyPr/>
          <a:lstStyle/>
          <a:p>
            <a:r>
              <a:rPr lang="en-US" sz="3200" dirty="0"/>
              <a:t>AFSIM User Training</a:t>
            </a:r>
          </a:p>
          <a:p>
            <a:r>
              <a:rPr lang="en-US" dirty="0"/>
              <a:t>21 – Behavior and Agent Modeling  Training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400" dirty="0"/>
              <a:t>AFRL/RQQD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Agent Flow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1818167" y="1287736"/>
            <a:ext cx="73258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What the agent flow looks like on an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AFSIM platform with AFSIM components</a:t>
            </a:r>
          </a:p>
        </p:txBody>
      </p:sp>
      <p:sp>
        <p:nvSpPr>
          <p:cNvPr id="15377" name="Rectangle 4"/>
          <p:cNvSpPr>
            <a:spLocks noChangeArrowheads="1"/>
          </p:cNvSpPr>
          <p:nvPr/>
        </p:nvSpPr>
        <p:spPr bwMode="auto">
          <a:xfrm>
            <a:off x="2060029" y="2625409"/>
            <a:ext cx="3823056" cy="3520604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b="1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15379" name="Text Box 8"/>
          <p:cNvSpPr txBox="1">
            <a:spLocks noChangeArrowheads="1"/>
          </p:cNvSpPr>
          <p:nvPr/>
        </p:nvSpPr>
        <p:spPr bwMode="auto">
          <a:xfrm>
            <a:off x="2288629" y="5579356"/>
            <a:ext cx="137160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Mover</a:t>
            </a:r>
          </a:p>
        </p:txBody>
      </p:sp>
      <p:sp>
        <p:nvSpPr>
          <p:cNvPr id="15380" name="Text Box 9"/>
          <p:cNvSpPr txBox="1">
            <a:spLocks noChangeArrowheads="1"/>
          </p:cNvSpPr>
          <p:nvPr/>
        </p:nvSpPr>
        <p:spPr bwMode="auto">
          <a:xfrm>
            <a:off x="4346028" y="5579356"/>
            <a:ext cx="1295395" cy="338461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Weapons</a:t>
            </a:r>
          </a:p>
        </p:txBody>
      </p:sp>
      <p:sp>
        <p:nvSpPr>
          <p:cNvPr id="15381" name="Text Box 6"/>
          <p:cNvSpPr txBox="1">
            <a:spLocks noChangeArrowheads="1"/>
          </p:cNvSpPr>
          <p:nvPr/>
        </p:nvSpPr>
        <p:spPr bwMode="auto">
          <a:xfrm>
            <a:off x="2290820" y="4233191"/>
            <a:ext cx="1384663" cy="646331"/>
          </a:xfrm>
          <a:prstGeom prst="rect">
            <a:avLst/>
          </a:prstGeom>
          <a:solidFill>
            <a:srgbClr val="0558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Track 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5382" name="Text Box 7"/>
          <p:cNvSpPr txBox="1">
            <a:spLocks noChangeArrowheads="1"/>
          </p:cNvSpPr>
          <p:nvPr/>
        </p:nvSpPr>
        <p:spPr bwMode="auto">
          <a:xfrm>
            <a:off x="4179252" y="4235418"/>
            <a:ext cx="1447795" cy="646331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Task Processor </a:t>
            </a:r>
          </a:p>
        </p:txBody>
      </p:sp>
      <p:sp>
        <p:nvSpPr>
          <p:cNvPr id="15385" name="Text Box 23"/>
          <p:cNvSpPr txBox="1">
            <a:spLocks noChangeArrowheads="1"/>
          </p:cNvSpPr>
          <p:nvPr/>
        </p:nvSpPr>
        <p:spPr bwMode="auto">
          <a:xfrm>
            <a:off x="4346031" y="5198356"/>
            <a:ext cx="838197" cy="274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15394" name="Text Box 25"/>
          <p:cNvSpPr txBox="1">
            <a:spLocks noChangeArrowheads="1"/>
          </p:cNvSpPr>
          <p:nvPr/>
        </p:nvSpPr>
        <p:spPr bwMode="auto">
          <a:xfrm>
            <a:off x="3660230" y="4397691"/>
            <a:ext cx="685798" cy="2769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5390" name="Text Box 6"/>
          <p:cNvSpPr txBox="1">
            <a:spLocks noChangeArrowheads="1"/>
          </p:cNvSpPr>
          <p:nvPr/>
        </p:nvSpPr>
        <p:spPr bwMode="auto">
          <a:xfrm>
            <a:off x="2288629" y="3064756"/>
            <a:ext cx="13716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15391" name="Text Box 6"/>
          <p:cNvSpPr txBox="1">
            <a:spLocks noChangeArrowheads="1"/>
          </p:cNvSpPr>
          <p:nvPr/>
        </p:nvSpPr>
        <p:spPr bwMode="auto">
          <a:xfrm>
            <a:off x="4346028" y="3064756"/>
            <a:ext cx="129539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Comm.</a:t>
            </a:r>
          </a:p>
        </p:txBody>
      </p:sp>
      <p:sp>
        <p:nvSpPr>
          <p:cNvPr id="15372" name="Rectangle 29"/>
          <p:cNvSpPr>
            <a:spLocks noChangeArrowheads="1"/>
          </p:cNvSpPr>
          <p:nvPr/>
        </p:nvSpPr>
        <p:spPr bwMode="auto">
          <a:xfrm>
            <a:off x="6492705" y="2648855"/>
            <a:ext cx="1919768" cy="3501167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b="1">
                <a:solidFill>
                  <a:schemeClr val="tx1"/>
                </a:solidFill>
              </a:rPr>
              <a:t>Other Platform(s)</a:t>
            </a:r>
          </a:p>
        </p:txBody>
      </p:sp>
      <p:sp>
        <p:nvSpPr>
          <p:cNvPr id="15374" name="Text Box 43"/>
          <p:cNvSpPr txBox="1">
            <a:spLocks noChangeArrowheads="1"/>
          </p:cNvSpPr>
          <p:nvPr/>
        </p:nvSpPr>
        <p:spPr bwMode="auto">
          <a:xfrm>
            <a:off x="6799332" y="4665236"/>
            <a:ext cx="1432896" cy="646331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Task Processor</a:t>
            </a:r>
          </a:p>
        </p:txBody>
      </p:sp>
      <p:sp>
        <p:nvSpPr>
          <p:cNvPr id="15376" name="Text Box 53"/>
          <p:cNvSpPr txBox="1">
            <a:spLocks noChangeArrowheads="1"/>
          </p:cNvSpPr>
          <p:nvPr/>
        </p:nvSpPr>
        <p:spPr bwMode="auto">
          <a:xfrm>
            <a:off x="6776460" y="5567263"/>
            <a:ext cx="1336376" cy="30777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/>
                </a:solidFill>
              </a:rPr>
              <a:t>Misc.</a:t>
            </a:r>
          </a:p>
        </p:txBody>
      </p:sp>
      <p:sp>
        <p:nvSpPr>
          <p:cNvPr id="15370" name="Text Box 75"/>
          <p:cNvSpPr txBox="1">
            <a:spLocks noChangeArrowheads="1"/>
          </p:cNvSpPr>
          <p:nvPr/>
        </p:nvSpPr>
        <p:spPr bwMode="auto">
          <a:xfrm>
            <a:off x="5944032" y="3963169"/>
            <a:ext cx="56939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</a:rPr>
              <a:t>talks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with</a:t>
            </a:r>
          </a:p>
        </p:txBody>
      </p:sp>
      <p:sp>
        <p:nvSpPr>
          <p:cNvPr id="15371" name="Line 74"/>
          <p:cNvSpPr>
            <a:spLocks noChangeShapeType="1"/>
          </p:cNvSpPr>
          <p:nvPr/>
        </p:nvSpPr>
        <p:spPr bwMode="auto">
          <a:xfrm flipV="1">
            <a:off x="5868565" y="4383873"/>
            <a:ext cx="62132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6796951" y="3794052"/>
            <a:ext cx="1435277" cy="646331"/>
          </a:xfrm>
          <a:prstGeom prst="rect">
            <a:avLst/>
          </a:prstGeom>
          <a:solidFill>
            <a:srgbClr val="0558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Track Processor</a:t>
            </a: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6796951" y="3169022"/>
            <a:ext cx="1336376" cy="30777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/>
                </a:solidFill>
              </a:rPr>
              <a:t>Misc.</a:t>
            </a: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747194804"/>
              </p:ext>
            </p:extLst>
          </p:nvPr>
        </p:nvGraphicFramePr>
        <p:xfrm>
          <a:off x="162117" y="1943342"/>
          <a:ext cx="1442484" cy="3759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3" name="Straight Arrow Connector 32"/>
          <p:cNvCxnSpPr>
            <a:stCxn id="15390" idx="2"/>
            <a:endCxn id="15381" idx="0"/>
          </p:cNvCxnSpPr>
          <p:nvPr/>
        </p:nvCxnSpPr>
        <p:spPr bwMode="auto">
          <a:xfrm>
            <a:off x="2974430" y="3434088"/>
            <a:ext cx="8722" cy="799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15391" idx="2"/>
          </p:cNvCxnSpPr>
          <p:nvPr/>
        </p:nvCxnSpPr>
        <p:spPr bwMode="auto">
          <a:xfrm flipH="1">
            <a:off x="3044099" y="3445756"/>
            <a:ext cx="1949627" cy="7411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>
            <a:stCxn id="15382" idx="2"/>
            <a:endCxn id="15380" idx="0"/>
          </p:cNvCxnSpPr>
          <p:nvPr/>
        </p:nvCxnSpPr>
        <p:spPr bwMode="auto">
          <a:xfrm>
            <a:off x="4903150" y="4881749"/>
            <a:ext cx="90576" cy="6976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>
            <a:stCxn id="15382" idx="2"/>
            <a:endCxn id="15379" idx="3"/>
          </p:cNvCxnSpPr>
          <p:nvPr/>
        </p:nvCxnSpPr>
        <p:spPr bwMode="auto">
          <a:xfrm flipH="1">
            <a:off x="3660231" y="4881749"/>
            <a:ext cx="1242919" cy="8822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383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Agent Flow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1818167" y="1219200"/>
            <a:ext cx="73258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</a:rPr>
              <a:t>What the agent flow looks like on an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</a:rPr>
              <a:t>AFSIM platform with AFSIM components</a:t>
            </a:r>
          </a:p>
        </p:txBody>
      </p:sp>
      <p:sp>
        <p:nvSpPr>
          <p:cNvPr id="15377" name="Rectangle 4"/>
          <p:cNvSpPr>
            <a:spLocks noChangeArrowheads="1"/>
          </p:cNvSpPr>
          <p:nvPr/>
        </p:nvSpPr>
        <p:spPr bwMode="auto">
          <a:xfrm>
            <a:off x="2086304" y="2607039"/>
            <a:ext cx="3823056" cy="3520604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b="1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15379" name="Text Box 8"/>
          <p:cNvSpPr txBox="1">
            <a:spLocks noChangeArrowheads="1"/>
          </p:cNvSpPr>
          <p:nvPr/>
        </p:nvSpPr>
        <p:spPr bwMode="auto">
          <a:xfrm>
            <a:off x="2314904" y="5560986"/>
            <a:ext cx="137160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Mover</a:t>
            </a:r>
          </a:p>
        </p:txBody>
      </p:sp>
      <p:sp>
        <p:nvSpPr>
          <p:cNvPr id="15380" name="Text Box 9"/>
          <p:cNvSpPr txBox="1">
            <a:spLocks noChangeArrowheads="1"/>
          </p:cNvSpPr>
          <p:nvPr/>
        </p:nvSpPr>
        <p:spPr bwMode="auto">
          <a:xfrm>
            <a:off x="4372303" y="5560986"/>
            <a:ext cx="1295395" cy="338461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Weapons</a:t>
            </a:r>
          </a:p>
        </p:txBody>
      </p:sp>
      <p:sp>
        <p:nvSpPr>
          <p:cNvPr id="15381" name="Text Box 6"/>
          <p:cNvSpPr txBox="1">
            <a:spLocks noChangeArrowheads="1"/>
          </p:cNvSpPr>
          <p:nvPr/>
        </p:nvSpPr>
        <p:spPr bwMode="auto">
          <a:xfrm>
            <a:off x="2301842" y="3655986"/>
            <a:ext cx="1384663" cy="646331"/>
          </a:xfrm>
          <a:prstGeom prst="rect">
            <a:avLst/>
          </a:prstGeom>
          <a:solidFill>
            <a:srgbClr val="0558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Track 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5382" name="Text Box 7"/>
          <p:cNvSpPr txBox="1">
            <a:spLocks noChangeArrowheads="1"/>
          </p:cNvSpPr>
          <p:nvPr/>
        </p:nvSpPr>
        <p:spPr bwMode="auto">
          <a:xfrm>
            <a:off x="4372303" y="4341786"/>
            <a:ext cx="1295395" cy="58477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Quantum </a:t>
            </a:r>
            <a:r>
              <a:rPr lang="en-US" b="1" err="1">
                <a:solidFill>
                  <a:schemeClr val="tx1"/>
                </a:solidFill>
              </a:rPr>
              <a:t>Tasker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385" name="Text Box 23"/>
          <p:cNvSpPr txBox="1">
            <a:spLocks noChangeArrowheads="1"/>
          </p:cNvSpPr>
          <p:nvPr/>
        </p:nvSpPr>
        <p:spPr bwMode="auto">
          <a:xfrm>
            <a:off x="4372306" y="5179986"/>
            <a:ext cx="838197" cy="274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15394" name="Text Box 25"/>
          <p:cNvSpPr txBox="1">
            <a:spLocks noChangeArrowheads="1"/>
          </p:cNvSpPr>
          <p:nvPr/>
        </p:nvSpPr>
        <p:spPr bwMode="auto">
          <a:xfrm>
            <a:off x="3762705" y="4494186"/>
            <a:ext cx="685798" cy="2769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5390" name="Text Box 6"/>
          <p:cNvSpPr txBox="1">
            <a:spLocks noChangeArrowheads="1"/>
          </p:cNvSpPr>
          <p:nvPr/>
        </p:nvSpPr>
        <p:spPr bwMode="auto">
          <a:xfrm>
            <a:off x="2314904" y="3046386"/>
            <a:ext cx="13716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15391" name="Text Box 6"/>
          <p:cNvSpPr txBox="1">
            <a:spLocks noChangeArrowheads="1"/>
          </p:cNvSpPr>
          <p:nvPr/>
        </p:nvSpPr>
        <p:spPr bwMode="auto">
          <a:xfrm>
            <a:off x="4372303" y="3046386"/>
            <a:ext cx="129539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Comm.</a:t>
            </a:r>
          </a:p>
        </p:txBody>
      </p:sp>
      <p:sp>
        <p:nvSpPr>
          <p:cNvPr id="15372" name="Rectangle 29"/>
          <p:cNvSpPr>
            <a:spLocks noChangeArrowheads="1"/>
          </p:cNvSpPr>
          <p:nvPr/>
        </p:nvSpPr>
        <p:spPr bwMode="auto">
          <a:xfrm>
            <a:off x="6518980" y="2630485"/>
            <a:ext cx="1919768" cy="3501167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b="1">
                <a:solidFill>
                  <a:schemeClr val="tx1"/>
                </a:solidFill>
              </a:rPr>
              <a:t>Other Platform(s)</a:t>
            </a:r>
          </a:p>
        </p:txBody>
      </p:sp>
      <p:sp>
        <p:nvSpPr>
          <p:cNvPr id="15374" name="Text Box 43"/>
          <p:cNvSpPr txBox="1">
            <a:spLocks noChangeArrowheads="1"/>
          </p:cNvSpPr>
          <p:nvPr/>
        </p:nvSpPr>
        <p:spPr bwMode="auto">
          <a:xfrm>
            <a:off x="6825607" y="4646866"/>
            <a:ext cx="1290633" cy="58477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Quantum</a:t>
            </a:r>
            <a:br>
              <a:rPr lang="en-US" b="1">
                <a:solidFill>
                  <a:schemeClr val="tx1"/>
                </a:solidFill>
              </a:rPr>
            </a:br>
            <a:r>
              <a:rPr lang="en-US" b="1">
                <a:solidFill>
                  <a:schemeClr val="tx1"/>
                </a:solidFill>
              </a:rPr>
              <a:t>Tasker</a:t>
            </a:r>
          </a:p>
        </p:txBody>
      </p:sp>
      <p:sp>
        <p:nvSpPr>
          <p:cNvPr id="15376" name="Text Box 53"/>
          <p:cNvSpPr txBox="1">
            <a:spLocks noChangeArrowheads="1"/>
          </p:cNvSpPr>
          <p:nvPr/>
        </p:nvSpPr>
        <p:spPr bwMode="auto">
          <a:xfrm>
            <a:off x="6802735" y="5548893"/>
            <a:ext cx="1336376" cy="30777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/>
                </a:solidFill>
              </a:rPr>
              <a:t>Misc.</a:t>
            </a:r>
          </a:p>
        </p:txBody>
      </p:sp>
      <p:sp>
        <p:nvSpPr>
          <p:cNvPr id="15370" name="Text Box 75"/>
          <p:cNvSpPr txBox="1">
            <a:spLocks noChangeArrowheads="1"/>
          </p:cNvSpPr>
          <p:nvPr/>
        </p:nvSpPr>
        <p:spPr bwMode="auto">
          <a:xfrm>
            <a:off x="5970307" y="3944799"/>
            <a:ext cx="56939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tx1"/>
                </a:solidFill>
              </a:rPr>
              <a:t>talks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with</a:t>
            </a:r>
          </a:p>
        </p:txBody>
      </p:sp>
      <p:sp>
        <p:nvSpPr>
          <p:cNvPr id="15371" name="Line 74"/>
          <p:cNvSpPr>
            <a:spLocks noChangeShapeType="1"/>
          </p:cNvSpPr>
          <p:nvPr/>
        </p:nvSpPr>
        <p:spPr bwMode="auto">
          <a:xfrm flipV="1">
            <a:off x="5894840" y="4365503"/>
            <a:ext cx="62132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6823226" y="3775682"/>
            <a:ext cx="1435277" cy="646331"/>
          </a:xfrm>
          <a:prstGeom prst="rect">
            <a:avLst/>
          </a:prstGeom>
          <a:solidFill>
            <a:srgbClr val="0558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Perception Processor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2301842" y="4646586"/>
            <a:ext cx="1384663" cy="646331"/>
          </a:xfrm>
          <a:prstGeom prst="rect">
            <a:avLst/>
          </a:prstGeom>
          <a:solidFill>
            <a:srgbClr val="0558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Perception Processor</a:t>
            </a: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6823226" y="3150652"/>
            <a:ext cx="1336376" cy="30777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/>
                </a:solidFill>
              </a:rPr>
              <a:t>Misc.</a:t>
            </a: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513825277"/>
              </p:ext>
            </p:extLst>
          </p:nvPr>
        </p:nvGraphicFramePr>
        <p:xfrm>
          <a:off x="188392" y="1924972"/>
          <a:ext cx="1442484" cy="3759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3" name="Straight Arrow Connector 32"/>
          <p:cNvCxnSpPr>
            <a:stCxn id="15390" idx="2"/>
            <a:endCxn id="15381" idx="0"/>
          </p:cNvCxnSpPr>
          <p:nvPr/>
        </p:nvCxnSpPr>
        <p:spPr bwMode="auto">
          <a:xfrm flipH="1">
            <a:off x="2994174" y="3415718"/>
            <a:ext cx="6531" cy="2402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Straight Arrow Connector 39"/>
          <p:cNvCxnSpPr>
            <a:stCxn id="15381" idx="2"/>
            <a:endCxn id="35" idx="0"/>
          </p:cNvCxnSpPr>
          <p:nvPr/>
        </p:nvCxnSpPr>
        <p:spPr bwMode="auto">
          <a:xfrm>
            <a:off x="2994174" y="4302317"/>
            <a:ext cx="0" cy="3442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15391" idx="2"/>
            <a:endCxn id="15381" idx="3"/>
          </p:cNvCxnSpPr>
          <p:nvPr/>
        </p:nvCxnSpPr>
        <p:spPr bwMode="auto">
          <a:xfrm flipH="1">
            <a:off x="3686505" y="3427386"/>
            <a:ext cx="1333496" cy="5517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35" idx="3"/>
            <a:endCxn id="15382" idx="1"/>
          </p:cNvCxnSpPr>
          <p:nvPr/>
        </p:nvCxnSpPr>
        <p:spPr bwMode="auto">
          <a:xfrm flipV="1">
            <a:off x="3686505" y="4634174"/>
            <a:ext cx="685798" cy="3355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>
            <a:stCxn id="15382" idx="2"/>
            <a:endCxn id="15380" idx="0"/>
          </p:cNvCxnSpPr>
          <p:nvPr/>
        </p:nvCxnSpPr>
        <p:spPr bwMode="auto">
          <a:xfrm>
            <a:off x="5020001" y="4926561"/>
            <a:ext cx="0" cy="6344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>
            <a:stCxn id="15382" idx="2"/>
            <a:endCxn id="15379" idx="3"/>
          </p:cNvCxnSpPr>
          <p:nvPr/>
        </p:nvCxnSpPr>
        <p:spPr bwMode="auto">
          <a:xfrm flipH="1">
            <a:off x="3686506" y="4926561"/>
            <a:ext cx="1333495" cy="8190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35" y="1896176"/>
            <a:ext cx="5341232" cy="4178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Platforms</a:t>
            </a:r>
            <a:endParaRPr lang="en-US" sz="2400" dirty="0"/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2540001" y="3533422"/>
            <a:ext cx="4346222" cy="126435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14286" y="1526844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setup.txt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93" y="1658135"/>
            <a:ext cx="6950613" cy="423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New Scenario </a:t>
            </a:r>
            <a:endParaRPr lang="en-US" sz="2400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1644941" y="4256158"/>
            <a:ext cx="5049370" cy="27068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44228" y="1288803"/>
            <a:ext cx="165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run_course.txt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Stand Off Jammers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46909" y="1223649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red_air_support.txt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48" y="1717037"/>
            <a:ext cx="6001902" cy="4509626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Stand Off Jammers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2096" y="1368028"/>
            <a:ext cx="20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red_air_support.txt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53" y="1737360"/>
            <a:ext cx="5808291" cy="46142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70" y="3118134"/>
            <a:ext cx="858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RUN IT</a:t>
            </a:r>
            <a:r>
              <a:rPr lang="en-US" sz="2000" b="1" dirty="0" smtClean="0">
                <a:solidFill>
                  <a:srgbClr val="FF0000"/>
                </a:solidFill>
              </a:rPr>
              <a:t>!!!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52400" y="1510367"/>
            <a:ext cx="8686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/>
            <a:r>
              <a:rPr lang="en-US" sz="2000" b="1">
                <a:solidFill>
                  <a:schemeClr val="tx1"/>
                </a:solidFill>
              </a:rPr>
              <a:t>On the Blue IADS commander, at regular intervals:</a:t>
            </a:r>
          </a:p>
          <a:p>
            <a:pPr marL="1371600" lvl="2" indent="-457200"/>
            <a:r>
              <a:rPr lang="en-US" sz="2000" b="1">
                <a:solidFill>
                  <a:schemeClr val="tx1"/>
                </a:solidFill>
              </a:rPr>
              <a:t>	Print the track ID and target name of every track on the platform’s master track list.</a:t>
            </a:r>
          </a:p>
          <a:p>
            <a:pPr marL="914400" lvl="1" indent="-457200"/>
            <a:endParaRPr lang="en-US" sz="2000" b="1">
              <a:solidFill>
                <a:schemeClr val="tx1"/>
              </a:solidFill>
            </a:endParaRPr>
          </a:p>
          <a:p>
            <a:pPr marL="914400" lvl="1" indent="-457200"/>
            <a:r>
              <a:rPr lang="en-US" sz="2000" b="1"/>
              <a:t>Hints: </a:t>
            </a:r>
          </a:p>
          <a:p>
            <a:pPr marL="1371600" lvl="2" indent="-457200"/>
            <a:r>
              <a:rPr lang="en-US" sz="2000" b="1">
                <a:solidFill>
                  <a:schemeClr val="tx1"/>
                </a:solidFill>
              </a:rPr>
              <a:t>Regular intervals produced by </a:t>
            </a:r>
            <a:r>
              <a:rPr lang="en-US" sz="2000" b="1" i="1">
                <a:solidFill>
                  <a:schemeClr val="tx1"/>
                </a:solidFill>
              </a:rPr>
              <a:t>execute</a:t>
            </a:r>
            <a:r>
              <a:rPr lang="en-US" sz="2000" b="1">
                <a:solidFill>
                  <a:schemeClr val="tx1"/>
                </a:solidFill>
              </a:rPr>
              <a:t> or </a:t>
            </a:r>
            <a:r>
              <a:rPr lang="en-US" sz="2000" b="1" i="1" err="1">
                <a:solidFill>
                  <a:schemeClr val="tx1"/>
                </a:solidFill>
              </a:rPr>
              <a:t>on_update</a:t>
            </a:r>
            <a:r>
              <a:rPr lang="en-US" sz="2000" b="1">
                <a:solidFill>
                  <a:schemeClr val="tx1"/>
                </a:solidFill>
              </a:rPr>
              <a:t> blocks</a:t>
            </a:r>
          </a:p>
          <a:p>
            <a:pPr marL="1371600" lvl="2" indent="-457200"/>
            <a:r>
              <a:rPr lang="en-US" sz="2000" b="1"/>
              <a:t>Accessing the Master Track List is a PLATFORM script method</a:t>
            </a:r>
            <a:endParaRPr lang="en-US" sz="2000" b="1">
              <a:solidFill>
                <a:schemeClr val="tx1"/>
              </a:solidFill>
            </a:endParaRPr>
          </a:p>
          <a:p>
            <a:pPr marL="914400" lvl="1" indent="-457200"/>
            <a:endParaRPr lang="en-US" sz="2000" b="1">
              <a:solidFill>
                <a:schemeClr val="tx1"/>
              </a:solidFill>
            </a:endParaRPr>
          </a:p>
          <a:p>
            <a:pPr marL="914400" lvl="1" indent="-457200"/>
            <a:r>
              <a:rPr lang="en-US" sz="2000" b="1">
                <a:solidFill>
                  <a:schemeClr val="tx1"/>
                </a:solidFill>
              </a:rPr>
              <a:t>Suggestion: </a:t>
            </a:r>
          </a:p>
          <a:p>
            <a:pPr marL="914400" lvl="1" indent="-457200"/>
            <a:r>
              <a:rPr lang="en-US" sz="2000" b="1"/>
              <a:t>	To improve clarity, indicate current simulation time in the output</a:t>
            </a:r>
            <a:endParaRPr 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762"/>
          <a:stretch/>
        </p:blipFill>
        <p:spPr>
          <a:xfrm>
            <a:off x="4186450" y="1371599"/>
            <a:ext cx="4728951" cy="4572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34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rgbClr val="FF0000"/>
                </a:solidFill>
              </a:rPr>
              <a:t>Targets</a:t>
            </a:r>
          </a:p>
          <a:p>
            <a:r>
              <a:rPr lang="en-US"/>
              <a:t>Red players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UAV’s with Weapons</a:t>
            </a:r>
          </a:p>
          <a:p>
            <a:pPr lvl="1"/>
            <a:r>
              <a:rPr lang="en-US"/>
              <a:t>SOJ’s</a:t>
            </a:r>
          </a:p>
          <a:p>
            <a:r>
              <a:rPr lang="en-US"/>
              <a:t>Blue Players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SAM systems</a:t>
            </a:r>
          </a:p>
          <a:p>
            <a:pPr lvl="2"/>
            <a:r>
              <a:rPr lang="en-US" b="1">
                <a:solidFill>
                  <a:srgbClr val="FF0000"/>
                </a:solidFill>
              </a:rPr>
              <a:t>Acquisition Radars</a:t>
            </a:r>
          </a:p>
          <a:p>
            <a:pPr lvl="2"/>
            <a:r>
              <a:rPr lang="en-US" b="1">
                <a:solidFill>
                  <a:srgbClr val="FF0000"/>
                </a:solidFill>
              </a:rPr>
              <a:t>Target Track Radars</a:t>
            </a:r>
          </a:p>
          <a:p>
            <a:pPr lvl="2"/>
            <a:r>
              <a:rPr lang="en-US" b="1">
                <a:solidFill>
                  <a:srgbClr val="FF0000"/>
                </a:solidFill>
              </a:rPr>
              <a:t>Missile Launchers</a:t>
            </a:r>
          </a:p>
          <a:p>
            <a:pPr lvl="2"/>
            <a:r>
              <a:rPr lang="en-US" b="1">
                <a:solidFill>
                  <a:srgbClr val="FF0000"/>
                </a:solidFill>
              </a:rPr>
              <a:t>SAM commanders</a:t>
            </a:r>
          </a:p>
          <a:p>
            <a:pPr lvl="1"/>
            <a:r>
              <a:rPr lang="en-US"/>
              <a:t>Airborne Interceptors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Early Warning Radars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Command/Control nodes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8824"/>
            <a:ext cx="8382000" cy="5030340"/>
          </a:xfrm>
        </p:spPr>
        <p:txBody>
          <a:bodyPr/>
          <a:lstStyle/>
          <a:p>
            <a:r>
              <a:rPr lang="en-US" sz="1800"/>
              <a:t>Review</a:t>
            </a:r>
          </a:p>
          <a:p>
            <a:r>
              <a:rPr lang="en-US" sz="1800"/>
              <a:t>Perception Processors and Quantum </a:t>
            </a:r>
            <a:r>
              <a:rPr lang="en-US" sz="1800" err="1"/>
              <a:t>Tasker</a:t>
            </a:r>
            <a:r>
              <a:rPr lang="en-US" sz="1800"/>
              <a:t> Processors</a:t>
            </a:r>
          </a:p>
          <a:p>
            <a:r>
              <a:rPr lang="en-US" sz="1800"/>
              <a:t>Behavior Trees / Pursue Behavior / Weapons / Engage Behavior</a:t>
            </a:r>
          </a:p>
          <a:p>
            <a:r>
              <a:rPr lang="en-US" sz="1800"/>
              <a:t>Route Finder</a:t>
            </a:r>
          </a:p>
          <a:p>
            <a:r>
              <a:rPr lang="en-US" sz="1800"/>
              <a:t>Go Home / Escort Behaviors</a:t>
            </a:r>
          </a:p>
          <a:p>
            <a:r>
              <a:rPr lang="en-US" sz="1800"/>
              <a:t>Threat Processor / Evade Behavior</a:t>
            </a:r>
          </a:p>
          <a:p>
            <a:r>
              <a:rPr lang="en-US" sz="1800"/>
              <a:t>Clustering / CC2 / decomposing tasks</a:t>
            </a:r>
          </a:p>
          <a:p>
            <a:r>
              <a:rPr lang="en-US" sz="1800"/>
              <a:t>AIR integration with IADS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30" y="1448092"/>
            <a:ext cx="7938741" cy="4823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Completed Scenario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9" y="1526821"/>
            <a:ext cx="9019822" cy="4658833"/>
          </a:xfrm>
        </p:spPr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Overview of Platforms and Components as AFSIM objects</a:t>
            </a:r>
          </a:p>
          <a:p>
            <a:pPr lvl="2"/>
            <a:r>
              <a:rPr lang="en-US" dirty="0"/>
              <a:t>Processor example</a:t>
            </a:r>
          </a:p>
          <a:p>
            <a:pPr lvl="1"/>
            <a:r>
              <a:rPr lang="en-US" dirty="0"/>
              <a:t>Overview of AGENT function &amp; flow</a:t>
            </a:r>
          </a:p>
          <a:p>
            <a:pPr lvl="1"/>
            <a:endParaRPr lang="en-US" dirty="0"/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Add in SOJ platforms and their commander ship</a:t>
            </a:r>
          </a:p>
          <a:p>
            <a:pPr lvl="1"/>
            <a:r>
              <a:rPr lang="en-US" dirty="0"/>
              <a:t>Show the beginnings of an AFSIM artificially intelligent agent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AFSIM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8413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Platforms and components defined by AFSIM input definitions</a:t>
            </a:r>
          </a:p>
          <a:p>
            <a:r>
              <a:rPr lang="en-US"/>
              <a:t>AFSIM Example:  </a:t>
            </a:r>
          </a:p>
          <a:p>
            <a:pPr lvl="1"/>
            <a:r>
              <a:rPr lang="en-US"/>
              <a:t>input definition: 	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WSF_SCRIPT_PROCESSOR</a:t>
            </a:r>
          </a:p>
          <a:p>
            <a:pPr lvl="1"/>
            <a:r>
              <a:rPr lang="en-US"/>
              <a:t>script object: 	</a:t>
            </a:r>
            <a:r>
              <a:rPr lang="en-US" b="1" err="1">
                <a:solidFill>
                  <a:schemeClr val="accent5">
                    <a:lumMod val="75000"/>
                  </a:schemeClr>
                </a:solidFill>
              </a:rPr>
              <a:t>WsfProcessor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/>
              <a:t>User can define more types and derive from given types</a:t>
            </a:r>
          </a:p>
          <a:p>
            <a:pPr lvl="1"/>
            <a:r>
              <a:rPr lang="en-US"/>
              <a:t>Example:	</a:t>
            </a:r>
          </a:p>
          <a:p>
            <a:pPr marL="609569" lvl="1" indent="0">
              <a:buNone/>
            </a:pPr>
            <a:r>
              <a:rPr lang="en-US" b="1">
                <a:solidFill>
                  <a:srgbClr val="0033CC"/>
                </a:solidFill>
              </a:rPr>
              <a:t>	processor</a:t>
            </a:r>
            <a:r>
              <a:rPr lang="en-US" b="1"/>
              <a:t>  </a:t>
            </a:r>
            <a:r>
              <a:rPr lang="en-US" b="1">
                <a:solidFill>
                  <a:srgbClr val="00B050"/>
                </a:solidFill>
              </a:rPr>
              <a:t>MY_TYPE </a:t>
            </a:r>
            <a:r>
              <a:rPr lang="en-US" b="1"/>
              <a:t> 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WSF_SCRIPT_PROCESSOR</a:t>
            </a:r>
            <a:endParaRPr lang="en-US" b="1">
              <a:solidFill>
                <a:schemeClr val="accent5"/>
              </a:solidFill>
            </a:endParaRPr>
          </a:p>
          <a:p>
            <a:pPr lvl="1">
              <a:buNone/>
            </a:pPr>
            <a:r>
              <a:rPr lang="en-US"/>
              <a:t>			</a:t>
            </a:r>
            <a:r>
              <a:rPr lang="en-US">
                <a:solidFill>
                  <a:srgbClr val="008000"/>
                </a:solidFill>
              </a:rPr>
              <a:t>//do special stuff inside</a:t>
            </a:r>
          </a:p>
          <a:p>
            <a:pPr lvl="1">
              <a:buNone/>
            </a:pPr>
            <a:r>
              <a:rPr lang="en-US"/>
              <a:t>		</a:t>
            </a:r>
            <a:r>
              <a:rPr lang="en-US" b="1" err="1">
                <a:solidFill>
                  <a:srgbClr val="0033CC"/>
                </a:solidFill>
              </a:rPr>
              <a:t>end_processor</a:t>
            </a:r>
            <a:endParaRPr lang="en-US" b="1">
              <a:solidFill>
                <a:srgbClr val="0033CC"/>
              </a:solidFill>
            </a:endParaRPr>
          </a:p>
          <a:p>
            <a:r>
              <a:rPr lang="en-US" err="1"/>
              <a:t>WsfScriptProcessor</a:t>
            </a:r>
            <a:r>
              <a:rPr lang="en-US"/>
              <a:t> is key as many types derive from it:</a:t>
            </a:r>
          </a:p>
          <a:p>
            <a:pPr lvl="1"/>
            <a:r>
              <a:rPr lang="en-US" err="1"/>
              <a:t>WsfTaskManager</a:t>
            </a:r>
            <a:endParaRPr lang="en-US"/>
          </a:p>
          <a:p>
            <a:pPr lvl="1"/>
            <a:r>
              <a:rPr lang="en-US" err="1"/>
              <a:t>WsfQuantumTaskerProcessor</a:t>
            </a:r>
            <a:endParaRPr lang="en-US"/>
          </a:p>
          <a:p>
            <a:pPr lvl="1"/>
            <a:r>
              <a:rPr lang="en-US" err="1"/>
              <a:t>WsfPerceptionProcessor</a:t>
            </a:r>
            <a:endParaRPr lang="en-US"/>
          </a:p>
          <a:p>
            <a:pPr lvl="1"/>
            <a:r>
              <a:rPr lang="en-US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 Processor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34" y="1621616"/>
            <a:ext cx="3726180" cy="101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934" y="2935584"/>
            <a:ext cx="4211372" cy="1420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5306" y="1620223"/>
            <a:ext cx="4204218" cy="1027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934" y="4643874"/>
            <a:ext cx="3530925" cy="1314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69197" y="4741445"/>
            <a:ext cx="4300327" cy="1129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78" y="1588911"/>
            <a:ext cx="8794044" cy="3925187"/>
          </a:xfrm>
        </p:spPr>
        <p:txBody>
          <a:bodyPr>
            <a:normAutofit/>
          </a:bodyPr>
          <a:lstStyle/>
          <a:p>
            <a:r>
              <a:rPr lang="en-US" sz="2400" dirty="0"/>
              <a:t>What is the take-away from all these derived types?</a:t>
            </a:r>
          </a:p>
          <a:p>
            <a:pPr lvl="1"/>
            <a:r>
              <a:rPr lang="en-US" sz="2000" dirty="0"/>
              <a:t>Anything that derives from a type has all the features and script methods that the parent type has.</a:t>
            </a:r>
          </a:p>
          <a:p>
            <a:pPr lvl="1"/>
            <a:r>
              <a:rPr lang="en-US" sz="2000" dirty="0"/>
              <a:t>For example, the WSF_QUANTUM_TASKER_PROCESSOR has all the stuff that a WSF_SCRIPT_PROCESSOR has</a:t>
            </a:r>
          </a:p>
          <a:p>
            <a:pPr lvl="2"/>
            <a:r>
              <a:rPr lang="en-US" dirty="0" err="1"/>
              <a:t>on_update</a:t>
            </a:r>
            <a:r>
              <a:rPr lang="en-US" dirty="0"/>
              <a:t>  script block</a:t>
            </a:r>
          </a:p>
          <a:p>
            <a:pPr lvl="2"/>
            <a:r>
              <a:rPr lang="en-US" dirty="0" err="1"/>
              <a:t>behavior_tree</a:t>
            </a:r>
            <a:endParaRPr lang="en-US" dirty="0"/>
          </a:p>
          <a:p>
            <a:pPr lvl="2"/>
            <a:r>
              <a:rPr lang="en-US" dirty="0"/>
              <a:t>state  blocks (finite state machine)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01895"/>
            <a:ext cx="8229600" cy="628367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Agents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18269" y="2286000"/>
            <a:ext cx="4188179" cy="3611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Agent components</a:t>
            </a:r>
          </a:p>
          <a:p>
            <a:pPr lvl="1"/>
            <a:r>
              <a:rPr lang="en-US" dirty="0" smtClean="0"/>
              <a:t>Operates in an environment</a:t>
            </a:r>
          </a:p>
          <a:p>
            <a:pPr lvl="1"/>
            <a:r>
              <a:rPr lang="en-US" dirty="0" smtClean="0"/>
              <a:t>Has an understanding of that world, and an internal state of its own</a:t>
            </a:r>
          </a:p>
          <a:p>
            <a:pPr lvl="1"/>
            <a:r>
              <a:rPr lang="en-US" dirty="0" smtClean="0"/>
              <a:t>Makes decisions</a:t>
            </a:r>
          </a:p>
          <a:p>
            <a:pPr lvl="1"/>
            <a:r>
              <a:rPr lang="en-US" dirty="0" smtClean="0"/>
              <a:t>Carries out decisions</a:t>
            </a:r>
          </a:p>
          <a:p>
            <a:pPr lvl="1"/>
            <a:r>
              <a:rPr lang="en-US" dirty="0" smtClean="0"/>
              <a:t>Affects the environment</a:t>
            </a:r>
          </a:p>
          <a:p>
            <a:pPr lvl="1"/>
            <a:r>
              <a:rPr lang="en-US" dirty="0" smtClean="0"/>
              <a:t>Feedback Loop</a:t>
            </a:r>
            <a:endParaRPr lang="en-US" dirty="0"/>
          </a:p>
        </p:txBody>
      </p:sp>
      <p:grpSp>
        <p:nvGrpSpPr>
          <p:cNvPr id="2" name="Content Placeholder 1025"/>
          <p:cNvGrpSpPr>
            <a:grpSpLocks noChangeAspect="1"/>
          </p:cNvGrpSpPr>
          <p:nvPr/>
        </p:nvGrpSpPr>
        <p:grpSpPr bwMode="auto">
          <a:xfrm>
            <a:off x="0" y="1676400"/>
            <a:ext cx="5622925" cy="5237162"/>
            <a:chOff x="2028" y="1348"/>
            <a:chExt cx="2327" cy="2231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1371190783"/>
                </p:ext>
              </p:extLst>
            </p:nvPr>
          </p:nvGraphicFramePr>
          <p:xfrm>
            <a:off x="2028" y="1348"/>
            <a:ext cx="2327" cy="22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2398" y="1658"/>
              <a:ext cx="477" cy="46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/>
                <a:t>Sense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/>
                <a:t>World</a:t>
              </a:r>
            </a:p>
          </p:txBody>
        </p:sp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3537" y="1658"/>
              <a:ext cx="485" cy="468"/>
            </a:xfrm>
            <a:prstGeom prst="rect">
              <a:avLst/>
            </a:prstGeom>
            <a:solidFill>
              <a:srgbClr val="0000FF">
                <a:alpha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>
                  <a:solidFill>
                    <a:schemeClr val="bg1">
                      <a:lumMod val="95000"/>
                    </a:schemeClr>
                  </a:solidFill>
                </a:rPr>
                <a:t>Knowledge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>
                  <a:solidFill>
                    <a:schemeClr val="bg1">
                      <a:lumMod val="95000"/>
                    </a:schemeClr>
                  </a:solidFill>
                </a:rPr>
                <a:t>/ State</a:t>
              </a:r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3537" y="2801"/>
              <a:ext cx="485" cy="467"/>
            </a:xfrm>
            <a:prstGeom prst="rect">
              <a:avLst/>
            </a:prstGeom>
            <a:solidFill>
              <a:srgbClr val="339966">
                <a:alpha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/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/>
                <a:t>Making</a:t>
              </a: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398" y="2801"/>
              <a:ext cx="485" cy="467"/>
            </a:xfrm>
            <a:prstGeom prst="rect">
              <a:avLst/>
            </a:prstGeom>
            <a:solidFill>
              <a:schemeClr val="accent6">
                <a:lumMod val="75000"/>
                <a:alpha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/>
                <a:t>Action</a:t>
              </a:r>
            </a:p>
          </p:txBody>
        </p:sp>
      </p:grpSp>
      <p:sp>
        <p:nvSpPr>
          <p:cNvPr id="1039" name="TextBox 2"/>
          <p:cNvSpPr txBox="1">
            <a:spLocks noChangeArrowheads="1"/>
          </p:cNvSpPr>
          <p:nvPr/>
        </p:nvSpPr>
        <p:spPr bwMode="auto">
          <a:xfrm>
            <a:off x="31780" y="981552"/>
            <a:ext cx="9144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ctr" eaLnBrk="0" hangingPunct="0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Calibri" pitchFamily="34" charset="0"/>
              </a:rPr>
              <a:t>What is an artificially intelligent agent?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00FA69FC09B419699791975A505AB" ma:contentTypeVersion="6" ma:contentTypeDescription="Create a new document." ma:contentTypeScope="" ma:versionID="67d72b026468dfbd80654bb8444bc048">
  <xsd:schema xmlns:xsd="http://www.w3.org/2001/XMLSchema" xmlns:xs="http://www.w3.org/2001/XMLSchema" xmlns:p="http://schemas.microsoft.com/office/2006/metadata/properties" xmlns:ns2="604dcce3-32f8-4786-8650-340d9f5d067d" xmlns:ns3="43eac915-707e-47c7-93b3-adeec6563bb7" targetNamespace="http://schemas.microsoft.com/office/2006/metadata/properties" ma:root="true" ma:fieldsID="4d92fddcb3ff7f9a777e3cbea078c192" ns2:_="" ns3:_="">
    <xsd:import namespace="604dcce3-32f8-4786-8650-340d9f5d067d"/>
    <xsd:import namespace="43eac915-707e-47c7-93b3-adeec6563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cce3-32f8-4786-8650-340d9f5d0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ac915-707e-47c7-93b3-adeec6563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3EC47B-B097-4DCF-BA25-670200ED1D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772CFD-166B-41B8-BDC9-98E53DD1A5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dcce3-32f8-4786-8650-340d9f5d067d"/>
    <ds:schemaRef ds:uri="43eac915-707e-47c7-93b3-adeec6563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6A807-AAC3-41AD-B03C-65C8A2068E45}">
  <ds:schemaRefs>
    <ds:schemaRef ds:uri="604dcce3-32f8-4786-8650-340d9f5d067d"/>
    <ds:schemaRef ds:uri="http://purl.org/dc/elements/1.1/"/>
    <ds:schemaRef ds:uri="http://schemas.openxmlformats.org/package/2006/metadata/core-properties"/>
    <ds:schemaRef ds:uri="http://purl.org/dc/terms/"/>
    <ds:schemaRef ds:uri="43eac915-707e-47c7-93b3-adeec6563bb7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787</Words>
  <Application>Microsoft Office PowerPoint</Application>
  <PresentationFormat>On-screen Show (4:3)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Wingdings</vt:lpstr>
      <vt:lpstr>afsim_af_class_4_3</vt:lpstr>
      <vt:lpstr>1_Custom Design</vt:lpstr>
      <vt:lpstr>2_Custom Design</vt:lpstr>
      <vt:lpstr>PowerPoint Presentation</vt:lpstr>
      <vt:lpstr>Starting Scenario</vt:lpstr>
      <vt:lpstr>Agenda</vt:lpstr>
      <vt:lpstr>Completed Scenario </vt:lpstr>
      <vt:lpstr>Basics</vt:lpstr>
      <vt:lpstr>AFSIM Components</vt:lpstr>
      <vt:lpstr>Script Processor</vt:lpstr>
      <vt:lpstr>Inheritance </vt:lpstr>
      <vt:lpstr>Agents</vt:lpstr>
      <vt:lpstr>Agent Flow</vt:lpstr>
      <vt:lpstr>Agent Flow</vt:lpstr>
      <vt:lpstr>New Platforms</vt:lpstr>
      <vt:lpstr>New Scenario </vt:lpstr>
      <vt:lpstr>Stand Off Jammers </vt:lpstr>
      <vt:lpstr>Stand Off Jammers </vt:lpstr>
      <vt:lpstr>Execution</vt:lpstr>
      <vt:lpstr>Exercise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AFSIM BAM Training Overview</dc:title>
  <dc:creator/>
  <cp:lastModifiedBy>Miller, Lawrence</cp:lastModifiedBy>
  <cp:revision>13</cp:revision>
  <cp:lastPrinted>2016-03-24T18:01:45Z</cp:lastPrinted>
  <dcterms:created xsi:type="dcterms:W3CDTF">2012-03-21T14:48:14Z</dcterms:created>
  <dcterms:modified xsi:type="dcterms:W3CDTF">2022-01-27T19:46:24Z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0x010100A5F00FA69FC09B419699791975A505AB</vt:lpwstr>
  </property>
</Properties>
</file>