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686" r:id="rId5"/>
    <p:sldMasterId id="2147483698" r:id="rId6"/>
  </p:sldMasterIdLst>
  <p:notesMasterIdLst>
    <p:notesMasterId r:id="rId21"/>
  </p:notesMasterIdLst>
  <p:handoutMasterIdLst>
    <p:handoutMasterId r:id="rId22"/>
  </p:handoutMasterIdLst>
  <p:sldIdLst>
    <p:sldId id="454" r:id="rId7"/>
    <p:sldId id="441" r:id="rId8"/>
    <p:sldId id="442" r:id="rId9"/>
    <p:sldId id="443" r:id="rId10"/>
    <p:sldId id="444" r:id="rId11"/>
    <p:sldId id="447" r:id="rId12"/>
    <p:sldId id="446" r:id="rId13"/>
    <p:sldId id="453" r:id="rId14"/>
    <p:sldId id="448" r:id="rId15"/>
    <p:sldId id="449" r:id="rId16"/>
    <p:sldId id="450" r:id="rId17"/>
    <p:sldId id="451" r:id="rId18"/>
    <p:sldId id="452" r:id="rId19"/>
    <p:sldId id="289" r:id="rId2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51D7E-83A6-43BF-9D78-CB75C9726571}" v="2" dt="2019-10-09T17:22:2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6" autoAdjust="0"/>
  </p:normalViewPr>
  <p:slideViewPr>
    <p:cSldViewPr snapToGrid="0">
      <p:cViewPr varScale="1">
        <p:scale>
          <a:sx n="59" d="100"/>
          <a:sy n="59" d="100"/>
        </p:scale>
        <p:origin x="207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tange" userId="68b9afbc-ac7e-4e8f-beef-a3fe0c8f917f" providerId="ADAL" clId="{C48072C2-9D42-463C-A091-638677586CE7}"/>
    <pc:docChg chg="undo custSel modSld">
      <pc:chgData name="Jacob Stange" userId="68b9afbc-ac7e-4e8f-beef-a3fe0c8f917f" providerId="ADAL" clId="{C48072C2-9D42-463C-A091-638677586CE7}" dt="2019-10-04T22:44:32.532" v="707"/>
      <pc:docMkLst>
        <pc:docMk/>
      </pc:docMkLst>
      <pc:sldChg chg="addSp delSp modSp">
        <pc:chgData name="Jacob Stange" userId="68b9afbc-ac7e-4e8f-beef-a3fe0c8f917f" providerId="ADAL" clId="{C48072C2-9D42-463C-A091-638677586CE7}" dt="2019-10-04T22:43:07.284" v="701" actId="164"/>
        <pc:sldMkLst>
          <pc:docMk/>
          <pc:sldMk cId="0" sldId="443"/>
        </pc:sldMkLst>
        <pc:spChg chg="add del mod">
          <ac:chgData name="Jacob Stange" userId="68b9afbc-ac7e-4e8f-beef-a3fe0c8f917f" providerId="ADAL" clId="{C48072C2-9D42-463C-A091-638677586CE7}" dt="2019-10-04T22:21:33.569" v="220" actId="207"/>
          <ac:spMkLst>
            <pc:docMk/>
            <pc:sldMk cId="0" sldId="443"/>
            <ac:spMk id="2" creationId="{EE186C68-ED64-4F5D-A55E-A4207167C9C0}"/>
          </ac:spMkLst>
        </pc:spChg>
        <pc:spChg chg="add mod">
          <ac:chgData name="Jacob Stange" userId="68b9afbc-ac7e-4e8f-beef-a3fe0c8f917f" providerId="ADAL" clId="{C48072C2-9D42-463C-A091-638677586CE7}" dt="2019-10-04T22:18:14.204" v="163" actId="164"/>
          <ac:spMkLst>
            <pc:docMk/>
            <pc:sldMk cId="0" sldId="443"/>
            <ac:spMk id="3" creationId="{B001C702-8B2C-4220-AC62-827DCD7E63F4}"/>
          </ac:spMkLst>
        </pc:spChg>
        <pc:spChg chg="add mod">
          <ac:chgData name="Jacob Stange" userId="68b9afbc-ac7e-4e8f-beef-a3fe0c8f917f" providerId="ADAL" clId="{C48072C2-9D42-463C-A091-638677586CE7}" dt="2019-10-04T22:24:53.096" v="285" actId="164"/>
          <ac:spMkLst>
            <pc:docMk/>
            <pc:sldMk cId="0" sldId="443"/>
            <ac:spMk id="13" creationId="{B6FBCF57-1811-49F7-B7AA-EF0C5F9290B1}"/>
          </ac:spMkLst>
        </pc:spChg>
        <pc:spChg chg="add del mod">
          <ac:chgData name="Jacob Stange" userId="68b9afbc-ac7e-4e8f-beef-a3fe0c8f917f" providerId="ADAL" clId="{C48072C2-9D42-463C-A091-638677586CE7}" dt="2019-10-04T22:36:27.259" v="387" actId="478"/>
          <ac:spMkLst>
            <pc:docMk/>
            <pc:sldMk cId="0" sldId="443"/>
            <ac:spMk id="16" creationId="{CA4BC96C-AD69-4EB1-BE98-CBA22DD44366}"/>
          </ac:spMkLst>
        </pc:spChg>
        <pc:spChg chg="add mod">
          <ac:chgData name="Jacob Stange" userId="68b9afbc-ac7e-4e8f-beef-a3fe0c8f917f" providerId="ADAL" clId="{C48072C2-9D42-463C-A091-638677586CE7}" dt="2019-10-04T22:35:17.241" v="386" actId="1037"/>
          <ac:spMkLst>
            <pc:docMk/>
            <pc:sldMk cId="0" sldId="443"/>
            <ac:spMk id="17" creationId="{C6605D3D-5115-4BD7-A662-D3B48A2CD0A6}"/>
          </ac:spMkLst>
        </pc:spChg>
        <pc:spChg chg="add mod">
          <ac:chgData name="Jacob Stange" userId="68b9afbc-ac7e-4e8f-beef-a3fe0c8f917f" providerId="ADAL" clId="{C48072C2-9D42-463C-A091-638677586CE7}" dt="2019-10-04T22:33:39.261" v="354" actId="1037"/>
          <ac:spMkLst>
            <pc:docMk/>
            <pc:sldMk cId="0" sldId="443"/>
            <ac:spMk id="18" creationId="{0D35F7DB-C67F-4CA0-B313-EE222275B7FF}"/>
          </ac:spMkLst>
        </pc:spChg>
        <pc:spChg chg="add mod ord">
          <ac:chgData name="Jacob Stange" userId="68b9afbc-ac7e-4e8f-beef-a3fe0c8f917f" providerId="ADAL" clId="{C48072C2-9D42-463C-A091-638677586CE7}" dt="2019-10-04T22:43:07.284" v="701" actId="164"/>
          <ac:spMkLst>
            <pc:docMk/>
            <pc:sldMk cId="0" sldId="443"/>
            <ac:spMk id="19" creationId="{DAD626A1-BE4C-49BC-8B74-989CC47C42E9}"/>
          </ac:spMkLst>
        </pc:spChg>
        <pc:spChg chg="add mod">
          <ac:chgData name="Jacob Stange" userId="68b9afbc-ac7e-4e8f-beef-a3fe0c8f917f" providerId="ADAL" clId="{C48072C2-9D42-463C-A091-638677586CE7}" dt="2019-10-04T22:27:18.603" v="334" actId="1038"/>
          <ac:spMkLst>
            <pc:docMk/>
            <pc:sldMk cId="0" sldId="443"/>
            <ac:spMk id="21" creationId="{7FD334B0-A3DB-471E-A5E2-1717DAA9B728}"/>
          </ac:spMkLst>
        </pc:spChg>
        <pc:spChg chg="add mod">
          <ac:chgData name="Jacob Stange" userId="68b9afbc-ac7e-4e8f-beef-a3fe0c8f917f" providerId="ADAL" clId="{C48072C2-9D42-463C-A091-638677586CE7}" dt="2019-10-04T22:34:18.130" v="370" actId="1038"/>
          <ac:spMkLst>
            <pc:docMk/>
            <pc:sldMk cId="0" sldId="443"/>
            <ac:spMk id="22" creationId="{FDFA1EFF-AE98-482C-8410-833FD6651E64}"/>
          </ac:spMkLst>
        </pc:spChg>
        <pc:spChg chg="add mod">
          <ac:chgData name="Jacob Stange" userId="68b9afbc-ac7e-4e8f-beef-a3fe0c8f917f" providerId="ADAL" clId="{C48072C2-9D42-463C-A091-638677586CE7}" dt="2019-10-04T22:27:39.775" v="338" actId="20577"/>
          <ac:spMkLst>
            <pc:docMk/>
            <pc:sldMk cId="0" sldId="443"/>
            <ac:spMk id="23" creationId="{C0160F14-C07C-4CA1-93FA-676ED0AB23B0}"/>
          </ac:spMkLst>
        </pc:spChg>
        <pc:spChg chg="add del mod ord">
          <ac:chgData name="Jacob Stange" userId="68b9afbc-ac7e-4e8f-beef-a3fe0c8f917f" providerId="ADAL" clId="{C48072C2-9D42-463C-A091-638677586CE7}" dt="2019-10-04T22:42:06.413" v="691" actId="478"/>
          <ac:spMkLst>
            <pc:docMk/>
            <pc:sldMk cId="0" sldId="443"/>
            <ac:spMk id="25" creationId="{15220EB6-3D68-421B-80D0-5F949EE00250}"/>
          </ac:spMkLst>
        </pc:spChg>
        <pc:spChg chg="mod">
          <ac:chgData name="Jacob Stange" userId="68b9afbc-ac7e-4e8f-beef-a3fe0c8f917f" providerId="ADAL" clId="{C48072C2-9D42-463C-A091-638677586CE7}" dt="2019-10-04T22:05:31.215" v="4" actId="6549"/>
          <ac:spMkLst>
            <pc:docMk/>
            <pc:sldMk cId="0" sldId="443"/>
            <ac:spMk id="61443" creationId="{00000000-0000-0000-0000-000000000000}"/>
          </ac:spMkLst>
        </pc:spChg>
        <pc:grpChg chg="add mod ord">
          <ac:chgData name="Jacob Stange" userId="68b9afbc-ac7e-4e8f-beef-a3fe0c8f917f" providerId="ADAL" clId="{C48072C2-9D42-463C-A091-638677586CE7}" dt="2019-10-04T22:24:50.267" v="283" actId="1038"/>
          <ac:grpSpMkLst>
            <pc:docMk/>
            <pc:sldMk cId="0" sldId="443"/>
            <ac:grpSpMk id="12" creationId="{76FB03D9-4BD0-46A8-9236-B63E26BA28C1}"/>
          </ac:grpSpMkLst>
        </pc:grpChg>
        <pc:grpChg chg="add mod">
          <ac:chgData name="Jacob Stange" userId="68b9afbc-ac7e-4e8f-beef-a3fe0c8f917f" providerId="ADAL" clId="{C48072C2-9D42-463C-A091-638677586CE7}" dt="2019-10-04T22:24:50.502" v="284" actId="164"/>
          <ac:grpSpMkLst>
            <pc:docMk/>
            <pc:sldMk cId="0" sldId="443"/>
            <ac:grpSpMk id="14" creationId="{E5A3199D-E846-42BC-B376-228CF513CBFE}"/>
          </ac:grpSpMkLst>
        </pc:grpChg>
        <pc:grpChg chg="add mod ord">
          <ac:chgData name="Jacob Stange" userId="68b9afbc-ac7e-4e8f-beef-a3fe0c8f917f" providerId="ADAL" clId="{C48072C2-9D42-463C-A091-638677586CE7}" dt="2019-10-04T22:36:39.876" v="391"/>
          <ac:grpSpMkLst>
            <pc:docMk/>
            <pc:sldMk cId="0" sldId="443"/>
            <ac:grpSpMk id="15" creationId="{78072785-53FA-4EB4-BF39-819702CF41B7}"/>
          </ac:grpSpMkLst>
        </pc:grpChg>
        <pc:grpChg chg="add mod">
          <ac:chgData name="Jacob Stange" userId="68b9afbc-ac7e-4e8f-beef-a3fe0c8f917f" providerId="ADAL" clId="{C48072C2-9D42-463C-A091-638677586CE7}" dt="2019-10-04T22:43:07.284" v="701" actId="164"/>
          <ac:grpSpMkLst>
            <pc:docMk/>
            <pc:sldMk cId="0" sldId="443"/>
            <ac:grpSpMk id="20" creationId="{D47DF915-6922-480E-9053-ED04BDB74CEE}"/>
          </ac:grpSpMkLst>
        </pc:grpChg>
        <pc:picChg chg="mod">
          <ac:chgData name="Jacob Stange" userId="68b9afbc-ac7e-4e8f-beef-a3fe0c8f917f" providerId="ADAL" clId="{C48072C2-9D42-463C-A091-638677586CE7}" dt="2019-10-04T22:05:37.256" v="24" actId="1036"/>
          <ac:picMkLst>
            <pc:docMk/>
            <pc:sldMk cId="0" sldId="443"/>
            <ac:picMk id="5" creationId="{00000000-0000-0000-0000-000000000000}"/>
          </ac:picMkLst>
        </pc:picChg>
        <pc:picChg chg="add mod">
          <ac:chgData name="Jacob Stange" userId="68b9afbc-ac7e-4e8f-beef-a3fe0c8f917f" providerId="ADAL" clId="{C48072C2-9D42-463C-A091-638677586CE7}" dt="2019-10-04T22:07:31.476" v="28" actId="14100"/>
          <ac:picMkLst>
            <pc:docMk/>
            <pc:sldMk cId="0" sldId="443"/>
            <ac:picMk id="6" creationId="{3FCB749F-025A-4661-941E-361235402E4B}"/>
          </ac:picMkLst>
        </pc:picChg>
        <pc:picChg chg="add mod">
          <ac:chgData name="Jacob Stange" userId="68b9afbc-ac7e-4e8f-beef-a3fe0c8f917f" providerId="ADAL" clId="{C48072C2-9D42-463C-A091-638677586CE7}" dt="2019-10-04T22:43:07.284" v="701" actId="164"/>
          <ac:picMkLst>
            <pc:docMk/>
            <pc:sldMk cId="0" sldId="443"/>
            <ac:picMk id="7" creationId="{8ABAB18E-6FD8-4551-B775-EC990CD03B0F}"/>
          </ac:picMkLst>
        </pc:picChg>
        <pc:cxnChg chg="add mod">
          <ac:chgData name="Jacob Stange" userId="68b9afbc-ac7e-4e8f-beef-a3fe0c8f917f" providerId="ADAL" clId="{C48072C2-9D42-463C-A091-638677586CE7}" dt="2019-10-04T22:18:14.204" v="163" actId="164"/>
          <ac:cxnSpMkLst>
            <pc:docMk/>
            <pc:sldMk cId="0" sldId="443"/>
            <ac:cxnSpMk id="9" creationId="{E2C63C29-17F8-4728-B11B-E285E151EFA8}"/>
          </ac:cxnSpMkLst>
        </pc:cxnChg>
      </pc:sldChg>
      <pc:sldChg chg="addSp modSp">
        <pc:chgData name="Jacob Stange" userId="68b9afbc-ac7e-4e8f-beef-a3fe0c8f917f" providerId="ADAL" clId="{C48072C2-9D42-463C-A091-638677586CE7}" dt="2019-10-04T22:44:10.636" v="706" actId="571"/>
        <pc:sldMkLst>
          <pc:docMk/>
          <pc:sldMk cId="0" sldId="449"/>
        </pc:sldMkLst>
        <pc:spChg chg="add mod">
          <ac:chgData name="Jacob Stange" userId="68b9afbc-ac7e-4e8f-beef-a3fe0c8f917f" providerId="ADAL" clId="{C48072C2-9D42-463C-A091-638677586CE7}" dt="2019-10-04T22:43:58.467" v="705" actId="14100"/>
          <ac:spMkLst>
            <pc:docMk/>
            <pc:sldMk cId="0" sldId="449"/>
            <ac:spMk id="6" creationId="{B5057477-BD0F-4DB9-B2A3-7B0F633FA75B}"/>
          </ac:spMkLst>
        </pc:spChg>
        <pc:spChg chg="add mod">
          <ac:chgData name="Jacob Stange" userId="68b9afbc-ac7e-4e8f-beef-a3fe0c8f917f" providerId="ADAL" clId="{C48072C2-9D42-463C-A091-638677586CE7}" dt="2019-10-04T22:44:10.636" v="706" actId="571"/>
          <ac:spMkLst>
            <pc:docMk/>
            <pc:sldMk cId="0" sldId="449"/>
            <ac:spMk id="7" creationId="{FE1CC738-898A-4824-9203-F54444FC4B8C}"/>
          </ac:spMkLst>
        </pc:spChg>
      </pc:sldChg>
      <pc:sldChg chg="modTransition">
        <pc:chgData name="Jacob Stange" userId="68b9afbc-ac7e-4e8f-beef-a3fe0c8f917f" providerId="ADAL" clId="{C48072C2-9D42-463C-A091-638677586CE7}" dt="2019-10-04T22:44:32.532" v="707"/>
        <pc:sldMkLst>
          <pc:docMk/>
          <pc:sldMk cId="0" sldId="452"/>
        </pc:sldMkLst>
      </pc:sldChg>
    </pc:docChg>
  </pc:docChgLst>
  <pc:docChgLst>
    <pc:chgData name="James Hitchcock" userId="30aae602-8cab-4340-9fbf-90c1290df979" providerId="ADAL" clId="{D8B51D7E-83A6-43BF-9D78-CB75C9726571}"/>
    <pc:docChg chg="modMainMaster">
      <pc:chgData name="James Hitchcock" userId="30aae602-8cab-4340-9fbf-90c1290df979" providerId="ADAL" clId="{D8B51D7E-83A6-43BF-9D78-CB75C9726571}" dt="2019-10-09T17:22:21.070" v="1"/>
      <pc:docMkLst>
        <pc:docMk/>
      </pc:docMkLst>
      <pc:sldMasterChg chg="modSp">
        <pc:chgData name="James Hitchcock" userId="30aae602-8cab-4340-9fbf-90c1290df979" providerId="ADAL" clId="{D8B51D7E-83A6-43BF-9D78-CB75C9726571}" dt="2019-10-09T17:22:18.127" v="0"/>
        <pc:sldMasterMkLst>
          <pc:docMk/>
          <pc:sldMasterMk cId="0" sldId="2147483679"/>
        </pc:sldMasterMkLst>
        <pc:spChg chg="mod">
          <ac:chgData name="James Hitchcock" userId="30aae602-8cab-4340-9fbf-90c1290df979" providerId="ADAL" clId="{D8B51D7E-83A6-43BF-9D78-CB75C9726571}" dt="2019-10-09T17:22:18.127" v="0"/>
          <ac:spMkLst>
            <pc:docMk/>
            <pc:sldMasterMk cId="0" sldId="2147483679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D8B51D7E-83A6-43BF-9D78-CB75C9726571}" dt="2019-10-09T17:22:21.070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D8B51D7E-83A6-43BF-9D78-CB75C9726571}" dt="2019-10-09T17:22:21.070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2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9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Two new</a:t>
            </a:r>
            <a:r>
              <a:rPr lang="en-US" baseline="0"/>
              <a:t> fighters, in the south, to show how this works. </a:t>
            </a:r>
            <a:endParaRPr lang="en-US"/>
          </a:p>
          <a:p>
            <a:r>
              <a:rPr lang="en-US"/>
              <a:t>Moved the other</a:t>
            </a:r>
            <a:r>
              <a:rPr lang="en-US" baseline="0"/>
              <a:t> platforms one degree east, to let fighters get in there first.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However,</a:t>
            </a:r>
            <a:r>
              <a:rPr lang="en-US" baseline="0"/>
              <a:t> it really doesn’t do them any good.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do evade. But the weapons are fast and effective.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0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4800">
                <a:latin typeface="Calibri" pitchFamily="34" charset="0"/>
                <a:cs typeface="Calibri" pitchFamily="34" charset="0"/>
              </a:rPr>
              <a:t>Module 4 objectives</a:t>
            </a:r>
          </a:p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  <a:p>
            <a:pPr indent="229309">
              <a:buFont typeface="Arial" pitchFamily="34" charset="0"/>
              <a:buChar char="•"/>
              <a:defRPr/>
            </a:pPr>
            <a:r>
              <a:rPr lang="en-US" sz="3200">
                <a:latin typeface="Calibri" pitchFamily="34" charset="0"/>
                <a:cs typeface="Calibri" pitchFamily="34" charset="0"/>
              </a:rPr>
              <a:t>Add a WSF_THREAT_PROCESSOR to striker</a:t>
            </a:r>
          </a:p>
          <a:p>
            <a:pPr marL="0" lvl="1" indent="229309">
              <a:defRPr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(to detect incoming threats)</a:t>
            </a:r>
          </a:p>
          <a:p>
            <a:pPr marL="0" lvl="1" indent="229309">
              <a:defRPr/>
            </a:pPr>
            <a:endParaRPr lang="en-US" sz="320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indent="229309">
              <a:buFont typeface="Arial" pitchFamily="34" charset="0"/>
              <a:buChar char="•"/>
              <a:defRPr/>
            </a:pPr>
            <a:r>
              <a:rPr lang="en-US" sz="3200">
                <a:latin typeface="Calibri" pitchFamily="34" charset="0"/>
                <a:cs typeface="Calibri" pitchFamily="34" charset="0"/>
              </a:rPr>
              <a:t>Add “evade” behavior node to tree</a:t>
            </a:r>
          </a:p>
          <a:p>
            <a:pPr marL="0" lvl="1" indent="229309">
              <a:defRPr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(to evade the threats)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9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0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threat processor takes</a:t>
            </a:r>
            <a:r>
              <a:rPr lang="en-US" baseline="0"/>
              <a:t> information from the master track list, and determines which ones might be “threats”.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concept</a:t>
            </a:r>
            <a:r>
              <a:rPr lang="en-US" baseline="0"/>
              <a:t> behind the evade behavior – try to figure out where to go, based on the incoming threats. </a:t>
            </a:r>
          </a:p>
          <a:p>
            <a:endParaRPr lang="en-US" baseline="0"/>
          </a:p>
          <a:p>
            <a:r>
              <a:rPr lang="en-US" baseline="0"/>
              <a:t>Vector math is the approach, with closer threats weighted more. And it will go away from friendlies, if desired.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Evading is more important</a:t>
            </a:r>
            <a:r>
              <a:rPr lang="en-US" baseline="0"/>
              <a:t> than anything else you are doing!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Parameters</a:t>
            </a:r>
            <a:r>
              <a:rPr lang="en-US" baseline="0"/>
              <a:t> in the behavior – define how to fly.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Significant variable –</a:t>
            </a:r>
            <a:r>
              <a:rPr lang="en-US" baseline="0"/>
              <a:t> </a:t>
            </a:r>
            <a:r>
              <a:rPr lang="en-US" err="1">
                <a:effectLst/>
              </a:rPr>
              <a:t>mEngagementAggressiveness</a:t>
            </a:r>
            <a:r>
              <a:rPr lang="en-US">
                <a:effectLst/>
              </a:rPr>
              <a:t>. This determines</a:t>
            </a:r>
            <a:r>
              <a:rPr lang="en-US" baseline="0">
                <a:effectLst/>
              </a:rPr>
              <a:t> just how suicidal it will be. It is based on the arrival time of the threat and the impact time of own weapons. </a:t>
            </a:r>
          </a:p>
          <a:p>
            <a:r>
              <a:rPr lang="en-US" baseline="0">
                <a:effectLst/>
              </a:rPr>
              <a:t>Basically, if it is close to 1, you will let your weapons fly out. If it is close to zero, you will abandon your weapons.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the threat</a:t>
            </a:r>
            <a:r>
              <a:rPr lang="en-US" baseline="0"/>
              <a:t> processor on the platform. Basically, Mach ~2.5, coming at you, and there in 60 seconds, is a threat.</a:t>
            </a:r>
          </a:p>
          <a:p>
            <a:endParaRPr lang="en-US" baseline="0"/>
          </a:p>
          <a:p>
            <a:r>
              <a:rPr lang="en-US" baseline="0"/>
              <a:t>Note that </a:t>
            </a:r>
            <a:r>
              <a:rPr lang="en-US" baseline="0" err="1"/>
              <a:t>threat_angle_spread</a:t>
            </a:r>
            <a:r>
              <a:rPr lang="en-US" baseline="0"/>
              <a:t> is the complete angle, 10 degrees circularly from the heading (cone).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11" y="-152400"/>
            <a:ext cx="2151302" cy="14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/>
              <a:t>AFSIM </a:t>
            </a:r>
            <a:r>
              <a:rPr lang="en-US"/>
              <a:t>User </a:t>
            </a:r>
            <a:r>
              <a:rPr lang="en-US" sz="3200"/>
              <a:t>Training</a:t>
            </a:r>
          </a:p>
          <a:p>
            <a:r>
              <a:rPr lang="en-US" sz="3200"/>
              <a:t> 26 – Threat Processor &amp; Evade Behavior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6906" y="1835787"/>
            <a:ext cx="6290187" cy="44317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Fighters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78942" y="5761204"/>
            <a:ext cx="404105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NOTE:   also moved other platforms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B5057477-BD0F-4DB9-B2A3-7B0F633F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042" y="2556387"/>
            <a:ext cx="22098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FE1CC738-898A-4824-9203-F54444FC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042" y="4373599"/>
            <a:ext cx="22098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1844" y="1430849"/>
            <a:ext cx="300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Scenarios/red_air_support.txt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RUN IT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fighters evade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Evades Missile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427676"/>
            <a:ext cx="7823199" cy="4607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243548"/>
            <a:ext cx="901827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 parameters to change the actions of the platforms </a:t>
            </a:r>
          </a:p>
          <a:p>
            <a:pPr marL="1371600" lvl="1" indent="-457200">
              <a:lnSpc>
                <a:spcPct val="150000"/>
              </a:lnSpc>
              <a:buFont typeface="Arial" panose="020B0604020202020204" pitchFamily="34" charset="0"/>
              <a:buChar char="‒"/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Change values in either the threat processor or the evade behavior</a:t>
            </a:r>
          </a:p>
          <a:p>
            <a:pPr marL="18288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Should change for specific instances on platforms</a:t>
            </a:r>
          </a:p>
          <a:p>
            <a:pPr marL="1828800" lvl="2" indent="-457200"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 the scenario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to confirm changes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Specific things to try: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‒"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Cause the southern Red fighters to keep going, while the southern SOJ escort runs away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‒"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Change the relative aggressiveness between blue and red fighters.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Hints: 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Isolate changes to specific instance of platforms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Evade Behavior</a:t>
            </a:r>
          </a:p>
        </p:txBody>
      </p:sp>
      <p:pic>
        <p:nvPicPr>
          <p:cNvPr id="59396" name="Picture 2" descr="C:\swdev\CME\afnes_u\behavior_tree_demos\img\evad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66900" y="1501139"/>
            <a:ext cx="5410200" cy="4323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1150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Evade Concept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3010"/>
            <a:ext cx="8229600" cy="4525963"/>
          </a:xfrm>
        </p:spPr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Evasion considerations</a:t>
            </a:r>
          </a:p>
          <a:p>
            <a:pPr lvl="2"/>
            <a:r>
              <a:rPr lang="en-US" dirty="0"/>
              <a:t>Cumulative vector math fleeing</a:t>
            </a:r>
          </a:p>
          <a:p>
            <a:pPr lvl="3"/>
            <a:r>
              <a:rPr lang="en-US" dirty="0"/>
              <a:t>Take wingmen into consideration</a:t>
            </a:r>
          </a:p>
          <a:p>
            <a:pPr lvl="2"/>
            <a:r>
              <a:rPr lang="en-US" dirty="0"/>
              <a:t>Never help threat lead you</a:t>
            </a:r>
          </a:p>
          <a:p>
            <a:pPr lvl="2"/>
            <a:endParaRPr lang="en-US" dirty="0"/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Add WSF_THREAT_PROCESSOR to striker</a:t>
            </a:r>
          </a:p>
          <a:p>
            <a:pPr lvl="1"/>
            <a:r>
              <a:rPr lang="en-US" dirty="0"/>
              <a:t>Add evade behavior to striker</a:t>
            </a:r>
          </a:p>
        </p:txBody>
      </p:sp>
      <p:pic>
        <p:nvPicPr>
          <p:cNvPr id="59396" name="Picture 2" descr="C:\swdev\CME\afnes_u\behavior_tree_demos\img\evad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35574" y="4342966"/>
            <a:ext cx="2427426" cy="1939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FB03D9-4BD0-46A8-9236-B63E26BA28C1}"/>
              </a:ext>
            </a:extLst>
          </p:cNvPr>
          <p:cNvGrpSpPr/>
          <p:nvPr/>
        </p:nvGrpSpPr>
        <p:grpSpPr>
          <a:xfrm>
            <a:off x="2133600" y="3657600"/>
            <a:ext cx="3903060" cy="2514600"/>
            <a:chOff x="2133600" y="3657600"/>
            <a:chExt cx="3903060" cy="2514600"/>
          </a:xfrm>
        </p:grpSpPr>
        <p:sp>
          <p:nvSpPr>
            <p:cNvPr id="2" name="Flowchart: Extract 1">
              <a:extLst>
                <a:ext uri="{FF2B5EF4-FFF2-40B4-BE49-F238E27FC236}">
                  <a16:creationId xmlns:a16="http://schemas.microsoft.com/office/drawing/2014/main" id="{EE186C68-ED64-4F5D-A55E-A4207167C9C0}"/>
                </a:ext>
              </a:extLst>
            </p:cNvPr>
            <p:cNvSpPr/>
            <p:nvPr/>
          </p:nvSpPr>
          <p:spPr>
            <a:xfrm rot="16200000">
              <a:off x="2904030" y="2963370"/>
              <a:ext cx="2362200" cy="3903060"/>
            </a:xfrm>
            <a:prstGeom prst="flowChartExtract">
              <a:avLst/>
            </a:prstGeom>
            <a:gradFill>
              <a:gsLst>
                <a:gs pos="16000">
                  <a:schemeClr val="accent3">
                    <a:lumMod val="60000"/>
                    <a:lumOff val="40000"/>
                  </a:schemeClr>
                </a:gs>
                <a:gs pos="41000">
                  <a:srgbClr val="89C3E5"/>
                </a:gs>
                <a:gs pos="94000">
                  <a:schemeClr val="bg1"/>
                </a:gs>
              </a:gsLst>
              <a:lin ang="5400000" scaled="1"/>
            </a:gra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01C702-8B2C-4220-AC62-827DCD7E63F4}"/>
                </a:ext>
              </a:extLst>
            </p:cNvPr>
            <p:cNvSpPr txBox="1"/>
            <p:nvPr/>
          </p:nvSpPr>
          <p:spPr>
            <a:xfrm>
              <a:off x="2453918" y="473023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30°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C63C29-17F8-4728-B11B-E285E151EFA8}"/>
                </a:ext>
              </a:extLst>
            </p:cNvPr>
            <p:cNvCxnSpPr>
              <a:cxnSpLocks/>
            </p:cNvCxnSpPr>
            <p:nvPr/>
          </p:nvCxnSpPr>
          <p:spPr>
            <a:xfrm>
              <a:off x="6036660" y="3657600"/>
              <a:ext cx="0" cy="2514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072785-53FA-4EB4-BF39-819702CF41B7}"/>
              </a:ext>
            </a:extLst>
          </p:cNvPr>
          <p:cNvGrpSpPr/>
          <p:nvPr/>
        </p:nvGrpSpPr>
        <p:grpSpPr>
          <a:xfrm>
            <a:off x="-906083" y="1948048"/>
            <a:ext cx="5926974" cy="5926974"/>
            <a:chOff x="-1093219" y="1948048"/>
            <a:chExt cx="5926974" cy="5926974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FBCF57-1811-49F7-B7AA-EF0C5F9290B1}"/>
                </a:ext>
              </a:extLst>
            </p:cNvPr>
            <p:cNvSpPr/>
            <p:nvPr/>
          </p:nvSpPr>
          <p:spPr>
            <a:xfrm rot="2700000">
              <a:off x="187135" y="3539936"/>
              <a:ext cx="2743200" cy="27432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6605D3D-5115-4BD7-A662-D3B48A2CD0A6}"/>
                </a:ext>
              </a:extLst>
            </p:cNvPr>
            <p:cNvSpPr/>
            <p:nvPr/>
          </p:nvSpPr>
          <p:spPr>
            <a:xfrm rot="2700000">
              <a:off x="-1093219" y="1948048"/>
              <a:ext cx="5926974" cy="5926974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0D35F7DB-C67F-4CA0-B313-EE222275B7FF}"/>
                </a:ext>
              </a:extLst>
            </p:cNvPr>
            <p:cNvSpPr/>
            <p:nvPr/>
          </p:nvSpPr>
          <p:spPr>
            <a:xfrm rot="2700000">
              <a:off x="-321937" y="2845455"/>
              <a:ext cx="4132162" cy="4132162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Threat Processor</a:t>
            </a:r>
          </a:p>
        </p:txBody>
      </p:sp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555133" y="1288497"/>
            <a:ext cx="708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342900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Evade behavior queries the WSF_THREAT_PROCESSOR</a:t>
            </a:r>
          </a:p>
          <a:p>
            <a:pPr marL="1028700" lvl="1" indent="-342900" eaLnBrk="0" hangingPunct="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tx1"/>
                </a:solidFill>
              </a:rPr>
              <a:t>Threats classified by:</a:t>
            </a:r>
          </a:p>
        </p:txBody>
      </p:sp>
      <p:pic>
        <p:nvPicPr>
          <p:cNvPr id="5" name="Picture 4" descr="threat_processor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456832" y="2126269"/>
            <a:ext cx="6010768" cy="1607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4" descr="https://upload.wikimedia.org/wikipedia/commons/d/d3/F-35A_three-view.PNG">
            <a:extLst>
              <a:ext uri="{FF2B5EF4-FFF2-40B4-BE49-F238E27FC236}">
                <a16:creationId xmlns:a16="http://schemas.microsoft.com/office/drawing/2014/main" id="{3FCB749F-025A-4661-941E-361235402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 flipH="1">
            <a:off x="457200" y="4615181"/>
            <a:ext cx="1635736" cy="4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DF915-6922-480E-9053-ED04BDB74CEE}"/>
              </a:ext>
            </a:extLst>
          </p:cNvPr>
          <p:cNvGrpSpPr/>
          <p:nvPr/>
        </p:nvGrpSpPr>
        <p:grpSpPr>
          <a:xfrm>
            <a:off x="7186046" y="3627725"/>
            <a:ext cx="1184792" cy="676844"/>
            <a:chOff x="7186046" y="3627725"/>
            <a:chExt cx="1184792" cy="67684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D626A1-BE4C-49BC-8B74-989CC47C42E9}"/>
                </a:ext>
              </a:extLst>
            </p:cNvPr>
            <p:cNvSpPr/>
            <p:nvPr/>
          </p:nvSpPr>
          <p:spPr>
            <a:xfrm rot="21180000">
              <a:off x="7680404" y="3627725"/>
              <a:ext cx="690434" cy="676844"/>
            </a:xfrm>
            <a:prstGeom prst="ellipse">
              <a:avLst/>
            </a:prstGeom>
            <a:gradFill flip="none" rotWithShape="1">
              <a:gsLst>
                <a:gs pos="34000">
                  <a:schemeClr val="tx2">
                    <a:lumMod val="50000"/>
                    <a:lumOff val="50000"/>
                  </a:schemeClr>
                </a:gs>
                <a:gs pos="52000">
                  <a:schemeClr val="tx2">
                    <a:lumMod val="25000"/>
                    <a:lumOff val="75000"/>
                  </a:schemeClr>
                </a:gs>
                <a:gs pos="79000">
                  <a:schemeClr val="bg1"/>
                </a:gs>
                <a:gs pos="1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3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8ABAB18E-6FD8-4551-B775-EC990CD0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90701">
              <a:off x="7408237" y="3562820"/>
              <a:ext cx="444382" cy="88876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D334B0-A3DB-471E-A5E2-1717DAA9B728}"/>
              </a:ext>
            </a:extLst>
          </p:cNvPr>
          <p:cNvSpPr txBox="1"/>
          <p:nvPr/>
        </p:nvSpPr>
        <p:spPr>
          <a:xfrm>
            <a:off x="2979094" y="54526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2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A1EFF-AE98-482C-8410-833FD6651E64}"/>
              </a:ext>
            </a:extLst>
          </p:cNvPr>
          <p:cNvSpPr txBox="1"/>
          <p:nvPr/>
        </p:nvSpPr>
        <p:spPr>
          <a:xfrm>
            <a:off x="3893494" y="5452646"/>
            <a:ext cx="52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2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160F14-C07C-4CA1-93FA-676ED0AB23B0}"/>
              </a:ext>
            </a:extLst>
          </p:cNvPr>
          <p:cNvSpPr txBox="1"/>
          <p:nvPr/>
        </p:nvSpPr>
        <p:spPr>
          <a:xfrm>
            <a:off x="4891653" y="54526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2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30s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Summing Vectors</a:t>
            </a:r>
          </a:p>
        </p:txBody>
      </p:sp>
      <p:sp>
        <p:nvSpPr>
          <p:cNvPr id="67" name="Content Placeholder 4"/>
          <p:cNvSpPr>
            <a:spLocks noGrp="1"/>
          </p:cNvSpPr>
          <p:nvPr>
            <p:ph idx="1"/>
          </p:nvPr>
        </p:nvSpPr>
        <p:spPr>
          <a:xfrm>
            <a:off x="57658" y="1433752"/>
            <a:ext cx="4474812" cy="4546600"/>
          </a:xfrm>
        </p:spPr>
        <p:txBody>
          <a:bodyPr/>
          <a:lstStyle/>
          <a:p>
            <a:r>
              <a:rPr lang="en-US" dirty="0"/>
              <a:t>Closer threats weighted more</a:t>
            </a:r>
          </a:p>
          <a:p>
            <a:r>
              <a:rPr lang="en-US" dirty="0"/>
              <a:t>Option to weight allies</a:t>
            </a:r>
          </a:p>
          <a:p>
            <a:r>
              <a:rPr lang="en-US" dirty="0"/>
              <a:t>Sum of vectors gives direction</a:t>
            </a:r>
          </a:p>
          <a:p>
            <a:r>
              <a:rPr lang="en-US" dirty="0"/>
              <a:t>Overriding factor:</a:t>
            </a:r>
          </a:p>
          <a:p>
            <a:pPr lvl="1"/>
            <a:r>
              <a:rPr lang="en-US" dirty="0"/>
              <a:t>Never help the nearest threat lead you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Isosceles Triangle 4"/>
          <p:cNvSpPr/>
          <p:nvPr/>
        </p:nvSpPr>
        <p:spPr bwMode="auto">
          <a:xfrm rot="8821342">
            <a:off x="4791979" y="2507946"/>
            <a:ext cx="300942" cy="312516"/>
          </a:xfrm>
          <a:prstGeom prst="triangl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2470380">
            <a:off x="6935224" y="1271385"/>
            <a:ext cx="300942" cy="312516"/>
          </a:xfrm>
          <a:prstGeom prst="triangl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flipH="1">
            <a:off x="5787402" y="1565815"/>
            <a:ext cx="1225321" cy="22616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0"/>
          </p:cNvCxnSpPr>
          <p:nvPr/>
        </p:nvCxnSpPr>
        <p:spPr bwMode="auto">
          <a:xfrm>
            <a:off x="5027503" y="2795286"/>
            <a:ext cx="759899" cy="1032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</p:cNvCxnSpPr>
          <p:nvPr/>
        </p:nvCxnSpPr>
        <p:spPr bwMode="auto">
          <a:xfrm>
            <a:off x="5787402" y="3977930"/>
            <a:ext cx="868101" cy="12963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6217597" y="5251147"/>
            <a:ext cx="426331" cy="841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5810551" y="3839035"/>
            <a:ext cx="474562" cy="1967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5752678" y="5980352"/>
            <a:ext cx="466846" cy="102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4" idx="3"/>
          </p:cNvCxnSpPr>
          <p:nvPr/>
        </p:nvCxnSpPr>
        <p:spPr bwMode="auto">
          <a:xfrm flipH="1">
            <a:off x="5752678" y="3977930"/>
            <a:ext cx="34724" cy="20024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stCxn id="6" idx="3"/>
          </p:cNvCxnSpPr>
          <p:nvPr/>
        </p:nvCxnSpPr>
        <p:spPr bwMode="auto">
          <a:xfrm>
            <a:off x="6275468" y="4188203"/>
            <a:ext cx="1155539" cy="11671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7187938" y="5332169"/>
            <a:ext cx="231494" cy="752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7201442" y="6086453"/>
            <a:ext cx="484208" cy="1138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ysDash"/>
            <a:round/>
            <a:headEnd type="arrow" w="med" len="med"/>
            <a:tailEnd type="none" w="sm" len="sm"/>
          </a:ln>
          <a:effectLst/>
        </p:spPr>
      </p:cxnSp>
      <p:cxnSp>
        <p:nvCxnSpPr>
          <p:cNvPr id="45" name="Straight Arrow Connector 44"/>
          <p:cNvCxnSpPr>
            <a:stCxn id="6" idx="3"/>
          </p:cNvCxnSpPr>
          <p:nvPr/>
        </p:nvCxnSpPr>
        <p:spPr bwMode="auto">
          <a:xfrm>
            <a:off x="6275468" y="4188203"/>
            <a:ext cx="1410182" cy="19773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8" name="Straight Arrow Connector 47"/>
          <p:cNvCxnSpPr>
            <a:stCxn id="5" idx="0"/>
          </p:cNvCxnSpPr>
          <p:nvPr/>
        </p:nvCxnSpPr>
        <p:spPr bwMode="auto">
          <a:xfrm>
            <a:off x="5027503" y="2795286"/>
            <a:ext cx="1257610" cy="12405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sp>
        <p:nvSpPr>
          <p:cNvPr id="4" name="Isosceles Triangle 3"/>
          <p:cNvSpPr/>
          <p:nvPr/>
        </p:nvSpPr>
        <p:spPr bwMode="auto">
          <a:xfrm>
            <a:off x="5579057" y="3526518"/>
            <a:ext cx="416689" cy="451412"/>
          </a:xfrm>
          <a:prstGeom prst="triangle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51" name="Straight Arrow Connector 50"/>
          <p:cNvCxnSpPr>
            <a:stCxn id="7" idx="0"/>
          </p:cNvCxnSpPr>
          <p:nvPr/>
        </p:nvCxnSpPr>
        <p:spPr bwMode="auto">
          <a:xfrm flipH="1">
            <a:off x="6285113" y="1565815"/>
            <a:ext cx="727610" cy="24815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/>
          </a:ln>
          <a:effectLst/>
        </p:spPr>
      </p:cxnSp>
      <p:sp>
        <p:nvSpPr>
          <p:cNvPr id="6" name="Isosceles Triangle 5"/>
          <p:cNvSpPr/>
          <p:nvPr/>
        </p:nvSpPr>
        <p:spPr bwMode="auto">
          <a:xfrm>
            <a:off x="6067123" y="3736791"/>
            <a:ext cx="416689" cy="451412"/>
          </a:xfrm>
          <a:prstGeom prst="triangle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92" y="3970972"/>
            <a:ext cx="6276116" cy="183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4" y="1851250"/>
            <a:ext cx="8431129" cy="177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Evade Behavior </a:t>
            </a:r>
            <a:r>
              <a:rPr lang="en-US" dirty="0" smtClean="0"/>
              <a:t>Added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996389" y="5136350"/>
            <a:ext cx="2883176" cy="24519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381000" y="2402760"/>
            <a:ext cx="6945630" cy="29471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9508" y="1417695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Evade Parameters</a:t>
            </a:r>
          </a:p>
        </p:txBody>
      </p:sp>
      <p:sp>
        <p:nvSpPr>
          <p:cNvPr id="62467" name="TextBox 33"/>
          <p:cNvSpPr txBox="1">
            <a:spLocks noChangeArrowheads="1"/>
          </p:cNvSpPr>
          <p:nvPr/>
        </p:nvSpPr>
        <p:spPr bwMode="auto">
          <a:xfrm>
            <a:off x="331470" y="1230630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evade behavior parameter examples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All parameters are related to determining threats &amp; flying an evasive maneuver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b="1" dirty="0">
                <a:solidFill>
                  <a:schemeClr val="tx1"/>
                </a:solidFill>
              </a:rPr>
              <a:t> debug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mDrawNearestThreat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mDrawEvasionVector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control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weightPeersForEvade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0.25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mWobbleLeftRight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mWobbleUpDown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flying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mAltitudeMin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= 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1000.0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mAltitudeMax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20000.0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mBankAngleForEvading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=   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45.0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b="1" dirty="0">
                <a:solidFill>
                  <a:schemeClr val="tx1"/>
                </a:solidFill>
              </a:rPr>
              <a:t> off-limit variables (not for user editing)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mLastTime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 . .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mDiveDownFlag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mBankLeftFlag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536"/>
            <a:ext cx="8382000" cy="794064"/>
          </a:xfrm>
        </p:spPr>
        <p:txBody>
          <a:bodyPr/>
          <a:lstStyle/>
          <a:p>
            <a:r>
              <a:rPr lang="en-US" dirty="0"/>
              <a:t>Evade </a:t>
            </a:r>
            <a:r>
              <a:rPr lang="en-US" dirty="0" smtClean="0"/>
              <a:t>Behavior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8" y="1649337"/>
            <a:ext cx="7492603" cy="4655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831257" y="1280005"/>
            <a:ext cx="5176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/behavior_evade.txt</a:t>
            </a:r>
          </a:p>
        </p:txBody>
      </p:sp>
    </p:spTree>
    <p:extLst>
      <p:ext uri="{BB962C8B-B14F-4D97-AF65-F5344CB8AC3E}">
        <p14:creationId xmlns:p14="http://schemas.microsoft.com/office/powerpoint/2010/main" val="2079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1" y="2339341"/>
            <a:ext cx="7673135" cy="2289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Threat </a:t>
            </a:r>
            <a:r>
              <a:rPr lang="en-US" dirty="0" smtClean="0"/>
              <a:t>Processor</a:t>
            </a:r>
            <a:endParaRPr lang="en-US" sz="2400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745494" y="2533651"/>
            <a:ext cx="6663072" cy="185546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9508" y="1857790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2CB30F-EC35-4A9C-A4C7-0AAD1D29C78D}">
  <ds:schemaRefs>
    <ds:schemaRef ds:uri="43eac915-707e-47c7-93b3-adeec6563bb7"/>
    <ds:schemaRef ds:uri="604dcce3-32f8-4786-8650-340d9f5d06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D639F3-BBB5-479B-946F-6A1ABCF77BB6}">
  <ds:schemaRefs>
    <ds:schemaRef ds:uri="http://purl.org/dc/terms/"/>
    <ds:schemaRef ds:uri="http://schemas.microsoft.com/office/2006/documentManagement/types"/>
    <ds:schemaRef ds:uri="http://purl.org/dc/dcmitype/"/>
    <ds:schemaRef ds:uri="43eac915-707e-47c7-93b3-adeec6563bb7"/>
    <ds:schemaRef ds:uri="604dcce3-32f8-4786-8650-340d9f5d067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22183C-4022-480F-A6CA-37FFFA184C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580</Words>
  <Application>Microsoft Office PowerPoint</Application>
  <PresentationFormat>On-screen Show (4:3)</PresentationFormat>
  <Paragraphs>107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Times</vt:lpstr>
      <vt:lpstr>Wingdings</vt:lpstr>
      <vt:lpstr>afsim_af_class_4_3</vt:lpstr>
      <vt:lpstr>1_Custom Design</vt:lpstr>
      <vt:lpstr>2_Custom Design</vt:lpstr>
      <vt:lpstr>PowerPoint Presentation</vt:lpstr>
      <vt:lpstr>Evade Behavior</vt:lpstr>
      <vt:lpstr>Evade Concept</vt:lpstr>
      <vt:lpstr>Threat Processor</vt:lpstr>
      <vt:lpstr>Summing Vectors</vt:lpstr>
      <vt:lpstr>Evade Behavior Added</vt:lpstr>
      <vt:lpstr>Evade Parameters</vt:lpstr>
      <vt:lpstr>Evade Behavior</vt:lpstr>
      <vt:lpstr>Threat Processor</vt:lpstr>
      <vt:lpstr>New Fighters</vt:lpstr>
      <vt:lpstr>Execution</vt:lpstr>
      <vt:lpstr>Red Evades Missile</vt:lpstr>
      <vt:lpstr>Exercise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Threat Processors</dc:title>
  <dc:creator>Miller, Lawrence</dc:creator>
  <cp:lastModifiedBy>Miller, Lawrence</cp:lastModifiedBy>
  <cp:revision>10</cp:revision>
  <dcterms:created xsi:type="dcterms:W3CDTF">2012-03-21T14:48:14Z</dcterms:created>
  <dcterms:modified xsi:type="dcterms:W3CDTF">2022-01-06T22:01:55Z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