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  <p:sldMasterId id="2147483686" r:id="rId5"/>
    <p:sldMasterId id="2147483698" r:id="rId6"/>
  </p:sldMasterIdLst>
  <p:notesMasterIdLst>
    <p:notesMasterId r:id="rId25"/>
  </p:notesMasterIdLst>
  <p:handoutMasterIdLst>
    <p:handoutMasterId r:id="rId26"/>
  </p:handoutMasterIdLst>
  <p:sldIdLst>
    <p:sldId id="518" r:id="rId7"/>
    <p:sldId id="472" r:id="rId8"/>
    <p:sldId id="473" r:id="rId9"/>
    <p:sldId id="474" r:id="rId10"/>
    <p:sldId id="475" r:id="rId11"/>
    <p:sldId id="476" r:id="rId12"/>
    <p:sldId id="477" r:id="rId13"/>
    <p:sldId id="517" r:id="rId14"/>
    <p:sldId id="515" r:id="rId15"/>
    <p:sldId id="478" r:id="rId16"/>
    <p:sldId id="481" r:id="rId17"/>
    <p:sldId id="479" r:id="rId18"/>
    <p:sldId id="516" r:id="rId19"/>
    <p:sldId id="480" r:id="rId20"/>
    <p:sldId id="482" r:id="rId21"/>
    <p:sldId id="513" r:id="rId22"/>
    <p:sldId id="519" r:id="rId23"/>
    <p:sldId id="289" r:id="rId2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b Stange" initials="JS" lastIdx="1" clrIdx="0">
    <p:extLst>
      <p:ext uri="{19B8F6BF-5375-455C-9EA6-DF929625EA0E}">
        <p15:presenceInfo xmlns:p15="http://schemas.microsoft.com/office/powerpoint/2012/main" userId="S::jstange@radiancetech.com::68b9afbc-ac7e-4e8f-beef-a3fe0c8f91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93882-4F09-DF06-56D9-B2FFAD1BAC86}" v="98" dt="2020-04-17T15:54:55.981"/>
    <p1510:client id="{F151227E-7925-447C-825B-D1C9F534CCF9}" v="2" dt="2019-10-09T17:25:29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86" autoAdjust="0"/>
  </p:normalViewPr>
  <p:slideViewPr>
    <p:cSldViewPr snapToGrid="0">
      <p:cViewPr varScale="1">
        <p:scale>
          <a:sx n="63" d="100"/>
          <a:sy n="63" d="100"/>
        </p:scale>
        <p:origin x="1958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Stange" userId="68b9afbc-ac7e-4e8f-beef-a3fe0c8f917f" providerId="ADAL" clId="{44CFDE72-AB83-45A0-900C-4FE75AE2889E}"/>
    <pc:docChg chg="custSel modSld">
      <pc:chgData name="Jacob Stange" userId="68b9afbc-ac7e-4e8f-beef-a3fe0c8f917f" providerId="ADAL" clId="{44CFDE72-AB83-45A0-900C-4FE75AE2889E}" dt="2019-10-04T23:06:21.881" v="6"/>
      <pc:docMkLst>
        <pc:docMk/>
      </pc:docMkLst>
      <pc:sldChg chg="modTransition">
        <pc:chgData name="Jacob Stange" userId="68b9afbc-ac7e-4e8f-beef-a3fe0c8f917f" providerId="ADAL" clId="{44CFDE72-AB83-45A0-900C-4FE75AE2889E}" dt="2019-10-04T23:04:06.454" v="0"/>
        <pc:sldMkLst>
          <pc:docMk/>
          <pc:sldMk cId="0" sldId="477"/>
        </pc:sldMkLst>
      </pc:sldChg>
      <pc:sldChg chg="modTransition">
        <pc:chgData name="Jacob Stange" userId="68b9afbc-ac7e-4e8f-beef-a3fe0c8f917f" providerId="ADAL" clId="{44CFDE72-AB83-45A0-900C-4FE75AE2889E}" dt="2019-10-04T23:05:06.211" v="2"/>
        <pc:sldMkLst>
          <pc:docMk/>
          <pc:sldMk cId="0" sldId="478"/>
        </pc:sldMkLst>
      </pc:sldChg>
      <pc:sldChg chg="modTransition">
        <pc:chgData name="Jacob Stange" userId="68b9afbc-ac7e-4e8f-beef-a3fe0c8f917f" providerId="ADAL" clId="{44CFDE72-AB83-45A0-900C-4FE75AE2889E}" dt="2019-10-04T23:04:27.829" v="1"/>
        <pc:sldMkLst>
          <pc:docMk/>
          <pc:sldMk cId="0" sldId="481"/>
        </pc:sldMkLst>
      </pc:sldChg>
      <pc:sldChg chg="modTransition">
        <pc:chgData name="Jacob Stange" userId="68b9afbc-ac7e-4e8f-beef-a3fe0c8f917f" providerId="ADAL" clId="{44CFDE72-AB83-45A0-900C-4FE75AE2889E}" dt="2019-10-04T23:05:22.843" v="3"/>
        <pc:sldMkLst>
          <pc:docMk/>
          <pc:sldMk cId="0" sldId="513"/>
        </pc:sldMkLst>
      </pc:sldChg>
      <pc:sldChg chg="modTransition addCm modCm">
        <pc:chgData name="Jacob Stange" userId="68b9afbc-ac7e-4e8f-beef-a3fe0c8f917f" providerId="ADAL" clId="{44CFDE72-AB83-45A0-900C-4FE75AE2889E}" dt="2019-10-04T23:06:21.881" v="6"/>
        <pc:sldMkLst>
          <pc:docMk/>
          <pc:sldMk cId="81873873" sldId="519"/>
        </pc:sldMkLst>
      </pc:sldChg>
    </pc:docChg>
  </pc:docChgLst>
  <pc:docChgLst>
    <pc:chgData name="James Hitchcock" userId="S::jhitchcock@radiancetech.com::30aae602-8cab-4340-9fbf-90c1290df979" providerId="AD" clId="Web-{30C93882-4F09-DF06-56D9-B2FFAD1BAC86}"/>
    <pc:docChg chg="modSld">
      <pc:chgData name="James Hitchcock" userId="S::jhitchcock@radiancetech.com::30aae602-8cab-4340-9fbf-90c1290df979" providerId="AD" clId="Web-{30C93882-4F09-DF06-56D9-B2FFAD1BAC86}" dt="2020-04-17T15:54:55.981" v="91" actId="20577"/>
      <pc:docMkLst>
        <pc:docMk/>
      </pc:docMkLst>
      <pc:sldChg chg="modSp">
        <pc:chgData name="James Hitchcock" userId="S::jhitchcock@radiancetech.com::30aae602-8cab-4340-9fbf-90c1290df979" providerId="AD" clId="Web-{30C93882-4F09-DF06-56D9-B2FFAD1BAC86}" dt="2020-04-17T15:54:55.981" v="90" actId="20577"/>
        <pc:sldMkLst>
          <pc:docMk/>
          <pc:sldMk cId="81873873" sldId="519"/>
        </pc:sldMkLst>
        <pc:spChg chg="mod">
          <ac:chgData name="James Hitchcock" userId="S::jhitchcock@radiancetech.com::30aae602-8cab-4340-9fbf-90c1290df979" providerId="AD" clId="Web-{30C93882-4F09-DF06-56D9-B2FFAD1BAC86}" dt="2020-04-17T15:54:55.981" v="90" actId="20577"/>
          <ac:spMkLst>
            <pc:docMk/>
            <pc:sldMk cId="81873873" sldId="519"/>
            <ac:spMk id="3" creationId="{00000000-0000-0000-0000-000000000000}"/>
          </ac:spMkLst>
        </pc:spChg>
        <pc:picChg chg="mod">
          <ac:chgData name="James Hitchcock" userId="S::jhitchcock@radiancetech.com::30aae602-8cab-4340-9fbf-90c1290df979" providerId="AD" clId="Web-{30C93882-4F09-DF06-56D9-B2FFAD1BAC86}" dt="2020-04-17T15:54:35.793" v="83" actId="1076"/>
          <ac:picMkLst>
            <pc:docMk/>
            <pc:sldMk cId="81873873" sldId="519"/>
            <ac:picMk id="7" creationId="{00000000-0000-0000-0000-000000000000}"/>
          </ac:picMkLst>
        </pc:picChg>
      </pc:sldChg>
    </pc:docChg>
  </pc:docChgLst>
  <pc:docChgLst>
    <pc:chgData name="James Hitchcock" userId="30aae602-8cab-4340-9fbf-90c1290df979" providerId="ADAL" clId="{F151227E-7925-447C-825B-D1C9F534CCF9}"/>
    <pc:docChg chg="modMainMaster">
      <pc:chgData name="James Hitchcock" userId="30aae602-8cab-4340-9fbf-90c1290df979" providerId="ADAL" clId="{F151227E-7925-447C-825B-D1C9F534CCF9}" dt="2019-10-09T17:25:29.823" v="1"/>
      <pc:docMkLst>
        <pc:docMk/>
      </pc:docMkLst>
      <pc:sldMasterChg chg="modSp">
        <pc:chgData name="James Hitchcock" userId="30aae602-8cab-4340-9fbf-90c1290df979" providerId="ADAL" clId="{F151227E-7925-447C-825B-D1C9F534CCF9}" dt="2019-10-09T17:25:26.207" v="0"/>
        <pc:sldMasterMkLst>
          <pc:docMk/>
          <pc:sldMasterMk cId="0" sldId="2147483679"/>
        </pc:sldMasterMkLst>
        <pc:spChg chg="mod">
          <ac:chgData name="James Hitchcock" userId="30aae602-8cab-4340-9fbf-90c1290df979" providerId="ADAL" clId="{F151227E-7925-447C-825B-D1C9F534CCF9}" dt="2019-10-09T17:25:26.207" v="0"/>
          <ac:spMkLst>
            <pc:docMk/>
            <pc:sldMasterMk cId="0" sldId="2147483679"/>
            <ac:spMk id="8" creationId="{00000000-0000-0000-0000-000000000000}"/>
          </ac:spMkLst>
        </pc:spChg>
      </pc:sldMasterChg>
      <pc:sldMasterChg chg="modSp">
        <pc:chgData name="James Hitchcock" userId="30aae602-8cab-4340-9fbf-90c1290df979" providerId="ADAL" clId="{F151227E-7925-447C-825B-D1C9F534CCF9}" dt="2019-10-09T17:25:29.823" v="1"/>
        <pc:sldMasterMkLst>
          <pc:docMk/>
          <pc:sldMasterMk cId="0" sldId="2147483686"/>
        </pc:sldMasterMkLst>
        <pc:spChg chg="mod">
          <ac:chgData name="James Hitchcock" userId="30aae602-8cab-4340-9fbf-90c1290df979" providerId="ADAL" clId="{F151227E-7925-447C-825B-D1C9F534CCF9}" dt="2019-10-09T17:25:29.823" v="1"/>
          <ac:spMkLst>
            <pc:docMk/>
            <pc:sldMasterMk cId="0" sldId="2147483686"/>
            <ac:spMk id="4" creationId="{00000000-0000-0000-0000-000000000000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86789-F44A-40A2-AE70-49A51F44FF4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617292-B8B7-4C03-9A88-77E2CF08C190}">
      <dgm:prSet phldrT="[Text]" custT="1"/>
      <dgm:spPr/>
      <dgm:t>
        <a:bodyPr/>
        <a:lstStyle/>
        <a:p>
          <a:r>
            <a:rPr lang="en-US" sz="1800" err="1"/>
            <a:t>iads</a:t>
          </a:r>
          <a:r>
            <a:rPr lang="en-US" sz="1800"/>
            <a:t> cmdr</a:t>
          </a:r>
        </a:p>
      </dgm:t>
    </dgm:pt>
    <dgm:pt modelId="{7808C5E2-FF4F-4635-905D-FB003D4FE424}" type="parTrans" cxnId="{B1A1B508-41E1-4F70-93E6-505C40C38EFA}">
      <dgm:prSet/>
      <dgm:spPr/>
      <dgm:t>
        <a:bodyPr/>
        <a:lstStyle/>
        <a:p>
          <a:endParaRPr lang="en-US"/>
        </a:p>
      </dgm:t>
    </dgm:pt>
    <dgm:pt modelId="{2BD55C62-DFA9-4A45-A8B0-F63CC2F8EEA2}" type="sibTrans" cxnId="{B1A1B508-41E1-4F70-93E6-505C40C38EFA}">
      <dgm:prSet/>
      <dgm:spPr/>
      <dgm:t>
        <a:bodyPr/>
        <a:lstStyle/>
        <a:p>
          <a:endParaRPr lang="en-US"/>
        </a:p>
      </dgm:t>
    </dgm:pt>
    <dgm:pt modelId="{A1AD74A2-B914-45E7-9D9C-AA101547DFAA}">
      <dgm:prSet phldrT="[Text]" custT="1"/>
      <dgm:spPr/>
      <dgm:t>
        <a:bodyPr/>
        <a:lstStyle/>
        <a:p>
          <a:r>
            <a:rPr lang="en-US" sz="1800"/>
            <a:t>radar company </a:t>
          </a:r>
        </a:p>
      </dgm:t>
    </dgm:pt>
    <dgm:pt modelId="{64EB20DE-C89A-426D-B372-43D06446D522}" type="parTrans" cxnId="{08BECD35-E867-4E97-ADC4-D6DCFE62829E}">
      <dgm:prSet/>
      <dgm:spPr/>
      <dgm:t>
        <a:bodyPr/>
        <a:lstStyle/>
        <a:p>
          <a:endParaRPr lang="en-US"/>
        </a:p>
      </dgm:t>
    </dgm:pt>
    <dgm:pt modelId="{6705E0FA-630A-408C-8880-68F5B862DF0F}" type="sibTrans" cxnId="{08BECD35-E867-4E97-ADC4-D6DCFE62829E}">
      <dgm:prSet/>
      <dgm:spPr/>
      <dgm:t>
        <a:bodyPr/>
        <a:lstStyle/>
        <a:p>
          <a:endParaRPr lang="en-US"/>
        </a:p>
      </dgm:t>
    </dgm:pt>
    <dgm:pt modelId="{4BBD3B0E-09B8-408A-B105-D9DC6906B21F}">
      <dgm:prSet phldrT="[Text]" custT="1"/>
      <dgm:spPr/>
      <dgm:t>
        <a:bodyPr/>
        <a:lstStyle/>
        <a:p>
          <a:r>
            <a:rPr lang="en-US" sz="1800"/>
            <a:t>N * </a:t>
          </a:r>
          <a:r>
            <a:rPr lang="en-US" sz="1800" err="1"/>
            <a:t>ew</a:t>
          </a:r>
          <a:r>
            <a:rPr lang="en-US" sz="1800"/>
            <a:t> radar</a:t>
          </a:r>
        </a:p>
      </dgm:t>
    </dgm:pt>
    <dgm:pt modelId="{9C712020-4ADB-4BE3-B532-78FD7D651E26}" type="parTrans" cxnId="{C02C6232-955C-4FAA-A27E-50C1DBFB930B}">
      <dgm:prSet/>
      <dgm:spPr/>
      <dgm:t>
        <a:bodyPr/>
        <a:lstStyle/>
        <a:p>
          <a:endParaRPr lang="en-US"/>
        </a:p>
      </dgm:t>
    </dgm:pt>
    <dgm:pt modelId="{566909AC-C2D5-40C2-BEA7-2E56B90DA803}" type="sibTrans" cxnId="{C02C6232-955C-4FAA-A27E-50C1DBFB930B}">
      <dgm:prSet/>
      <dgm:spPr/>
      <dgm:t>
        <a:bodyPr/>
        <a:lstStyle/>
        <a:p>
          <a:endParaRPr lang="en-US"/>
        </a:p>
      </dgm:t>
    </dgm:pt>
    <dgm:pt modelId="{AB21FD40-4A00-4048-B4B4-4C3D067BD2BC}">
      <dgm:prSet phldrT="[Text]" custT="1"/>
      <dgm:spPr/>
      <dgm:t>
        <a:bodyPr/>
        <a:lstStyle/>
        <a:p>
          <a:r>
            <a:rPr lang="en-US" sz="1800" err="1"/>
            <a:t>sam</a:t>
          </a:r>
          <a:r>
            <a:rPr lang="en-US" sz="1800"/>
            <a:t> </a:t>
          </a:r>
          <a:r>
            <a:rPr lang="en-US" sz="1800" err="1"/>
            <a:t>battallion</a:t>
          </a:r>
          <a:endParaRPr lang="en-US" sz="1800"/>
        </a:p>
      </dgm:t>
    </dgm:pt>
    <dgm:pt modelId="{0CA08901-017D-4756-B06A-A8106B60F77F}" type="parTrans" cxnId="{19059403-C8EA-409D-9947-B1A9F2D7ED8A}">
      <dgm:prSet/>
      <dgm:spPr/>
      <dgm:t>
        <a:bodyPr/>
        <a:lstStyle/>
        <a:p>
          <a:endParaRPr lang="en-US"/>
        </a:p>
      </dgm:t>
    </dgm:pt>
    <dgm:pt modelId="{F4EA2375-EE12-49F8-B695-E33BBEEC5940}" type="sibTrans" cxnId="{19059403-C8EA-409D-9947-B1A9F2D7ED8A}">
      <dgm:prSet/>
      <dgm:spPr/>
      <dgm:t>
        <a:bodyPr/>
        <a:lstStyle/>
        <a:p>
          <a:endParaRPr lang="en-US"/>
        </a:p>
      </dgm:t>
    </dgm:pt>
    <dgm:pt modelId="{43448653-AFED-420D-AC85-B5256DE22A20}">
      <dgm:prSet phldrT="[Text]" custT="1"/>
      <dgm:spPr/>
      <dgm:t>
        <a:bodyPr/>
        <a:lstStyle/>
        <a:p>
          <a:r>
            <a:rPr lang="en-US" sz="1800" err="1"/>
            <a:t>acq</a:t>
          </a:r>
          <a:r>
            <a:rPr lang="en-US" sz="1800"/>
            <a:t> radar</a:t>
          </a:r>
        </a:p>
      </dgm:t>
    </dgm:pt>
    <dgm:pt modelId="{6C4B6C25-DB46-4681-9D34-6F436F005E14}" type="parTrans" cxnId="{01D7B6B8-4705-40C4-892B-B7BBE0BA197C}">
      <dgm:prSet/>
      <dgm:spPr/>
      <dgm:t>
        <a:bodyPr/>
        <a:lstStyle/>
        <a:p>
          <a:endParaRPr lang="en-US"/>
        </a:p>
      </dgm:t>
    </dgm:pt>
    <dgm:pt modelId="{FDCA64B4-A366-46A3-88F2-1E833AEB43CA}" type="sibTrans" cxnId="{01D7B6B8-4705-40C4-892B-B7BBE0BA197C}">
      <dgm:prSet/>
      <dgm:spPr/>
      <dgm:t>
        <a:bodyPr/>
        <a:lstStyle/>
        <a:p>
          <a:endParaRPr lang="en-US"/>
        </a:p>
      </dgm:t>
    </dgm:pt>
    <dgm:pt modelId="{8D36AD7D-908A-4AE3-9FE4-7929FC34506A}">
      <dgm:prSet phldrT="[Text]" custT="1"/>
      <dgm:spPr/>
      <dgm:t>
        <a:bodyPr/>
        <a:lstStyle/>
        <a:p>
          <a:r>
            <a:rPr lang="en-US" sz="1800" err="1"/>
            <a:t>ttr</a:t>
          </a:r>
          <a:r>
            <a:rPr lang="en-US" sz="1800"/>
            <a:t> radar</a:t>
          </a:r>
        </a:p>
      </dgm:t>
    </dgm:pt>
    <dgm:pt modelId="{F914D6FA-EC7B-4D96-988A-3C7997BEBF4F}" type="parTrans" cxnId="{20A590C8-CBF9-4A64-A99E-79673B4CEA4B}">
      <dgm:prSet/>
      <dgm:spPr/>
      <dgm:t>
        <a:bodyPr/>
        <a:lstStyle/>
        <a:p>
          <a:endParaRPr lang="en-US"/>
        </a:p>
      </dgm:t>
    </dgm:pt>
    <dgm:pt modelId="{F2220CF9-9F15-4F3D-A273-52DB3D7E846A}" type="sibTrans" cxnId="{20A590C8-CBF9-4A64-A99E-79673B4CEA4B}">
      <dgm:prSet/>
      <dgm:spPr/>
      <dgm:t>
        <a:bodyPr/>
        <a:lstStyle/>
        <a:p>
          <a:endParaRPr lang="en-US"/>
        </a:p>
      </dgm:t>
    </dgm:pt>
    <dgm:pt modelId="{FD746457-0A27-431E-8F31-A08FD28B42FE}">
      <dgm:prSet phldrT="[Text]" custT="1"/>
      <dgm:spPr/>
      <dgm:t>
        <a:bodyPr/>
        <a:lstStyle/>
        <a:p>
          <a:r>
            <a:rPr lang="en-US" sz="1800"/>
            <a:t>N * </a:t>
          </a:r>
          <a:r>
            <a:rPr lang="en-US" sz="1800" err="1"/>
            <a:t>sam</a:t>
          </a:r>
          <a:r>
            <a:rPr lang="en-US" sz="1800"/>
            <a:t> launcher</a:t>
          </a:r>
        </a:p>
      </dgm:t>
    </dgm:pt>
    <dgm:pt modelId="{933A10AA-1EE1-49DF-B4F3-49F8A58D0813}" type="parTrans" cxnId="{36205941-6D6C-42C7-80B7-F38DCCB01276}">
      <dgm:prSet/>
      <dgm:spPr/>
      <dgm:t>
        <a:bodyPr/>
        <a:lstStyle/>
        <a:p>
          <a:endParaRPr lang="en-US"/>
        </a:p>
      </dgm:t>
    </dgm:pt>
    <dgm:pt modelId="{4140AF7F-4F6E-48D9-8848-BA9D44D72C31}" type="sibTrans" cxnId="{36205941-6D6C-42C7-80B7-F38DCCB01276}">
      <dgm:prSet/>
      <dgm:spPr/>
      <dgm:t>
        <a:bodyPr/>
        <a:lstStyle/>
        <a:p>
          <a:endParaRPr lang="en-US"/>
        </a:p>
      </dgm:t>
    </dgm:pt>
    <dgm:pt modelId="{4258469A-3041-44A0-9C64-73A4FE820F31}" type="pres">
      <dgm:prSet presAssocID="{B7486789-F44A-40A2-AE70-49A51F44FF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33C8AE4-8085-4020-AC3F-B36DCF78D491}" type="pres">
      <dgm:prSet presAssocID="{DD617292-B8B7-4C03-9A88-77E2CF08C190}" presName="hierRoot1" presStyleCnt="0"/>
      <dgm:spPr/>
    </dgm:pt>
    <dgm:pt modelId="{7A5776F1-BFA8-4825-B783-934853D91BE3}" type="pres">
      <dgm:prSet presAssocID="{DD617292-B8B7-4C03-9A88-77E2CF08C190}" presName="composite" presStyleCnt="0"/>
      <dgm:spPr/>
    </dgm:pt>
    <dgm:pt modelId="{23A8AC97-5ED1-46F3-A356-17CDD0744433}" type="pres">
      <dgm:prSet presAssocID="{DD617292-B8B7-4C03-9A88-77E2CF08C190}" presName="background" presStyleLbl="node0" presStyleIdx="0" presStyleCnt="1"/>
      <dgm:spPr/>
    </dgm:pt>
    <dgm:pt modelId="{21931750-8731-4D7C-95EA-C57572AD1F77}" type="pres">
      <dgm:prSet presAssocID="{DD617292-B8B7-4C03-9A88-77E2CF08C19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D38667-11C9-49E0-9032-93FF62EEAC9E}" type="pres">
      <dgm:prSet presAssocID="{DD617292-B8B7-4C03-9A88-77E2CF08C190}" presName="hierChild2" presStyleCnt="0"/>
      <dgm:spPr/>
    </dgm:pt>
    <dgm:pt modelId="{81941D28-CF41-40CF-BE71-286F339905E8}" type="pres">
      <dgm:prSet presAssocID="{64EB20DE-C89A-426D-B372-43D06446D52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ADE8744-44EE-4A84-A272-35A64F6CCBAF}" type="pres">
      <dgm:prSet presAssocID="{A1AD74A2-B914-45E7-9D9C-AA101547DFAA}" presName="hierRoot2" presStyleCnt="0"/>
      <dgm:spPr/>
    </dgm:pt>
    <dgm:pt modelId="{2824BBD5-4E11-4DD3-90D6-006852C777E4}" type="pres">
      <dgm:prSet presAssocID="{A1AD74A2-B914-45E7-9D9C-AA101547DFAA}" presName="composite2" presStyleCnt="0"/>
      <dgm:spPr/>
    </dgm:pt>
    <dgm:pt modelId="{FAC5A996-A65B-4F75-9CF4-2746E346D9AC}" type="pres">
      <dgm:prSet presAssocID="{A1AD74A2-B914-45E7-9D9C-AA101547DFAA}" presName="background2" presStyleLbl="node2" presStyleIdx="0" presStyleCnt="2"/>
      <dgm:spPr/>
    </dgm:pt>
    <dgm:pt modelId="{D1D08081-BEB8-4787-9AB4-27DC2C99C6BB}" type="pres">
      <dgm:prSet presAssocID="{A1AD74A2-B914-45E7-9D9C-AA101547DFA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85FB4-15E4-4762-BC34-6AE5C7FA95A6}" type="pres">
      <dgm:prSet presAssocID="{A1AD74A2-B914-45E7-9D9C-AA101547DFAA}" presName="hierChild3" presStyleCnt="0"/>
      <dgm:spPr/>
    </dgm:pt>
    <dgm:pt modelId="{0FBC295C-5F88-40F7-B1BE-0E68CC4CDBEB}" type="pres">
      <dgm:prSet presAssocID="{9C712020-4ADB-4BE3-B532-78FD7D651E2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416D0F11-B2E4-4280-A7EE-60DD0CD28129}" type="pres">
      <dgm:prSet presAssocID="{4BBD3B0E-09B8-408A-B105-D9DC6906B21F}" presName="hierRoot3" presStyleCnt="0"/>
      <dgm:spPr/>
    </dgm:pt>
    <dgm:pt modelId="{68F5BDF7-5EE9-47B7-B2E2-C73092DAE19E}" type="pres">
      <dgm:prSet presAssocID="{4BBD3B0E-09B8-408A-B105-D9DC6906B21F}" presName="composite3" presStyleCnt="0"/>
      <dgm:spPr/>
    </dgm:pt>
    <dgm:pt modelId="{0715F61F-B18C-40F1-B1B9-FFE974DCA6B2}" type="pres">
      <dgm:prSet presAssocID="{4BBD3B0E-09B8-408A-B105-D9DC6906B21F}" presName="background3" presStyleLbl="node3" presStyleIdx="0" presStyleCnt="4"/>
      <dgm:spPr/>
    </dgm:pt>
    <dgm:pt modelId="{5D85D0A9-FB6E-4F73-8A66-0B5C71AF0912}" type="pres">
      <dgm:prSet presAssocID="{4BBD3B0E-09B8-408A-B105-D9DC6906B21F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320AD0-A254-4C48-8A0C-66449FBE593B}" type="pres">
      <dgm:prSet presAssocID="{4BBD3B0E-09B8-408A-B105-D9DC6906B21F}" presName="hierChild4" presStyleCnt="0"/>
      <dgm:spPr/>
    </dgm:pt>
    <dgm:pt modelId="{B7AE9EBC-03E3-4F88-9F0A-2E325BE6937C}" type="pres">
      <dgm:prSet presAssocID="{0CA08901-017D-4756-B06A-A8106B60F77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24082C1-5DCB-44EA-A573-98A95608536A}" type="pres">
      <dgm:prSet presAssocID="{AB21FD40-4A00-4048-B4B4-4C3D067BD2BC}" presName="hierRoot2" presStyleCnt="0"/>
      <dgm:spPr/>
    </dgm:pt>
    <dgm:pt modelId="{80952A5B-FDE3-4664-931A-AEED06D0C3AD}" type="pres">
      <dgm:prSet presAssocID="{AB21FD40-4A00-4048-B4B4-4C3D067BD2BC}" presName="composite2" presStyleCnt="0"/>
      <dgm:spPr/>
    </dgm:pt>
    <dgm:pt modelId="{46AFDE48-CA15-4C32-8CD4-B460BCFECE9E}" type="pres">
      <dgm:prSet presAssocID="{AB21FD40-4A00-4048-B4B4-4C3D067BD2BC}" presName="background2" presStyleLbl="node2" presStyleIdx="1" presStyleCnt="2"/>
      <dgm:spPr/>
    </dgm:pt>
    <dgm:pt modelId="{F6C0AFDF-3393-4963-B662-7D21BD4CBF4F}" type="pres">
      <dgm:prSet presAssocID="{AB21FD40-4A00-4048-B4B4-4C3D067BD2B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16916C-5276-4955-8EF0-80A73CFBC95A}" type="pres">
      <dgm:prSet presAssocID="{AB21FD40-4A00-4048-B4B4-4C3D067BD2BC}" presName="hierChild3" presStyleCnt="0"/>
      <dgm:spPr/>
    </dgm:pt>
    <dgm:pt modelId="{BE3F32AD-C1F0-4494-BD58-6C9C1164890F}" type="pres">
      <dgm:prSet presAssocID="{6C4B6C25-DB46-4681-9D34-6F436F005E14}" presName="Name17" presStyleLbl="parChTrans1D3" presStyleIdx="1" presStyleCnt="4"/>
      <dgm:spPr/>
      <dgm:t>
        <a:bodyPr/>
        <a:lstStyle/>
        <a:p>
          <a:endParaRPr lang="en-US"/>
        </a:p>
      </dgm:t>
    </dgm:pt>
    <dgm:pt modelId="{DC97A71A-2A92-4B00-AFC8-44D877250DE3}" type="pres">
      <dgm:prSet presAssocID="{43448653-AFED-420D-AC85-B5256DE22A20}" presName="hierRoot3" presStyleCnt="0"/>
      <dgm:spPr/>
    </dgm:pt>
    <dgm:pt modelId="{974D4ADF-BBCF-4525-83D9-63A2BC7D8A34}" type="pres">
      <dgm:prSet presAssocID="{43448653-AFED-420D-AC85-B5256DE22A20}" presName="composite3" presStyleCnt="0"/>
      <dgm:spPr/>
    </dgm:pt>
    <dgm:pt modelId="{43BA462C-DF7B-457B-8F61-141B22238174}" type="pres">
      <dgm:prSet presAssocID="{43448653-AFED-420D-AC85-B5256DE22A20}" presName="background3" presStyleLbl="node3" presStyleIdx="1" presStyleCnt="4"/>
      <dgm:spPr/>
    </dgm:pt>
    <dgm:pt modelId="{D1C2535D-F136-4AEA-A562-F0F6330B362E}" type="pres">
      <dgm:prSet presAssocID="{43448653-AFED-420D-AC85-B5256DE22A20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C11F26-1F7B-48DE-A5D4-A564868B6C94}" type="pres">
      <dgm:prSet presAssocID="{43448653-AFED-420D-AC85-B5256DE22A20}" presName="hierChild4" presStyleCnt="0"/>
      <dgm:spPr/>
    </dgm:pt>
    <dgm:pt modelId="{AE105C53-D6C0-47C1-B1BD-9649E0693F10}" type="pres">
      <dgm:prSet presAssocID="{F914D6FA-EC7B-4D96-988A-3C7997BEBF4F}" presName="Name17" presStyleLbl="parChTrans1D3" presStyleIdx="2" presStyleCnt="4"/>
      <dgm:spPr/>
      <dgm:t>
        <a:bodyPr/>
        <a:lstStyle/>
        <a:p>
          <a:endParaRPr lang="en-US"/>
        </a:p>
      </dgm:t>
    </dgm:pt>
    <dgm:pt modelId="{0CF186EF-DEFA-4985-8D8F-404A3780C803}" type="pres">
      <dgm:prSet presAssocID="{8D36AD7D-908A-4AE3-9FE4-7929FC34506A}" presName="hierRoot3" presStyleCnt="0"/>
      <dgm:spPr/>
    </dgm:pt>
    <dgm:pt modelId="{6D0A8C03-863F-42F1-AD21-765983F16866}" type="pres">
      <dgm:prSet presAssocID="{8D36AD7D-908A-4AE3-9FE4-7929FC34506A}" presName="composite3" presStyleCnt="0"/>
      <dgm:spPr/>
    </dgm:pt>
    <dgm:pt modelId="{1FF00D13-7F3C-495E-B3E2-B0123522F866}" type="pres">
      <dgm:prSet presAssocID="{8D36AD7D-908A-4AE3-9FE4-7929FC34506A}" presName="background3" presStyleLbl="node3" presStyleIdx="2" presStyleCnt="4"/>
      <dgm:spPr/>
    </dgm:pt>
    <dgm:pt modelId="{074DA628-24F4-442A-A067-996CC639AC98}" type="pres">
      <dgm:prSet presAssocID="{8D36AD7D-908A-4AE3-9FE4-7929FC34506A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F072F8-5F65-40EF-A2F6-595D9F16E7A0}" type="pres">
      <dgm:prSet presAssocID="{8D36AD7D-908A-4AE3-9FE4-7929FC34506A}" presName="hierChild4" presStyleCnt="0"/>
      <dgm:spPr/>
    </dgm:pt>
    <dgm:pt modelId="{FB9C5AF2-7F1C-4CFA-BAB2-7F08CBFB617A}" type="pres">
      <dgm:prSet presAssocID="{933A10AA-1EE1-49DF-B4F3-49F8A58D0813}" presName="Name17" presStyleLbl="parChTrans1D3" presStyleIdx="3" presStyleCnt="4"/>
      <dgm:spPr/>
      <dgm:t>
        <a:bodyPr/>
        <a:lstStyle/>
        <a:p>
          <a:endParaRPr lang="en-US"/>
        </a:p>
      </dgm:t>
    </dgm:pt>
    <dgm:pt modelId="{2CE7FDC4-270B-4D49-B906-631BFD9059D8}" type="pres">
      <dgm:prSet presAssocID="{FD746457-0A27-431E-8F31-A08FD28B42FE}" presName="hierRoot3" presStyleCnt="0"/>
      <dgm:spPr/>
    </dgm:pt>
    <dgm:pt modelId="{4E239BF3-2D8D-40F0-A6D4-A4C74F4DE5A8}" type="pres">
      <dgm:prSet presAssocID="{FD746457-0A27-431E-8F31-A08FD28B42FE}" presName="composite3" presStyleCnt="0"/>
      <dgm:spPr/>
    </dgm:pt>
    <dgm:pt modelId="{B1080571-AB4B-4714-BBDB-C68B7EA64BAF}" type="pres">
      <dgm:prSet presAssocID="{FD746457-0A27-431E-8F31-A08FD28B42FE}" presName="background3" presStyleLbl="node3" presStyleIdx="3" presStyleCnt="4"/>
      <dgm:spPr/>
    </dgm:pt>
    <dgm:pt modelId="{E7AE3676-E90B-4A21-A074-6D08A9886F3B}" type="pres">
      <dgm:prSet presAssocID="{FD746457-0A27-431E-8F31-A08FD28B42FE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378C5E-754E-41DA-8923-484739F7D82E}" type="pres">
      <dgm:prSet presAssocID="{FD746457-0A27-431E-8F31-A08FD28B42FE}" presName="hierChild4" presStyleCnt="0"/>
      <dgm:spPr/>
    </dgm:pt>
  </dgm:ptLst>
  <dgm:cxnLst>
    <dgm:cxn modelId="{E8EB54C0-DC17-4B60-9A45-F56A731390C3}" type="presOf" srcId="{6C4B6C25-DB46-4681-9D34-6F436F005E14}" destId="{BE3F32AD-C1F0-4494-BD58-6C9C1164890F}" srcOrd="0" destOrd="0" presId="urn:microsoft.com/office/officeart/2005/8/layout/hierarchy1"/>
    <dgm:cxn modelId="{3D8E7ECE-E7C8-456B-8539-19EAD380B75E}" type="presOf" srcId="{DD617292-B8B7-4C03-9A88-77E2CF08C190}" destId="{21931750-8731-4D7C-95EA-C57572AD1F77}" srcOrd="0" destOrd="0" presId="urn:microsoft.com/office/officeart/2005/8/layout/hierarchy1"/>
    <dgm:cxn modelId="{09376558-C68D-47FE-9CB7-F3E656DDA909}" type="presOf" srcId="{B7486789-F44A-40A2-AE70-49A51F44FF4A}" destId="{4258469A-3041-44A0-9C64-73A4FE820F31}" srcOrd="0" destOrd="0" presId="urn:microsoft.com/office/officeart/2005/8/layout/hierarchy1"/>
    <dgm:cxn modelId="{DF0DD065-4870-42E0-BFF4-F28DC1C154F5}" type="presOf" srcId="{F914D6FA-EC7B-4D96-988A-3C7997BEBF4F}" destId="{AE105C53-D6C0-47C1-B1BD-9649E0693F10}" srcOrd="0" destOrd="0" presId="urn:microsoft.com/office/officeart/2005/8/layout/hierarchy1"/>
    <dgm:cxn modelId="{B1A1B508-41E1-4F70-93E6-505C40C38EFA}" srcId="{B7486789-F44A-40A2-AE70-49A51F44FF4A}" destId="{DD617292-B8B7-4C03-9A88-77E2CF08C190}" srcOrd="0" destOrd="0" parTransId="{7808C5E2-FF4F-4635-905D-FB003D4FE424}" sibTransId="{2BD55C62-DFA9-4A45-A8B0-F63CC2F8EEA2}"/>
    <dgm:cxn modelId="{20A590C8-CBF9-4A64-A99E-79673B4CEA4B}" srcId="{AB21FD40-4A00-4048-B4B4-4C3D067BD2BC}" destId="{8D36AD7D-908A-4AE3-9FE4-7929FC34506A}" srcOrd="1" destOrd="0" parTransId="{F914D6FA-EC7B-4D96-988A-3C7997BEBF4F}" sibTransId="{F2220CF9-9F15-4F3D-A273-52DB3D7E846A}"/>
    <dgm:cxn modelId="{AE9901D2-2675-46F4-ABC6-5EBED534894B}" type="presOf" srcId="{4BBD3B0E-09B8-408A-B105-D9DC6906B21F}" destId="{5D85D0A9-FB6E-4F73-8A66-0B5C71AF0912}" srcOrd="0" destOrd="0" presId="urn:microsoft.com/office/officeart/2005/8/layout/hierarchy1"/>
    <dgm:cxn modelId="{3E8ADBDD-40F7-49F4-B8A4-A55E493B4166}" type="presOf" srcId="{8D36AD7D-908A-4AE3-9FE4-7929FC34506A}" destId="{074DA628-24F4-442A-A067-996CC639AC98}" srcOrd="0" destOrd="0" presId="urn:microsoft.com/office/officeart/2005/8/layout/hierarchy1"/>
    <dgm:cxn modelId="{36205941-6D6C-42C7-80B7-F38DCCB01276}" srcId="{AB21FD40-4A00-4048-B4B4-4C3D067BD2BC}" destId="{FD746457-0A27-431E-8F31-A08FD28B42FE}" srcOrd="2" destOrd="0" parTransId="{933A10AA-1EE1-49DF-B4F3-49F8A58D0813}" sibTransId="{4140AF7F-4F6E-48D9-8848-BA9D44D72C31}"/>
    <dgm:cxn modelId="{A1265340-931B-4E31-8382-EE7A5CD33E21}" type="presOf" srcId="{933A10AA-1EE1-49DF-B4F3-49F8A58D0813}" destId="{FB9C5AF2-7F1C-4CFA-BAB2-7F08CBFB617A}" srcOrd="0" destOrd="0" presId="urn:microsoft.com/office/officeart/2005/8/layout/hierarchy1"/>
    <dgm:cxn modelId="{19059403-C8EA-409D-9947-B1A9F2D7ED8A}" srcId="{DD617292-B8B7-4C03-9A88-77E2CF08C190}" destId="{AB21FD40-4A00-4048-B4B4-4C3D067BD2BC}" srcOrd="1" destOrd="0" parTransId="{0CA08901-017D-4756-B06A-A8106B60F77F}" sibTransId="{F4EA2375-EE12-49F8-B695-E33BBEEC5940}"/>
    <dgm:cxn modelId="{6A3D078A-F58A-4B30-A18F-FC95C067C7FE}" type="presOf" srcId="{9C712020-4ADB-4BE3-B532-78FD7D651E26}" destId="{0FBC295C-5F88-40F7-B1BE-0E68CC4CDBEB}" srcOrd="0" destOrd="0" presId="urn:microsoft.com/office/officeart/2005/8/layout/hierarchy1"/>
    <dgm:cxn modelId="{6A949ECB-620B-4627-BF93-CD15888F9CC2}" type="presOf" srcId="{64EB20DE-C89A-426D-B372-43D06446D522}" destId="{81941D28-CF41-40CF-BE71-286F339905E8}" srcOrd="0" destOrd="0" presId="urn:microsoft.com/office/officeart/2005/8/layout/hierarchy1"/>
    <dgm:cxn modelId="{08BECD35-E867-4E97-ADC4-D6DCFE62829E}" srcId="{DD617292-B8B7-4C03-9A88-77E2CF08C190}" destId="{A1AD74A2-B914-45E7-9D9C-AA101547DFAA}" srcOrd="0" destOrd="0" parTransId="{64EB20DE-C89A-426D-B372-43D06446D522}" sibTransId="{6705E0FA-630A-408C-8880-68F5B862DF0F}"/>
    <dgm:cxn modelId="{C97D2CF3-8B49-46A9-8E92-51AA16E08C4C}" type="presOf" srcId="{AB21FD40-4A00-4048-B4B4-4C3D067BD2BC}" destId="{F6C0AFDF-3393-4963-B662-7D21BD4CBF4F}" srcOrd="0" destOrd="0" presId="urn:microsoft.com/office/officeart/2005/8/layout/hierarchy1"/>
    <dgm:cxn modelId="{E83AC8B3-A926-433E-8956-36783267829A}" type="presOf" srcId="{FD746457-0A27-431E-8F31-A08FD28B42FE}" destId="{E7AE3676-E90B-4A21-A074-6D08A9886F3B}" srcOrd="0" destOrd="0" presId="urn:microsoft.com/office/officeart/2005/8/layout/hierarchy1"/>
    <dgm:cxn modelId="{DB1E3444-5CE4-446B-B91F-F64FEF20B9A3}" type="presOf" srcId="{0CA08901-017D-4756-B06A-A8106B60F77F}" destId="{B7AE9EBC-03E3-4F88-9F0A-2E325BE6937C}" srcOrd="0" destOrd="0" presId="urn:microsoft.com/office/officeart/2005/8/layout/hierarchy1"/>
    <dgm:cxn modelId="{9EE2712B-ED26-494A-80A2-BE697EE3F337}" type="presOf" srcId="{A1AD74A2-B914-45E7-9D9C-AA101547DFAA}" destId="{D1D08081-BEB8-4787-9AB4-27DC2C99C6BB}" srcOrd="0" destOrd="0" presId="urn:microsoft.com/office/officeart/2005/8/layout/hierarchy1"/>
    <dgm:cxn modelId="{01D7B6B8-4705-40C4-892B-B7BBE0BA197C}" srcId="{AB21FD40-4A00-4048-B4B4-4C3D067BD2BC}" destId="{43448653-AFED-420D-AC85-B5256DE22A20}" srcOrd="0" destOrd="0" parTransId="{6C4B6C25-DB46-4681-9D34-6F436F005E14}" sibTransId="{FDCA64B4-A366-46A3-88F2-1E833AEB43CA}"/>
    <dgm:cxn modelId="{C02C6232-955C-4FAA-A27E-50C1DBFB930B}" srcId="{A1AD74A2-B914-45E7-9D9C-AA101547DFAA}" destId="{4BBD3B0E-09B8-408A-B105-D9DC6906B21F}" srcOrd="0" destOrd="0" parTransId="{9C712020-4ADB-4BE3-B532-78FD7D651E26}" sibTransId="{566909AC-C2D5-40C2-BEA7-2E56B90DA803}"/>
    <dgm:cxn modelId="{EAED2324-15F1-439B-A6AC-66C6F551448B}" type="presOf" srcId="{43448653-AFED-420D-AC85-B5256DE22A20}" destId="{D1C2535D-F136-4AEA-A562-F0F6330B362E}" srcOrd="0" destOrd="0" presId="urn:microsoft.com/office/officeart/2005/8/layout/hierarchy1"/>
    <dgm:cxn modelId="{54ED789D-A720-40C8-8CBB-FD34618073B6}" type="presParOf" srcId="{4258469A-3041-44A0-9C64-73A4FE820F31}" destId="{E33C8AE4-8085-4020-AC3F-B36DCF78D491}" srcOrd="0" destOrd="0" presId="urn:microsoft.com/office/officeart/2005/8/layout/hierarchy1"/>
    <dgm:cxn modelId="{4810C11C-A1D2-4310-9BD8-2F848564EA0B}" type="presParOf" srcId="{E33C8AE4-8085-4020-AC3F-B36DCF78D491}" destId="{7A5776F1-BFA8-4825-B783-934853D91BE3}" srcOrd="0" destOrd="0" presId="urn:microsoft.com/office/officeart/2005/8/layout/hierarchy1"/>
    <dgm:cxn modelId="{7B4A2329-63E4-44F4-AC8A-417C981308DB}" type="presParOf" srcId="{7A5776F1-BFA8-4825-B783-934853D91BE3}" destId="{23A8AC97-5ED1-46F3-A356-17CDD0744433}" srcOrd="0" destOrd="0" presId="urn:microsoft.com/office/officeart/2005/8/layout/hierarchy1"/>
    <dgm:cxn modelId="{9CEF30E1-9D47-46D0-BBC5-43851A7E4DA6}" type="presParOf" srcId="{7A5776F1-BFA8-4825-B783-934853D91BE3}" destId="{21931750-8731-4D7C-95EA-C57572AD1F77}" srcOrd="1" destOrd="0" presId="urn:microsoft.com/office/officeart/2005/8/layout/hierarchy1"/>
    <dgm:cxn modelId="{181B4BC5-9AE2-4890-98A6-277C9F58E8EA}" type="presParOf" srcId="{E33C8AE4-8085-4020-AC3F-B36DCF78D491}" destId="{68D38667-11C9-49E0-9032-93FF62EEAC9E}" srcOrd="1" destOrd="0" presId="urn:microsoft.com/office/officeart/2005/8/layout/hierarchy1"/>
    <dgm:cxn modelId="{40076AB5-E16C-4218-BBED-D110BC13D70F}" type="presParOf" srcId="{68D38667-11C9-49E0-9032-93FF62EEAC9E}" destId="{81941D28-CF41-40CF-BE71-286F339905E8}" srcOrd="0" destOrd="0" presId="urn:microsoft.com/office/officeart/2005/8/layout/hierarchy1"/>
    <dgm:cxn modelId="{EDACA6D6-A999-40F2-A649-6A3358473227}" type="presParOf" srcId="{68D38667-11C9-49E0-9032-93FF62EEAC9E}" destId="{BADE8744-44EE-4A84-A272-35A64F6CCBAF}" srcOrd="1" destOrd="0" presId="urn:microsoft.com/office/officeart/2005/8/layout/hierarchy1"/>
    <dgm:cxn modelId="{1F23661F-0FCF-40FE-B112-26795BB3AA07}" type="presParOf" srcId="{BADE8744-44EE-4A84-A272-35A64F6CCBAF}" destId="{2824BBD5-4E11-4DD3-90D6-006852C777E4}" srcOrd="0" destOrd="0" presId="urn:microsoft.com/office/officeart/2005/8/layout/hierarchy1"/>
    <dgm:cxn modelId="{0AF13C25-393F-4704-9715-D0AAD92756FB}" type="presParOf" srcId="{2824BBD5-4E11-4DD3-90D6-006852C777E4}" destId="{FAC5A996-A65B-4F75-9CF4-2746E346D9AC}" srcOrd="0" destOrd="0" presId="urn:microsoft.com/office/officeart/2005/8/layout/hierarchy1"/>
    <dgm:cxn modelId="{4E3C95BD-FA08-43D0-B8BB-CD8E5458DF65}" type="presParOf" srcId="{2824BBD5-4E11-4DD3-90D6-006852C777E4}" destId="{D1D08081-BEB8-4787-9AB4-27DC2C99C6BB}" srcOrd="1" destOrd="0" presId="urn:microsoft.com/office/officeart/2005/8/layout/hierarchy1"/>
    <dgm:cxn modelId="{5A407146-4438-4A93-88C5-CBE6A0C934F6}" type="presParOf" srcId="{BADE8744-44EE-4A84-A272-35A64F6CCBAF}" destId="{80385FB4-15E4-4762-BC34-6AE5C7FA95A6}" srcOrd="1" destOrd="0" presId="urn:microsoft.com/office/officeart/2005/8/layout/hierarchy1"/>
    <dgm:cxn modelId="{29CC637D-32E6-49ED-96F0-196BBCD203A4}" type="presParOf" srcId="{80385FB4-15E4-4762-BC34-6AE5C7FA95A6}" destId="{0FBC295C-5F88-40F7-B1BE-0E68CC4CDBEB}" srcOrd="0" destOrd="0" presId="urn:microsoft.com/office/officeart/2005/8/layout/hierarchy1"/>
    <dgm:cxn modelId="{D2388AA1-C775-402D-9C3A-209EA2D9E2A6}" type="presParOf" srcId="{80385FB4-15E4-4762-BC34-6AE5C7FA95A6}" destId="{416D0F11-B2E4-4280-A7EE-60DD0CD28129}" srcOrd="1" destOrd="0" presId="urn:microsoft.com/office/officeart/2005/8/layout/hierarchy1"/>
    <dgm:cxn modelId="{7FA6D26D-D7C0-4615-865A-D5BF96B102B6}" type="presParOf" srcId="{416D0F11-B2E4-4280-A7EE-60DD0CD28129}" destId="{68F5BDF7-5EE9-47B7-B2E2-C73092DAE19E}" srcOrd="0" destOrd="0" presId="urn:microsoft.com/office/officeart/2005/8/layout/hierarchy1"/>
    <dgm:cxn modelId="{3FF2BA01-3FD6-49DC-B2F8-15BBB9797B03}" type="presParOf" srcId="{68F5BDF7-5EE9-47B7-B2E2-C73092DAE19E}" destId="{0715F61F-B18C-40F1-B1B9-FFE974DCA6B2}" srcOrd="0" destOrd="0" presId="urn:microsoft.com/office/officeart/2005/8/layout/hierarchy1"/>
    <dgm:cxn modelId="{75D84DC9-9C24-4B97-90F6-2AA9D0E3F541}" type="presParOf" srcId="{68F5BDF7-5EE9-47B7-B2E2-C73092DAE19E}" destId="{5D85D0A9-FB6E-4F73-8A66-0B5C71AF0912}" srcOrd="1" destOrd="0" presId="urn:microsoft.com/office/officeart/2005/8/layout/hierarchy1"/>
    <dgm:cxn modelId="{506FF9A6-F845-4EF5-8ABD-DE96C7B88A2F}" type="presParOf" srcId="{416D0F11-B2E4-4280-A7EE-60DD0CD28129}" destId="{6E320AD0-A254-4C48-8A0C-66449FBE593B}" srcOrd="1" destOrd="0" presId="urn:microsoft.com/office/officeart/2005/8/layout/hierarchy1"/>
    <dgm:cxn modelId="{2C8FEC50-2EF3-4276-ABF3-57D097180F8B}" type="presParOf" srcId="{68D38667-11C9-49E0-9032-93FF62EEAC9E}" destId="{B7AE9EBC-03E3-4F88-9F0A-2E325BE6937C}" srcOrd="2" destOrd="0" presId="urn:microsoft.com/office/officeart/2005/8/layout/hierarchy1"/>
    <dgm:cxn modelId="{22570FAD-7DA2-4B6A-8C99-9986E7804FCC}" type="presParOf" srcId="{68D38667-11C9-49E0-9032-93FF62EEAC9E}" destId="{C24082C1-5DCB-44EA-A573-98A95608536A}" srcOrd="3" destOrd="0" presId="urn:microsoft.com/office/officeart/2005/8/layout/hierarchy1"/>
    <dgm:cxn modelId="{4D1351DF-D741-4A8D-A864-E8B29EC84F38}" type="presParOf" srcId="{C24082C1-5DCB-44EA-A573-98A95608536A}" destId="{80952A5B-FDE3-4664-931A-AEED06D0C3AD}" srcOrd="0" destOrd="0" presId="urn:microsoft.com/office/officeart/2005/8/layout/hierarchy1"/>
    <dgm:cxn modelId="{6E7BD33C-A61E-43C6-928E-2A310B87DC11}" type="presParOf" srcId="{80952A5B-FDE3-4664-931A-AEED06D0C3AD}" destId="{46AFDE48-CA15-4C32-8CD4-B460BCFECE9E}" srcOrd="0" destOrd="0" presId="urn:microsoft.com/office/officeart/2005/8/layout/hierarchy1"/>
    <dgm:cxn modelId="{DFF559B0-23A8-4CE4-8EA7-BA059C65E0C3}" type="presParOf" srcId="{80952A5B-FDE3-4664-931A-AEED06D0C3AD}" destId="{F6C0AFDF-3393-4963-B662-7D21BD4CBF4F}" srcOrd="1" destOrd="0" presId="urn:microsoft.com/office/officeart/2005/8/layout/hierarchy1"/>
    <dgm:cxn modelId="{0281DFDE-853E-4728-A7AC-703364E17A74}" type="presParOf" srcId="{C24082C1-5DCB-44EA-A573-98A95608536A}" destId="{BF16916C-5276-4955-8EF0-80A73CFBC95A}" srcOrd="1" destOrd="0" presId="urn:microsoft.com/office/officeart/2005/8/layout/hierarchy1"/>
    <dgm:cxn modelId="{873CD8EE-4CAA-4C52-B529-55C2F6C0F3FF}" type="presParOf" srcId="{BF16916C-5276-4955-8EF0-80A73CFBC95A}" destId="{BE3F32AD-C1F0-4494-BD58-6C9C1164890F}" srcOrd="0" destOrd="0" presId="urn:microsoft.com/office/officeart/2005/8/layout/hierarchy1"/>
    <dgm:cxn modelId="{409863E8-293D-4893-90F4-CD23539F3B3F}" type="presParOf" srcId="{BF16916C-5276-4955-8EF0-80A73CFBC95A}" destId="{DC97A71A-2A92-4B00-AFC8-44D877250DE3}" srcOrd="1" destOrd="0" presId="urn:microsoft.com/office/officeart/2005/8/layout/hierarchy1"/>
    <dgm:cxn modelId="{B951B1EA-5C35-4DE2-A96C-EA7CD50D2464}" type="presParOf" srcId="{DC97A71A-2A92-4B00-AFC8-44D877250DE3}" destId="{974D4ADF-BBCF-4525-83D9-63A2BC7D8A34}" srcOrd="0" destOrd="0" presId="urn:microsoft.com/office/officeart/2005/8/layout/hierarchy1"/>
    <dgm:cxn modelId="{E2D252B6-A9D1-41AF-89EC-80051FBD20FE}" type="presParOf" srcId="{974D4ADF-BBCF-4525-83D9-63A2BC7D8A34}" destId="{43BA462C-DF7B-457B-8F61-141B22238174}" srcOrd="0" destOrd="0" presId="urn:microsoft.com/office/officeart/2005/8/layout/hierarchy1"/>
    <dgm:cxn modelId="{D2EAF5CF-57D7-4AB3-8659-824F2BACDF53}" type="presParOf" srcId="{974D4ADF-BBCF-4525-83D9-63A2BC7D8A34}" destId="{D1C2535D-F136-4AEA-A562-F0F6330B362E}" srcOrd="1" destOrd="0" presId="urn:microsoft.com/office/officeart/2005/8/layout/hierarchy1"/>
    <dgm:cxn modelId="{224C1C1C-19EF-4031-93A0-7BCFD72AA050}" type="presParOf" srcId="{DC97A71A-2A92-4B00-AFC8-44D877250DE3}" destId="{A4C11F26-1F7B-48DE-A5D4-A564868B6C94}" srcOrd="1" destOrd="0" presId="urn:microsoft.com/office/officeart/2005/8/layout/hierarchy1"/>
    <dgm:cxn modelId="{E9599671-728E-4C42-B143-4F1CD8B137FF}" type="presParOf" srcId="{BF16916C-5276-4955-8EF0-80A73CFBC95A}" destId="{AE105C53-D6C0-47C1-B1BD-9649E0693F10}" srcOrd="2" destOrd="0" presId="urn:microsoft.com/office/officeart/2005/8/layout/hierarchy1"/>
    <dgm:cxn modelId="{594A0312-F9E6-49D6-9F09-70F8119C06B6}" type="presParOf" srcId="{BF16916C-5276-4955-8EF0-80A73CFBC95A}" destId="{0CF186EF-DEFA-4985-8D8F-404A3780C803}" srcOrd="3" destOrd="0" presId="urn:microsoft.com/office/officeart/2005/8/layout/hierarchy1"/>
    <dgm:cxn modelId="{38F8BC56-4C5F-48D5-80D5-1FFCDCCC2EBA}" type="presParOf" srcId="{0CF186EF-DEFA-4985-8D8F-404A3780C803}" destId="{6D0A8C03-863F-42F1-AD21-765983F16866}" srcOrd="0" destOrd="0" presId="urn:microsoft.com/office/officeart/2005/8/layout/hierarchy1"/>
    <dgm:cxn modelId="{A6DF6AEC-272D-46D3-BDF2-E29D97FD879D}" type="presParOf" srcId="{6D0A8C03-863F-42F1-AD21-765983F16866}" destId="{1FF00D13-7F3C-495E-B3E2-B0123522F866}" srcOrd="0" destOrd="0" presId="urn:microsoft.com/office/officeart/2005/8/layout/hierarchy1"/>
    <dgm:cxn modelId="{BFCF40BE-AB1E-41BA-8CF0-6D07AC73B12D}" type="presParOf" srcId="{6D0A8C03-863F-42F1-AD21-765983F16866}" destId="{074DA628-24F4-442A-A067-996CC639AC98}" srcOrd="1" destOrd="0" presId="urn:microsoft.com/office/officeart/2005/8/layout/hierarchy1"/>
    <dgm:cxn modelId="{1166C6FD-583B-4475-8509-0A3D7C2D6878}" type="presParOf" srcId="{0CF186EF-DEFA-4985-8D8F-404A3780C803}" destId="{26F072F8-5F65-40EF-A2F6-595D9F16E7A0}" srcOrd="1" destOrd="0" presId="urn:microsoft.com/office/officeart/2005/8/layout/hierarchy1"/>
    <dgm:cxn modelId="{849A0E0D-4665-4289-B352-EA0DCD4D00A1}" type="presParOf" srcId="{BF16916C-5276-4955-8EF0-80A73CFBC95A}" destId="{FB9C5AF2-7F1C-4CFA-BAB2-7F08CBFB617A}" srcOrd="4" destOrd="0" presId="urn:microsoft.com/office/officeart/2005/8/layout/hierarchy1"/>
    <dgm:cxn modelId="{288B0CE0-4074-49AC-AD99-7FBB911252A9}" type="presParOf" srcId="{BF16916C-5276-4955-8EF0-80A73CFBC95A}" destId="{2CE7FDC4-270B-4D49-B906-631BFD9059D8}" srcOrd="5" destOrd="0" presId="urn:microsoft.com/office/officeart/2005/8/layout/hierarchy1"/>
    <dgm:cxn modelId="{B3AE661D-65F7-457B-A6CC-EFCB3B864326}" type="presParOf" srcId="{2CE7FDC4-270B-4D49-B906-631BFD9059D8}" destId="{4E239BF3-2D8D-40F0-A6D4-A4C74F4DE5A8}" srcOrd="0" destOrd="0" presId="urn:microsoft.com/office/officeart/2005/8/layout/hierarchy1"/>
    <dgm:cxn modelId="{5656E6B3-3E2B-49EA-ADFD-2E5446C739D4}" type="presParOf" srcId="{4E239BF3-2D8D-40F0-A6D4-A4C74F4DE5A8}" destId="{B1080571-AB4B-4714-BBDB-C68B7EA64BAF}" srcOrd="0" destOrd="0" presId="urn:microsoft.com/office/officeart/2005/8/layout/hierarchy1"/>
    <dgm:cxn modelId="{E5036DF1-CAA2-400E-9099-2482ABD08C04}" type="presParOf" srcId="{4E239BF3-2D8D-40F0-A6D4-A4C74F4DE5A8}" destId="{E7AE3676-E90B-4A21-A074-6D08A9886F3B}" srcOrd="1" destOrd="0" presId="urn:microsoft.com/office/officeart/2005/8/layout/hierarchy1"/>
    <dgm:cxn modelId="{BD747A65-9FC6-4BDA-B9CF-87A6B25354F1}" type="presParOf" srcId="{2CE7FDC4-270B-4D49-B906-631BFD9059D8}" destId="{B8378C5E-754E-41DA-8923-484739F7D8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486789-F44A-40A2-AE70-49A51F44FF4A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DD617292-B8B7-4C03-9A88-77E2CF08C190}">
      <dgm:prSet phldrT="[Text]" custT="1"/>
      <dgm:spPr/>
      <dgm:t>
        <a:bodyPr/>
        <a:lstStyle/>
        <a:p>
          <a:r>
            <a:rPr lang="en-US" sz="1800" err="1"/>
            <a:t>gci</a:t>
          </a:r>
          <a:r>
            <a:rPr lang="en-US" sz="1800"/>
            <a:t> cmdr</a:t>
          </a:r>
        </a:p>
      </dgm:t>
    </dgm:pt>
    <dgm:pt modelId="{7808C5E2-FF4F-4635-905D-FB003D4FE424}" type="parTrans" cxnId="{B1A1B508-41E1-4F70-93E6-505C40C38EFA}">
      <dgm:prSet/>
      <dgm:spPr/>
      <dgm:t>
        <a:bodyPr/>
        <a:lstStyle/>
        <a:p>
          <a:endParaRPr lang="en-US"/>
        </a:p>
      </dgm:t>
    </dgm:pt>
    <dgm:pt modelId="{2BD55C62-DFA9-4A45-A8B0-F63CC2F8EEA2}" type="sibTrans" cxnId="{B1A1B508-41E1-4F70-93E6-505C40C38EFA}">
      <dgm:prSet/>
      <dgm:spPr/>
      <dgm:t>
        <a:bodyPr/>
        <a:lstStyle/>
        <a:p>
          <a:endParaRPr lang="en-US"/>
        </a:p>
      </dgm:t>
    </dgm:pt>
    <dgm:pt modelId="{A1AD74A2-B914-45E7-9D9C-AA101547DFAA}">
      <dgm:prSet phldrT="[Text]" custT="1"/>
      <dgm:spPr/>
      <dgm:t>
        <a:bodyPr/>
        <a:lstStyle/>
        <a:p>
          <a:r>
            <a:rPr lang="en-US" sz="1800"/>
            <a:t>flight lead 1</a:t>
          </a:r>
        </a:p>
      </dgm:t>
    </dgm:pt>
    <dgm:pt modelId="{64EB20DE-C89A-426D-B372-43D06446D522}" type="parTrans" cxnId="{08BECD35-E867-4E97-ADC4-D6DCFE62829E}">
      <dgm:prSet/>
      <dgm:spPr/>
      <dgm:t>
        <a:bodyPr/>
        <a:lstStyle/>
        <a:p>
          <a:endParaRPr lang="en-US"/>
        </a:p>
      </dgm:t>
    </dgm:pt>
    <dgm:pt modelId="{6705E0FA-630A-408C-8880-68F5B862DF0F}" type="sibTrans" cxnId="{08BECD35-E867-4E97-ADC4-D6DCFE62829E}">
      <dgm:prSet/>
      <dgm:spPr/>
      <dgm:t>
        <a:bodyPr/>
        <a:lstStyle/>
        <a:p>
          <a:endParaRPr lang="en-US"/>
        </a:p>
      </dgm:t>
    </dgm:pt>
    <dgm:pt modelId="{4BBD3B0E-09B8-408A-B105-D9DC6906B21F}">
      <dgm:prSet phldrT="[Text]" custT="1"/>
      <dgm:spPr/>
      <dgm:t>
        <a:bodyPr/>
        <a:lstStyle/>
        <a:p>
          <a:r>
            <a:rPr lang="en-US" sz="1800"/>
            <a:t>cap 1</a:t>
          </a:r>
        </a:p>
      </dgm:t>
    </dgm:pt>
    <dgm:pt modelId="{9C712020-4ADB-4BE3-B532-78FD7D651E26}" type="parTrans" cxnId="{C02C6232-955C-4FAA-A27E-50C1DBFB930B}">
      <dgm:prSet/>
      <dgm:spPr/>
      <dgm:t>
        <a:bodyPr/>
        <a:lstStyle/>
        <a:p>
          <a:endParaRPr lang="en-US"/>
        </a:p>
      </dgm:t>
    </dgm:pt>
    <dgm:pt modelId="{566909AC-C2D5-40C2-BEA7-2E56B90DA803}" type="sibTrans" cxnId="{C02C6232-955C-4FAA-A27E-50C1DBFB930B}">
      <dgm:prSet/>
      <dgm:spPr/>
      <dgm:t>
        <a:bodyPr/>
        <a:lstStyle/>
        <a:p>
          <a:endParaRPr lang="en-US"/>
        </a:p>
      </dgm:t>
    </dgm:pt>
    <dgm:pt modelId="{8D36AD7D-908A-4AE3-9FE4-7929FC34506A}">
      <dgm:prSet phldrT="[Text]" custT="1"/>
      <dgm:spPr/>
      <dgm:t>
        <a:bodyPr/>
        <a:lstStyle/>
        <a:p>
          <a:r>
            <a:rPr lang="en-US" sz="1800"/>
            <a:t>cap N</a:t>
          </a:r>
        </a:p>
      </dgm:t>
    </dgm:pt>
    <dgm:pt modelId="{43448653-AFED-420D-AC85-B5256DE22A20}">
      <dgm:prSet phldrT="[Text]" custT="1"/>
      <dgm:spPr/>
      <dgm:t>
        <a:bodyPr/>
        <a:lstStyle/>
        <a:p>
          <a:r>
            <a:rPr lang="en-US" sz="1800"/>
            <a:t>cap 1</a:t>
          </a:r>
        </a:p>
      </dgm:t>
    </dgm:pt>
    <dgm:pt modelId="{AB21FD40-4A00-4048-B4B4-4C3D067BD2BC}">
      <dgm:prSet phldrT="[Text]" custT="1"/>
      <dgm:spPr/>
      <dgm:t>
        <a:bodyPr/>
        <a:lstStyle/>
        <a:p>
          <a:r>
            <a:rPr lang="en-US" sz="1800"/>
            <a:t>flight lead N</a:t>
          </a:r>
        </a:p>
      </dgm:t>
    </dgm:pt>
    <dgm:pt modelId="{F4EA2375-EE12-49F8-B695-E33BBEEC5940}" type="sibTrans" cxnId="{19059403-C8EA-409D-9947-B1A9F2D7ED8A}">
      <dgm:prSet/>
      <dgm:spPr/>
      <dgm:t>
        <a:bodyPr/>
        <a:lstStyle/>
        <a:p>
          <a:endParaRPr lang="en-US"/>
        </a:p>
      </dgm:t>
    </dgm:pt>
    <dgm:pt modelId="{0CA08901-017D-4756-B06A-A8106B60F77F}" type="parTrans" cxnId="{19059403-C8EA-409D-9947-B1A9F2D7ED8A}">
      <dgm:prSet/>
      <dgm:spPr/>
      <dgm:t>
        <a:bodyPr/>
        <a:lstStyle/>
        <a:p>
          <a:endParaRPr lang="en-US"/>
        </a:p>
      </dgm:t>
    </dgm:pt>
    <dgm:pt modelId="{F2220CF9-9F15-4F3D-A273-52DB3D7E846A}" type="sibTrans" cxnId="{20A590C8-CBF9-4A64-A99E-79673B4CEA4B}">
      <dgm:prSet/>
      <dgm:spPr/>
      <dgm:t>
        <a:bodyPr/>
        <a:lstStyle/>
        <a:p>
          <a:endParaRPr lang="en-US"/>
        </a:p>
      </dgm:t>
    </dgm:pt>
    <dgm:pt modelId="{F914D6FA-EC7B-4D96-988A-3C7997BEBF4F}" type="parTrans" cxnId="{20A590C8-CBF9-4A64-A99E-79673B4CEA4B}">
      <dgm:prSet/>
      <dgm:spPr/>
      <dgm:t>
        <a:bodyPr/>
        <a:lstStyle/>
        <a:p>
          <a:endParaRPr lang="en-US"/>
        </a:p>
      </dgm:t>
    </dgm:pt>
    <dgm:pt modelId="{FDCA64B4-A366-46A3-88F2-1E833AEB43CA}" type="sibTrans" cxnId="{01D7B6B8-4705-40C4-892B-B7BBE0BA197C}">
      <dgm:prSet/>
      <dgm:spPr/>
      <dgm:t>
        <a:bodyPr/>
        <a:lstStyle/>
        <a:p>
          <a:endParaRPr lang="en-US"/>
        </a:p>
      </dgm:t>
    </dgm:pt>
    <dgm:pt modelId="{6C4B6C25-DB46-4681-9D34-6F436F005E14}" type="parTrans" cxnId="{01D7B6B8-4705-40C4-892B-B7BBE0BA197C}">
      <dgm:prSet/>
      <dgm:spPr/>
      <dgm:t>
        <a:bodyPr/>
        <a:lstStyle/>
        <a:p>
          <a:endParaRPr lang="en-US"/>
        </a:p>
      </dgm:t>
    </dgm:pt>
    <dgm:pt modelId="{43F37A29-DFDC-4580-BEF8-99AE1CCAAC4C}">
      <dgm:prSet phldrT="[Text]" custT="1"/>
      <dgm:spPr/>
      <dgm:t>
        <a:bodyPr/>
        <a:lstStyle/>
        <a:p>
          <a:r>
            <a:rPr lang="en-US" sz="1800"/>
            <a:t>cap N</a:t>
          </a:r>
        </a:p>
      </dgm:t>
    </dgm:pt>
    <dgm:pt modelId="{CC0A3BC4-2979-4593-A7E6-E41B8E70A473}" type="parTrans" cxnId="{F90AC71E-676C-4178-A1FB-5B97E2545B8C}">
      <dgm:prSet/>
      <dgm:spPr/>
      <dgm:t>
        <a:bodyPr/>
        <a:lstStyle/>
        <a:p>
          <a:endParaRPr lang="en-US"/>
        </a:p>
      </dgm:t>
    </dgm:pt>
    <dgm:pt modelId="{10B3AED4-33F3-419A-9DEB-ACAB5F1C3FB9}" type="sibTrans" cxnId="{F90AC71E-676C-4178-A1FB-5B97E2545B8C}">
      <dgm:prSet/>
      <dgm:spPr/>
      <dgm:t>
        <a:bodyPr/>
        <a:lstStyle/>
        <a:p>
          <a:endParaRPr lang="en-US"/>
        </a:p>
      </dgm:t>
    </dgm:pt>
    <dgm:pt modelId="{4258469A-3041-44A0-9C64-73A4FE820F31}" type="pres">
      <dgm:prSet presAssocID="{B7486789-F44A-40A2-AE70-49A51F44FF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33C8AE4-8085-4020-AC3F-B36DCF78D491}" type="pres">
      <dgm:prSet presAssocID="{DD617292-B8B7-4C03-9A88-77E2CF08C190}" presName="hierRoot1" presStyleCnt="0"/>
      <dgm:spPr/>
    </dgm:pt>
    <dgm:pt modelId="{7A5776F1-BFA8-4825-B783-934853D91BE3}" type="pres">
      <dgm:prSet presAssocID="{DD617292-B8B7-4C03-9A88-77E2CF08C190}" presName="composite" presStyleCnt="0"/>
      <dgm:spPr/>
    </dgm:pt>
    <dgm:pt modelId="{23A8AC97-5ED1-46F3-A356-17CDD0744433}" type="pres">
      <dgm:prSet presAssocID="{DD617292-B8B7-4C03-9A88-77E2CF08C190}" presName="background" presStyleLbl="node0" presStyleIdx="0" presStyleCnt="1"/>
      <dgm:spPr/>
    </dgm:pt>
    <dgm:pt modelId="{21931750-8731-4D7C-95EA-C57572AD1F77}" type="pres">
      <dgm:prSet presAssocID="{DD617292-B8B7-4C03-9A88-77E2CF08C19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D38667-11C9-49E0-9032-93FF62EEAC9E}" type="pres">
      <dgm:prSet presAssocID="{DD617292-B8B7-4C03-9A88-77E2CF08C190}" presName="hierChild2" presStyleCnt="0"/>
      <dgm:spPr/>
    </dgm:pt>
    <dgm:pt modelId="{81941D28-CF41-40CF-BE71-286F339905E8}" type="pres">
      <dgm:prSet presAssocID="{64EB20DE-C89A-426D-B372-43D06446D52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ADE8744-44EE-4A84-A272-35A64F6CCBAF}" type="pres">
      <dgm:prSet presAssocID="{A1AD74A2-B914-45E7-9D9C-AA101547DFAA}" presName="hierRoot2" presStyleCnt="0"/>
      <dgm:spPr/>
    </dgm:pt>
    <dgm:pt modelId="{2824BBD5-4E11-4DD3-90D6-006852C777E4}" type="pres">
      <dgm:prSet presAssocID="{A1AD74A2-B914-45E7-9D9C-AA101547DFAA}" presName="composite2" presStyleCnt="0"/>
      <dgm:spPr/>
    </dgm:pt>
    <dgm:pt modelId="{FAC5A996-A65B-4F75-9CF4-2746E346D9AC}" type="pres">
      <dgm:prSet presAssocID="{A1AD74A2-B914-45E7-9D9C-AA101547DFAA}" presName="background2" presStyleLbl="node2" presStyleIdx="0" presStyleCnt="2"/>
      <dgm:spPr/>
    </dgm:pt>
    <dgm:pt modelId="{D1D08081-BEB8-4787-9AB4-27DC2C99C6BB}" type="pres">
      <dgm:prSet presAssocID="{A1AD74A2-B914-45E7-9D9C-AA101547DFA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385FB4-15E4-4762-BC34-6AE5C7FA95A6}" type="pres">
      <dgm:prSet presAssocID="{A1AD74A2-B914-45E7-9D9C-AA101547DFAA}" presName="hierChild3" presStyleCnt="0"/>
      <dgm:spPr/>
    </dgm:pt>
    <dgm:pt modelId="{0FBC295C-5F88-40F7-B1BE-0E68CC4CDBEB}" type="pres">
      <dgm:prSet presAssocID="{9C712020-4ADB-4BE3-B532-78FD7D651E26}" presName="Name17" presStyleLbl="parChTrans1D3" presStyleIdx="0" presStyleCnt="4"/>
      <dgm:spPr/>
      <dgm:t>
        <a:bodyPr/>
        <a:lstStyle/>
        <a:p>
          <a:endParaRPr lang="en-US"/>
        </a:p>
      </dgm:t>
    </dgm:pt>
    <dgm:pt modelId="{416D0F11-B2E4-4280-A7EE-60DD0CD28129}" type="pres">
      <dgm:prSet presAssocID="{4BBD3B0E-09B8-408A-B105-D9DC6906B21F}" presName="hierRoot3" presStyleCnt="0"/>
      <dgm:spPr/>
    </dgm:pt>
    <dgm:pt modelId="{68F5BDF7-5EE9-47B7-B2E2-C73092DAE19E}" type="pres">
      <dgm:prSet presAssocID="{4BBD3B0E-09B8-408A-B105-D9DC6906B21F}" presName="composite3" presStyleCnt="0"/>
      <dgm:spPr/>
    </dgm:pt>
    <dgm:pt modelId="{0715F61F-B18C-40F1-B1B9-FFE974DCA6B2}" type="pres">
      <dgm:prSet presAssocID="{4BBD3B0E-09B8-408A-B105-D9DC6906B21F}" presName="background3" presStyleLbl="node3" presStyleIdx="0" presStyleCnt="4"/>
      <dgm:spPr/>
    </dgm:pt>
    <dgm:pt modelId="{5D85D0A9-FB6E-4F73-8A66-0B5C71AF0912}" type="pres">
      <dgm:prSet presAssocID="{4BBD3B0E-09B8-408A-B105-D9DC6906B21F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320AD0-A254-4C48-8A0C-66449FBE593B}" type="pres">
      <dgm:prSet presAssocID="{4BBD3B0E-09B8-408A-B105-D9DC6906B21F}" presName="hierChild4" presStyleCnt="0"/>
      <dgm:spPr/>
    </dgm:pt>
    <dgm:pt modelId="{92D951FC-B631-4CDC-B6C7-A8160FD563A2}" type="pres">
      <dgm:prSet presAssocID="{CC0A3BC4-2979-4593-A7E6-E41B8E70A473}" presName="Name17" presStyleLbl="parChTrans1D3" presStyleIdx="1" presStyleCnt="4"/>
      <dgm:spPr/>
      <dgm:t>
        <a:bodyPr/>
        <a:lstStyle/>
        <a:p>
          <a:endParaRPr lang="en-US"/>
        </a:p>
      </dgm:t>
    </dgm:pt>
    <dgm:pt modelId="{D6ECFDA2-B23E-462E-9CC5-DC706EC54937}" type="pres">
      <dgm:prSet presAssocID="{43F37A29-DFDC-4580-BEF8-99AE1CCAAC4C}" presName="hierRoot3" presStyleCnt="0"/>
      <dgm:spPr/>
    </dgm:pt>
    <dgm:pt modelId="{BDCF5ED7-5CEF-4481-B0F7-AA809A982713}" type="pres">
      <dgm:prSet presAssocID="{43F37A29-DFDC-4580-BEF8-99AE1CCAAC4C}" presName="composite3" presStyleCnt="0"/>
      <dgm:spPr/>
    </dgm:pt>
    <dgm:pt modelId="{8385692F-2B0A-4281-ABE6-58243B52F98F}" type="pres">
      <dgm:prSet presAssocID="{43F37A29-DFDC-4580-BEF8-99AE1CCAAC4C}" presName="background3" presStyleLbl="node3" presStyleIdx="1" presStyleCnt="4"/>
      <dgm:spPr/>
    </dgm:pt>
    <dgm:pt modelId="{37E4D8A1-A4DF-46F1-9F6D-C663D070763F}" type="pres">
      <dgm:prSet presAssocID="{43F37A29-DFDC-4580-BEF8-99AE1CCAAC4C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2977B4-FBD6-4CCF-9874-C9CCD3ED5372}" type="pres">
      <dgm:prSet presAssocID="{43F37A29-DFDC-4580-BEF8-99AE1CCAAC4C}" presName="hierChild4" presStyleCnt="0"/>
      <dgm:spPr/>
    </dgm:pt>
    <dgm:pt modelId="{B7AE9EBC-03E3-4F88-9F0A-2E325BE6937C}" type="pres">
      <dgm:prSet presAssocID="{0CA08901-017D-4756-B06A-A8106B60F77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24082C1-5DCB-44EA-A573-98A95608536A}" type="pres">
      <dgm:prSet presAssocID="{AB21FD40-4A00-4048-B4B4-4C3D067BD2BC}" presName="hierRoot2" presStyleCnt="0"/>
      <dgm:spPr/>
    </dgm:pt>
    <dgm:pt modelId="{80952A5B-FDE3-4664-931A-AEED06D0C3AD}" type="pres">
      <dgm:prSet presAssocID="{AB21FD40-4A00-4048-B4B4-4C3D067BD2BC}" presName="composite2" presStyleCnt="0"/>
      <dgm:spPr/>
    </dgm:pt>
    <dgm:pt modelId="{46AFDE48-CA15-4C32-8CD4-B460BCFECE9E}" type="pres">
      <dgm:prSet presAssocID="{AB21FD40-4A00-4048-B4B4-4C3D067BD2BC}" presName="background2" presStyleLbl="node2" presStyleIdx="1" presStyleCnt="2"/>
      <dgm:spPr/>
    </dgm:pt>
    <dgm:pt modelId="{F6C0AFDF-3393-4963-B662-7D21BD4CBF4F}" type="pres">
      <dgm:prSet presAssocID="{AB21FD40-4A00-4048-B4B4-4C3D067BD2B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16916C-5276-4955-8EF0-80A73CFBC95A}" type="pres">
      <dgm:prSet presAssocID="{AB21FD40-4A00-4048-B4B4-4C3D067BD2BC}" presName="hierChild3" presStyleCnt="0"/>
      <dgm:spPr/>
    </dgm:pt>
    <dgm:pt modelId="{BE3F32AD-C1F0-4494-BD58-6C9C1164890F}" type="pres">
      <dgm:prSet presAssocID="{6C4B6C25-DB46-4681-9D34-6F436F005E14}" presName="Name17" presStyleLbl="parChTrans1D3" presStyleIdx="2" presStyleCnt="4"/>
      <dgm:spPr/>
      <dgm:t>
        <a:bodyPr/>
        <a:lstStyle/>
        <a:p>
          <a:endParaRPr lang="en-US"/>
        </a:p>
      </dgm:t>
    </dgm:pt>
    <dgm:pt modelId="{DC97A71A-2A92-4B00-AFC8-44D877250DE3}" type="pres">
      <dgm:prSet presAssocID="{43448653-AFED-420D-AC85-B5256DE22A20}" presName="hierRoot3" presStyleCnt="0"/>
      <dgm:spPr/>
    </dgm:pt>
    <dgm:pt modelId="{974D4ADF-BBCF-4525-83D9-63A2BC7D8A34}" type="pres">
      <dgm:prSet presAssocID="{43448653-AFED-420D-AC85-B5256DE22A20}" presName="composite3" presStyleCnt="0"/>
      <dgm:spPr/>
    </dgm:pt>
    <dgm:pt modelId="{43BA462C-DF7B-457B-8F61-141B22238174}" type="pres">
      <dgm:prSet presAssocID="{43448653-AFED-420D-AC85-B5256DE22A20}" presName="background3" presStyleLbl="node3" presStyleIdx="2" presStyleCnt="4"/>
      <dgm:spPr/>
    </dgm:pt>
    <dgm:pt modelId="{D1C2535D-F136-4AEA-A562-F0F6330B362E}" type="pres">
      <dgm:prSet presAssocID="{43448653-AFED-420D-AC85-B5256DE22A20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C11F26-1F7B-48DE-A5D4-A564868B6C94}" type="pres">
      <dgm:prSet presAssocID="{43448653-AFED-420D-AC85-B5256DE22A20}" presName="hierChild4" presStyleCnt="0"/>
      <dgm:spPr/>
    </dgm:pt>
    <dgm:pt modelId="{AE105C53-D6C0-47C1-B1BD-9649E0693F10}" type="pres">
      <dgm:prSet presAssocID="{F914D6FA-EC7B-4D96-988A-3C7997BEBF4F}" presName="Name17" presStyleLbl="parChTrans1D3" presStyleIdx="3" presStyleCnt="4"/>
      <dgm:spPr/>
      <dgm:t>
        <a:bodyPr/>
        <a:lstStyle/>
        <a:p>
          <a:endParaRPr lang="en-US"/>
        </a:p>
      </dgm:t>
    </dgm:pt>
    <dgm:pt modelId="{0CF186EF-DEFA-4985-8D8F-404A3780C803}" type="pres">
      <dgm:prSet presAssocID="{8D36AD7D-908A-4AE3-9FE4-7929FC34506A}" presName="hierRoot3" presStyleCnt="0"/>
      <dgm:spPr/>
    </dgm:pt>
    <dgm:pt modelId="{6D0A8C03-863F-42F1-AD21-765983F16866}" type="pres">
      <dgm:prSet presAssocID="{8D36AD7D-908A-4AE3-9FE4-7929FC34506A}" presName="composite3" presStyleCnt="0"/>
      <dgm:spPr/>
    </dgm:pt>
    <dgm:pt modelId="{1FF00D13-7F3C-495E-B3E2-B0123522F866}" type="pres">
      <dgm:prSet presAssocID="{8D36AD7D-908A-4AE3-9FE4-7929FC34506A}" presName="background3" presStyleLbl="node3" presStyleIdx="3" presStyleCnt="4"/>
      <dgm:spPr/>
    </dgm:pt>
    <dgm:pt modelId="{074DA628-24F4-442A-A067-996CC639AC98}" type="pres">
      <dgm:prSet presAssocID="{8D36AD7D-908A-4AE3-9FE4-7929FC34506A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F072F8-5F65-40EF-A2F6-595D9F16E7A0}" type="pres">
      <dgm:prSet presAssocID="{8D36AD7D-908A-4AE3-9FE4-7929FC34506A}" presName="hierChild4" presStyleCnt="0"/>
      <dgm:spPr/>
    </dgm:pt>
  </dgm:ptLst>
  <dgm:cxnLst>
    <dgm:cxn modelId="{D50367F8-42AA-41BA-A0C5-892411593BEA}" type="presOf" srcId="{8D36AD7D-908A-4AE3-9FE4-7929FC34506A}" destId="{074DA628-24F4-442A-A067-996CC639AC98}" srcOrd="0" destOrd="0" presId="urn:microsoft.com/office/officeart/2005/8/layout/hierarchy1"/>
    <dgm:cxn modelId="{FEAD5B4E-4DC5-46F8-82F2-23C20A1E3579}" type="presOf" srcId="{B7486789-F44A-40A2-AE70-49A51F44FF4A}" destId="{4258469A-3041-44A0-9C64-73A4FE820F31}" srcOrd="0" destOrd="0" presId="urn:microsoft.com/office/officeart/2005/8/layout/hierarchy1"/>
    <dgm:cxn modelId="{28AC2C66-D94B-4976-ADF6-946FC286D97E}" type="presOf" srcId="{64EB20DE-C89A-426D-B372-43D06446D522}" destId="{81941D28-CF41-40CF-BE71-286F339905E8}" srcOrd="0" destOrd="0" presId="urn:microsoft.com/office/officeart/2005/8/layout/hierarchy1"/>
    <dgm:cxn modelId="{B1A1B508-41E1-4F70-93E6-505C40C38EFA}" srcId="{B7486789-F44A-40A2-AE70-49A51F44FF4A}" destId="{DD617292-B8B7-4C03-9A88-77E2CF08C190}" srcOrd="0" destOrd="0" parTransId="{7808C5E2-FF4F-4635-905D-FB003D4FE424}" sibTransId="{2BD55C62-DFA9-4A45-A8B0-F63CC2F8EEA2}"/>
    <dgm:cxn modelId="{20A590C8-CBF9-4A64-A99E-79673B4CEA4B}" srcId="{AB21FD40-4A00-4048-B4B4-4C3D067BD2BC}" destId="{8D36AD7D-908A-4AE3-9FE4-7929FC34506A}" srcOrd="1" destOrd="0" parTransId="{F914D6FA-EC7B-4D96-988A-3C7997BEBF4F}" sibTransId="{F2220CF9-9F15-4F3D-A273-52DB3D7E846A}"/>
    <dgm:cxn modelId="{19059403-C8EA-409D-9947-B1A9F2D7ED8A}" srcId="{DD617292-B8B7-4C03-9A88-77E2CF08C190}" destId="{AB21FD40-4A00-4048-B4B4-4C3D067BD2BC}" srcOrd="1" destOrd="0" parTransId="{0CA08901-017D-4756-B06A-A8106B60F77F}" sibTransId="{F4EA2375-EE12-49F8-B695-E33BBEEC5940}"/>
    <dgm:cxn modelId="{1E50CB69-8876-4C20-8DF6-F791A5160579}" type="presOf" srcId="{A1AD74A2-B914-45E7-9D9C-AA101547DFAA}" destId="{D1D08081-BEB8-4787-9AB4-27DC2C99C6BB}" srcOrd="0" destOrd="0" presId="urn:microsoft.com/office/officeart/2005/8/layout/hierarchy1"/>
    <dgm:cxn modelId="{927AD27B-8E90-4BE1-B9F3-21D51561A0BA}" type="presOf" srcId="{AB21FD40-4A00-4048-B4B4-4C3D067BD2BC}" destId="{F6C0AFDF-3393-4963-B662-7D21BD4CBF4F}" srcOrd="0" destOrd="0" presId="urn:microsoft.com/office/officeart/2005/8/layout/hierarchy1"/>
    <dgm:cxn modelId="{156556CA-6ACB-4ADD-B573-3A5C75C33776}" type="presOf" srcId="{4BBD3B0E-09B8-408A-B105-D9DC6906B21F}" destId="{5D85D0A9-FB6E-4F73-8A66-0B5C71AF0912}" srcOrd="0" destOrd="0" presId="urn:microsoft.com/office/officeart/2005/8/layout/hierarchy1"/>
    <dgm:cxn modelId="{FD022C8A-A10B-44BE-88E7-C22918491EB5}" type="presOf" srcId="{43448653-AFED-420D-AC85-B5256DE22A20}" destId="{D1C2535D-F136-4AEA-A562-F0F6330B362E}" srcOrd="0" destOrd="0" presId="urn:microsoft.com/office/officeart/2005/8/layout/hierarchy1"/>
    <dgm:cxn modelId="{08BECD35-E867-4E97-ADC4-D6DCFE62829E}" srcId="{DD617292-B8B7-4C03-9A88-77E2CF08C190}" destId="{A1AD74A2-B914-45E7-9D9C-AA101547DFAA}" srcOrd="0" destOrd="0" parTransId="{64EB20DE-C89A-426D-B372-43D06446D522}" sibTransId="{6705E0FA-630A-408C-8880-68F5B862DF0F}"/>
    <dgm:cxn modelId="{291420C4-2CBC-4BFE-BFB6-F479A56A9EFF}" type="presOf" srcId="{0CA08901-017D-4756-B06A-A8106B60F77F}" destId="{B7AE9EBC-03E3-4F88-9F0A-2E325BE6937C}" srcOrd="0" destOrd="0" presId="urn:microsoft.com/office/officeart/2005/8/layout/hierarchy1"/>
    <dgm:cxn modelId="{12B499B9-C99E-4642-B29E-094C2D836C36}" type="presOf" srcId="{CC0A3BC4-2979-4593-A7E6-E41B8E70A473}" destId="{92D951FC-B631-4CDC-B6C7-A8160FD563A2}" srcOrd="0" destOrd="0" presId="urn:microsoft.com/office/officeart/2005/8/layout/hierarchy1"/>
    <dgm:cxn modelId="{CE31AC4D-9A20-425B-A7AC-5BC9910B1C52}" type="presOf" srcId="{43F37A29-DFDC-4580-BEF8-99AE1CCAAC4C}" destId="{37E4D8A1-A4DF-46F1-9F6D-C663D070763F}" srcOrd="0" destOrd="0" presId="urn:microsoft.com/office/officeart/2005/8/layout/hierarchy1"/>
    <dgm:cxn modelId="{01D7B6B8-4705-40C4-892B-B7BBE0BA197C}" srcId="{AB21FD40-4A00-4048-B4B4-4C3D067BD2BC}" destId="{43448653-AFED-420D-AC85-B5256DE22A20}" srcOrd="0" destOrd="0" parTransId="{6C4B6C25-DB46-4681-9D34-6F436F005E14}" sibTransId="{FDCA64B4-A366-46A3-88F2-1E833AEB43CA}"/>
    <dgm:cxn modelId="{C02C6232-955C-4FAA-A27E-50C1DBFB930B}" srcId="{A1AD74A2-B914-45E7-9D9C-AA101547DFAA}" destId="{4BBD3B0E-09B8-408A-B105-D9DC6906B21F}" srcOrd="0" destOrd="0" parTransId="{9C712020-4ADB-4BE3-B532-78FD7D651E26}" sibTransId="{566909AC-C2D5-40C2-BEA7-2E56B90DA803}"/>
    <dgm:cxn modelId="{F90AC71E-676C-4178-A1FB-5B97E2545B8C}" srcId="{A1AD74A2-B914-45E7-9D9C-AA101547DFAA}" destId="{43F37A29-DFDC-4580-BEF8-99AE1CCAAC4C}" srcOrd="1" destOrd="0" parTransId="{CC0A3BC4-2979-4593-A7E6-E41B8E70A473}" sibTransId="{10B3AED4-33F3-419A-9DEB-ACAB5F1C3FB9}"/>
    <dgm:cxn modelId="{F220B317-63DF-4957-B245-1DE71DB6D1D9}" type="presOf" srcId="{F914D6FA-EC7B-4D96-988A-3C7997BEBF4F}" destId="{AE105C53-D6C0-47C1-B1BD-9649E0693F10}" srcOrd="0" destOrd="0" presId="urn:microsoft.com/office/officeart/2005/8/layout/hierarchy1"/>
    <dgm:cxn modelId="{86F32B02-DD8E-4C22-A6B8-C08D588409D8}" type="presOf" srcId="{DD617292-B8B7-4C03-9A88-77E2CF08C190}" destId="{21931750-8731-4D7C-95EA-C57572AD1F77}" srcOrd="0" destOrd="0" presId="urn:microsoft.com/office/officeart/2005/8/layout/hierarchy1"/>
    <dgm:cxn modelId="{62554E47-77CA-4D70-A8DE-4A8688D46ABC}" type="presOf" srcId="{9C712020-4ADB-4BE3-B532-78FD7D651E26}" destId="{0FBC295C-5F88-40F7-B1BE-0E68CC4CDBEB}" srcOrd="0" destOrd="0" presId="urn:microsoft.com/office/officeart/2005/8/layout/hierarchy1"/>
    <dgm:cxn modelId="{01DB586F-DAB6-4969-9629-587B5B6F6439}" type="presOf" srcId="{6C4B6C25-DB46-4681-9D34-6F436F005E14}" destId="{BE3F32AD-C1F0-4494-BD58-6C9C1164890F}" srcOrd="0" destOrd="0" presId="urn:microsoft.com/office/officeart/2005/8/layout/hierarchy1"/>
    <dgm:cxn modelId="{D925255A-14F6-4EA3-BAE1-7105E686D877}" type="presParOf" srcId="{4258469A-3041-44A0-9C64-73A4FE820F31}" destId="{E33C8AE4-8085-4020-AC3F-B36DCF78D491}" srcOrd="0" destOrd="0" presId="urn:microsoft.com/office/officeart/2005/8/layout/hierarchy1"/>
    <dgm:cxn modelId="{450BD825-3931-499E-87D3-3C0D263A63FA}" type="presParOf" srcId="{E33C8AE4-8085-4020-AC3F-B36DCF78D491}" destId="{7A5776F1-BFA8-4825-B783-934853D91BE3}" srcOrd="0" destOrd="0" presId="urn:microsoft.com/office/officeart/2005/8/layout/hierarchy1"/>
    <dgm:cxn modelId="{A6D7CFF1-B6AE-4591-84DD-D94B0280E1D2}" type="presParOf" srcId="{7A5776F1-BFA8-4825-B783-934853D91BE3}" destId="{23A8AC97-5ED1-46F3-A356-17CDD0744433}" srcOrd="0" destOrd="0" presId="urn:microsoft.com/office/officeart/2005/8/layout/hierarchy1"/>
    <dgm:cxn modelId="{E777A5B6-E6C3-4850-A1FC-F8FA14BED075}" type="presParOf" srcId="{7A5776F1-BFA8-4825-B783-934853D91BE3}" destId="{21931750-8731-4D7C-95EA-C57572AD1F77}" srcOrd="1" destOrd="0" presId="urn:microsoft.com/office/officeart/2005/8/layout/hierarchy1"/>
    <dgm:cxn modelId="{B374FAE6-069A-4AA6-8290-F8E3A9B5C981}" type="presParOf" srcId="{E33C8AE4-8085-4020-AC3F-B36DCF78D491}" destId="{68D38667-11C9-49E0-9032-93FF62EEAC9E}" srcOrd="1" destOrd="0" presId="urn:microsoft.com/office/officeart/2005/8/layout/hierarchy1"/>
    <dgm:cxn modelId="{FD09C168-3B35-420C-91A8-FF84F998F2E2}" type="presParOf" srcId="{68D38667-11C9-49E0-9032-93FF62EEAC9E}" destId="{81941D28-CF41-40CF-BE71-286F339905E8}" srcOrd="0" destOrd="0" presId="urn:microsoft.com/office/officeart/2005/8/layout/hierarchy1"/>
    <dgm:cxn modelId="{F5C66E3E-AB1F-4BA0-AF4C-6B4397B79437}" type="presParOf" srcId="{68D38667-11C9-49E0-9032-93FF62EEAC9E}" destId="{BADE8744-44EE-4A84-A272-35A64F6CCBAF}" srcOrd="1" destOrd="0" presId="urn:microsoft.com/office/officeart/2005/8/layout/hierarchy1"/>
    <dgm:cxn modelId="{222828E5-8530-4E2D-92D7-4092A39863D4}" type="presParOf" srcId="{BADE8744-44EE-4A84-A272-35A64F6CCBAF}" destId="{2824BBD5-4E11-4DD3-90D6-006852C777E4}" srcOrd="0" destOrd="0" presId="urn:microsoft.com/office/officeart/2005/8/layout/hierarchy1"/>
    <dgm:cxn modelId="{21F6772E-A056-4E2D-816F-08F5E9DEC322}" type="presParOf" srcId="{2824BBD5-4E11-4DD3-90D6-006852C777E4}" destId="{FAC5A996-A65B-4F75-9CF4-2746E346D9AC}" srcOrd="0" destOrd="0" presId="urn:microsoft.com/office/officeart/2005/8/layout/hierarchy1"/>
    <dgm:cxn modelId="{12B3557C-EF83-4B7A-B5F9-7F6E1ECAAFB8}" type="presParOf" srcId="{2824BBD5-4E11-4DD3-90D6-006852C777E4}" destId="{D1D08081-BEB8-4787-9AB4-27DC2C99C6BB}" srcOrd="1" destOrd="0" presId="urn:microsoft.com/office/officeart/2005/8/layout/hierarchy1"/>
    <dgm:cxn modelId="{A51BED05-A370-4298-B79A-ABD72361F6F7}" type="presParOf" srcId="{BADE8744-44EE-4A84-A272-35A64F6CCBAF}" destId="{80385FB4-15E4-4762-BC34-6AE5C7FA95A6}" srcOrd="1" destOrd="0" presId="urn:microsoft.com/office/officeart/2005/8/layout/hierarchy1"/>
    <dgm:cxn modelId="{BDE57A62-38F7-4217-BA0B-2A352674395B}" type="presParOf" srcId="{80385FB4-15E4-4762-BC34-6AE5C7FA95A6}" destId="{0FBC295C-5F88-40F7-B1BE-0E68CC4CDBEB}" srcOrd="0" destOrd="0" presId="urn:microsoft.com/office/officeart/2005/8/layout/hierarchy1"/>
    <dgm:cxn modelId="{28B632EC-405E-4899-BF67-CCBD73E125E6}" type="presParOf" srcId="{80385FB4-15E4-4762-BC34-6AE5C7FA95A6}" destId="{416D0F11-B2E4-4280-A7EE-60DD0CD28129}" srcOrd="1" destOrd="0" presId="urn:microsoft.com/office/officeart/2005/8/layout/hierarchy1"/>
    <dgm:cxn modelId="{455BAFDE-3465-4C9D-A88B-D83504431700}" type="presParOf" srcId="{416D0F11-B2E4-4280-A7EE-60DD0CD28129}" destId="{68F5BDF7-5EE9-47B7-B2E2-C73092DAE19E}" srcOrd="0" destOrd="0" presId="urn:microsoft.com/office/officeart/2005/8/layout/hierarchy1"/>
    <dgm:cxn modelId="{E381FCDF-6F0D-4F9B-B1E2-FDBC78126FF5}" type="presParOf" srcId="{68F5BDF7-5EE9-47B7-B2E2-C73092DAE19E}" destId="{0715F61F-B18C-40F1-B1B9-FFE974DCA6B2}" srcOrd="0" destOrd="0" presId="urn:microsoft.com/office/officeart/2005/8/layout/hierarchy1"/>
    <dgm:cxn modelId="{49D4EC28-8EED-4496-8087-725A5B60E1EE}" type="presParOf" srcId="{68F5BDF7-5EE9-47B7-B2E2-C73092DAE19E}" destId="{5D85D0A9-FB6E-4F73-8A66-0B5C71AF0912}" srcOrd="1" destOrd="0" presId="urn:microsoft.com/office/officeart/2005/8/layout/hierarchy1"/>
    <dgm:cxn modelId="{47F85D1C-181F-46FE-AE61-1C1C0F1BB84F}" type="presParOf" srcId="{416D0F11-B2E4-4280-A7EE-60DD0CD28129}" destId="{6E320AD0-A254-4C48-8A0C-66449FBE593B}" srcOrd="1" destOrd="0" presId="urn:microsoft.com/office/officeart/2005/8/layout/hierarchy1"/>
    <dgm:cxn modelId="{08A6C5C3-1B57-40F8-9703-359B8C41D1DB}" type="presParOf" srcId="{80385FB4-15E4-4762-BC34-6AE5C7FA95A6}" destId="{92D951FC-B631-4CDC-B6C7-A8160FD563A2}" srcOrd="2" destOrd="0" presId="urn:microsoft.com/office/officeart/2005/8/layout/hierarchy1"/>
    <dgm:cxn modelId="{3009AD8E-022C-46DC-8E5A-D1EAF3C5C69C}" type="presParOf" srcId="{80385FB4-15E4-4762-BC34-6AE5C7FA95A6}" destId="{D6ECFDA2-B23E-462E-9CC5-DC706EC54937}" srcOrd="3" destOrd="0" presId="urn:microsoft.com/office/officeart/2005/8/layout/hierarchy1"/>
    <dgm:cxn modelId="{4646121B-CD73-4198-90D0-2AF85124AEC5}" type="presParOf" srcId="{D6ECFDA2-B23E-462E-9CC5-DC706EC54937}" destId="{BDCF5ED7-5CEF-4481-B0F7-AA809A982713}" srcOrd="0" destOrd="0" presId="urn:microsoft.com/office/officeart/2005/8/layout/hierarchy1"/>
    <dgm:cxn modelId="{12131CC5-4559-4F32-A400-D3E5BC1BE4D5}" type="presParOf" srcId="{BDCF5ED7-5CEF-4481-B0F7-AA809A982713}" destId="{8385692F-2B0A-4281-ABE6-58243B52F98F}" srcOrd="0" destOrd="0" presId="urn:microsoft.com/office/officeart/2005/8/layout/hierarchy1"/>
    <dgm:cxn modelId="{E816E4C2-BB7A-413E-A763-B149DEB02C37}" type="presParOf" srcId="{BDCF5ED7-5CEF-4481-B0F7-AA809A982713}" destId="{37E4D8A1-A4DF-46F1-9F6D-C663D070763F}" srcOrd="1" destOrd="0" presId="urn:microsoft.com/office/officeart/2005/8/layout/hierarchy1"/>
    <dgm:cxn modelId="{641D8461-885C-474B-AC91-47809CE6991B}" type="presParOf" srcId="{D6ECFDA2-B23E-462E-9CC5-DC706EC54937}" destId="{F42977B4-FBD6-4CCF-9874-C9CCD3ED5372}" srcOrd="1" destOrd="0" presId="urn:microsoft.com/office/officeart/2005/8/layout/hierarchy1"/>
    <dgm:cxn modelId="{3497B4A6-DD44-42EB-8A88-7780403B1292}" type="presParOf" srcId="{68D38667-11C9-49E0-9032-93FF62EEAC9E}" destId="{B7AE9EBC-03E3-4F88-9F0A-2E325BE6937C}" srcOrd="2" destOrd="0" presId="urn:microsoft.com/office/officeart/2005/8/layout/hierarchy1"/>
    <dgm:cxn modelId="{708A3284-F3D1-44FC-998D-40DB2F01818D}" type="presParOf" srcId="{68D38667-11C9-49E0-9032-93FF62EEAC9E}" destId="{C24082C1-5DCB-44EA-A573-98A95608536A}" srcOrd="3" destOrd="0" presId="urn:microsoft.com/office/officeart/2005/8/layout/hierarchy1"/>
    <dgm:cxn modelId="{A9AE0D75-0918-4139-9486-1A6F88CE3146}" type="presParOf" srcId="{C24082C1-5DCB-44EA-A573-98A95608536A}" destId="{80952A5B-FDE3-4664-931A-AEED06D0C3AD}" srcOrd="0" destOrd="0" presId="urn:microsoft.com/office/officeart/2005/8/layout/hierarchy1"/>
    <dgm:cxn modelId="{4B5D808D-A20E-41C4-A3C5-22B62438B0C5}" type="presParOf" srcId="{80952A5B-FDE3-4664-931A-AEED06D0C3AD}" destId="{46AFDE48-CA15-4C32-8CD4-B460BCFECE9E}" srcOrd="0" destOrd="0" presId="urn:microsoft.com/office/officeart/2005/8/layout/hierarchy1"/>
    <dgm:cxn modelId="{E05A266B-EEC5-4B6C-9EC5-679EB7428C18}" type="presParOf" srcId="{80952A5B-FDE3-4664-931A-AEED06D0C3AD}" destId="{F6C0AFDF-3393-4963-B662-7D21BD4CBF4F}" srcOrd="1" destOrd="0" presId="urn:microsoft.com/office/officeart/2005/8/layout/hierarchy1"/>
    <dgm:cxn modelId="{61C21CFB-C9B5-456D-9BB5-572C1D5D1D9D}" type="presParOf" srcId="{C24082C1-5DCB-44EA-A573-98A95608536A}" destId="{BF16916C-5276-4955-8EF0-80A73CFBC95A}" srcOrd="1" destOrd="0" presId="urn:microsoft.com/office/officeart/2005/8/layout/hierarchy1"/>
    <dgm:cxn modelId="{7FB3DDDD-F52E-4FD5-A24B-CDA180A2E101}" type="presParOf" srcId="{BF16916C-5276-4955-8EF0-80A73CFBC95A}" destId="{BE3F32AD-C1F0-4494-BD58-6C9C1164890F}" srcOrd="0" destOrd="0" presId="urn:microsoft.com/office/officeart/2005/8/layout/hierarchy1"/>
    <dgm:cxn modelId="{9B210891-AD76-46F7-84AB-16E88EEBE281}" type="presParOf" srcId="{BF16916C-5276-4955-8EF0-80A73CFBC95A}" destId="{DC97A71A-2A92-4B00-AFC8-44D877250DE3}" srcOrd="1" destOrd="0" presId="urn:microsoft.com/office/officeart/2005/8/layout/hierarchy1"/>
    <dgm:cxn modelId="{8B943EF8-69C8-42AF-A208-DBF65FE28E93}" type="presParOf" srcId="{DC97A71A-2A92-4B00-AFC8-44D877250DE3}" destId="{974D4ADF-BBCF-4525-83D9-63A2BC7D8A34}" srcOrd="0" destOrd="0" presId="urn:microsoft.com/office/officeart/2005/8/layout/hierarchy1"/>
    <dgm:cxn modelId="{635CFC51-3AAB-40DD-AB6A-EE3CCFA0FBE0}" type="presParOf" srcId="{974D4ADF-BBCF-4525-83D9-63A2BC7D8A34}" destId="{43BA462C-DF7B-457B-8F61-141B22238174}" srcOrd="0" destOrd="0" presId="urn:microsoft.com/office/officeart/2005/8/layout/hierarchy1"/>
    <dgm:cxn modelId="{AA4993AB-8518-4B97-9254-1E8E6D6D6394}" type="presParOf" srcId="{974D4ADF-BBCF-4525-83D9-63A2BC7D8A34}" destId="{D1C2535D-F136-4AEA-A562-F0F6330B362E}" srcOrd="1" destOrd="0" presId="urn:microsoft.com/office/officeart/2005/8/layout/hierarchy1"/>
    <dgm:cxn modelId="{5F9962CD-0E87-4926-88B7-770EC9295811}" type="presParOf" srcId="{DC97A71A-2A92-4B00-AFC8-44D877250DE3}" destId="{A4C11F26-1F7B-48DE-A5D4-A564868B6C94}" srcOrd="1" destOrd="0" presId="urn:microsoft.com/office/officeart/2005/8/layout/hierarchy1"/>
    <dgm:cxn modelId="{D30DCC0C-3053-4982-AF4E-7003E8C9F264}" type="presParOf" srcId="{BF16916C-5276-4955-8EF0-80A73CFBC95A}" destId="{AE105C53-D6C0-47C1-B1BD-9649E0693F10}" srcOrd="2" destOrd="0" presId="urn:microsoft.com/office/officeart/2005/8/layout/hierarchy1"/>
    <dgm:cxn modelId="{2C376205-FDE2-4EC5-BE11-CBBF5939A0F6}" type="presParOf" srcId="{BF16916C-5276-4955-8EF0-80A73CFBC95A}" destId="{0CF186EF-DEFA-4985-8D8F-404A3780C803}" srcOrd="3" destOrd="0" presId="urn:microsoft.com/office/officeart/2005/8/layout/hierarchy1"/>
    <dgm:cxn modelId="{6494F492-1143-4ACA-B3F5-0AD0C0D86261}" type="presParOf" srcId="{0CF186EF-DEFA-4985-8D8F-404A3780C803}" destId="{6D0A8C03-863F-42F1-AD21-765983F16866}" srcOrd="0" destOrd="0" presId="urn:microsoft.com/office/officeart/2005/8/layout/hierarchy1"/>
    <dgm:cxn modelId="{70107DF8-DA0C-4E91-A321-CBD103C49D94}" type="presParOf" srcId="{6D0A8C03-863F-42F1-AD21-765983F16866}" destId="{1FF00D13-7F3C-495E-B3E2-B0123522F866}" srcOrd="0" destOrd="0" presId="urn:microsoft.com/office/officeart/2005/8/layout/hierarchy1"/>
    <dgm:cxn modelId="{585A3FA4-9F4B-40FB-8F3C-AA9B51359ECC}" type="presParOf" srcId="{6D0A8C03-863F-42F1-AD21-765983F16866}" destId="{074DA628-24F4-442A-A067-996CC639AC98}" srcOrd="1" destOrd="0" presId="urn:microsoft.com/office/officeart/2005/8/layout/hierarchy1"/>
    <dgm:cxn modelId="{A780B6D6-B5F9-400D-A6DD-99CC04B4CB62}" type="presParOf" srcId="{0CF186EF-DEFA-4985-8D8F-404A3780C803}" destId="{26F072F8-5F65-40EF-A2F6-595D9F16E7A0}" srcOrd="1" destOrd="0" presId="urn:microsoft.com/office/officeart/2005/8/layout/hierarchy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486789-F44A-40A2-AE70-49A51F44FF4A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D617292-B8B7-4C03-9A88-77E2CF08C190}">
      <dgm:prSet phldrT="[Text]" custT="1"/>
      <dgm:spPr/>
      <dgm:t>
        <a:bodyPr/>
        <a:lstStyle/>
        <a:p>
          <a:r>
            <a:rPr lang="en-US" sz="1400"/>
            <a:t>GCI</a:t>
          </a:r>
        </a:p>
      </dgm:t>
    </dgm:pt>
    <dgm:pt modelId="{7808C5E2-FF4F-4635-905D-FB003D4FE424}" type="parTrans" cxnId="{B1A1B508-41E1-4F70-93E6-505C40C38EFA}">
      <dgm:prSet/>
      <dgm:spPr/>
      <dgm:t>
        <a:bodyPr/>
        <a:lstStyle/>
        <a:p>
          <a:endParaRPr lang="en-US"/>
        </a:p>
      </dgm:t>
    </dgm:pt>
    <dgm:pt modelId="{2BD55C62-DFA9-4A45-A8B0-F63CC2F8EEA2}" type="sibTrans" cxnId="{B1A1B508-41E1-4F70-93E6-505C40C38EFA}">
      <dgm:prSet/>
      <dgm:spPr/>
      <dgm:t>
        <a:bodyPr/>
        <a:lstStyle/>
        <a:p>
          <a:endParaRPr lang="en-US"/>
        </a:p>
      </dgm:t>
    </dgm:pt>
    <dgm:pt modelId="{A1AD74A2-B914-45E7-9D9C-AA101547DFAA}">
      <dgm:prSet phldrT="[Text]" custT="1"/>
      <dgm:spPr/>
      <dgm:t>
        <a:bodyPr/>
        <a:lstStyle/>
        <a:p>
          <a:r>
            <a:rPr lang="en-US" sz="1400"/>
            <a:t>Flight Lead 1</a:t>
          </a:r>
        </a:p>
      </dgm:t>
    </dgm:pt>
    <dgm:pt modelId="{64EB20DE-C89A-426D-B372-43D06446D522}" type="parTrans" cxnId="{08BECD35-E867-4E97-ADC4-D6DCFE62829E}">
      <dgm:prSet/>
      <dgm:spPr/>
      <dgm:t>
        <a:bodyPr/>
        <a:lstStyle/>
        <a:p>
          <a:endParaRPr lang="en-US"/>
        </a:p>
      </dgm:t>
    </dgm:pt>
    <dgm:pt modelId="{6705E0FA-630A-408C-8880-68F5B862DF0F}" type="sibTrans" cxnId="{08BECD35-E867-4E97-ADC4-D6DCFE62829E}">
      <dgm:prSet/>
      <dgm:spPr/>
      <dgm:t>
        <a:bodyPr/>
        <a:lstStyle/>
        <a:p>
          <a:endParaRPr lang="en-US"/>
        </a:p>
      </dgm:t>
    </dgm:pt>
    <dgm:pt modelId="{4BBD3B0E-09B8-408A-B105-D9DC6906B21F}">
      <dgm:prSet phldrT="[Text]" custT="1"/>
      <dgm:spPr/>
      <dgm:t>
        <a:bodyPr/>
        <a:lstStyle/>
        <a:p>
          <a:r>
            <a:rPr lang="en-US" sz="1400"/>
            <a:t>CAP 1</a:t>
          </a:r>
        </a:p>
      </dgm:t>
    </dgm:pt>
    <dgm:pt modelId="{9C712020-4ADB-4BE3-B532-78FD7D651E26}" type="parTrans" cxnId="{C02C6232-955C-4FAA-A27E-50C1DBFB930B}">
      <dgm:prSet/>
      <dgm:spPr/>
      <dgm:t>
        <a:bodyPr/>
        <a:lstStyle/>
        <a:p>
          <a:endParaRPr lang="en-US"/>
        </a:p>
      </dgm:t>
    </dgm:pt>
    <dgm:pt modelId="{566909AC-C2D5-40C2-BEA7-2E56B90DA803}" type="sibTrans" cxnId="{C02C6232-955C-4FAA-A27E-50C1DBFB930B}">
      <dgm:prSet/>
      <dgm:spPr/>
      <dgm:t>
        <a:bodyPr/>
        <a:lstStyle/>
        <a:p>
          <a:endParaRPr lang="en-US"/>
        </a:p>
      </dgm:t>
    </dgm:pt>
    <dgm:pt modelId="{69DEA935-55C2-43E0-93D9-9D97908E0EDF}">
      <dgm:prSet phldrT="[Text]" custT="1"/>
      <dgm:spPr/>
      <dgm:t>
        <a:bodyPr/>
        <a:lstStyle/>
        <a:p>
          <a:r>
            <a:rPr lang="en-US" sz="1400"/>
            <a:t>CAP N</a:t>
          </a:r>
        </a:p>
      </dgm:t>
    </dgm:pt>
    <dgm:pt modelId="{8A741E72-7C94-49D4-966B-EE5F0D908189}" type="parTrans" cxnId="{8D816B57-8CD8-432E-A8C8-10CC2F1C7863}">
      <dgm:prSet/>
      <dgm:spPr/>
      <dgm:t>
        <a:bodyPr/>
        <a:lstStyle/>
        <a:p>
          <a:endParaRPr lang="en-US"/>
        </a:p>
      </dgm:t>
    </dgm:pt>
    <dgm:pt modelId="{9437F9F3-FCF0-4824-99D4-1C7D5C75422C}" type="sibTrans" cxnId="{8D816B57-8CD8-432E-A8C8-10CC2F1C7863}">
      <dgm:prSet/>
      <dgm:spPr/>
      <dgm:t>
        <a:bodyPr/>
        <a:lstStyle/>
        <a:p>
          <a:endParaRPr lang="en-US"/>
        </a:p>
      </dgm:t>
    </dgm:pt>
    <dgm:pt modelId="{AB21FD40-4A00-4048-B4B4-4C3D067BD2BC}">
      <dgm:prSet phldrT="[Text]" custT="1"/>
      <dgm:spPr/>
      <dgm:t>
        <a:bodyPr/>
        <a:lstStyle/>
        <a:p>
          <a:r>
            <a:rPr lang="en-US" sz="1400"/>
            <a:t>Flight Lead N</a:t>
          </a:r>
        </a:p>
      </dgm:t>
    </dgm:pt>
    <dgm:pt modelId="{0CA08901-017D-4756-B06A-A8106B60F77F}" type="parTrans" cxnId="{19059403-C8EA-409D-9947-B1A9F2D7ED8A}">
      <dgm:prSet/>
      <dgm:spPr/>
      <dgm:t>
        <a:bodyPr/>
        <a:lstStyle/>
        <a:p>
          <a:endParaRPr lang="en-US"/>
        </a:p>
      </dgm:t>
    </dgm:pt>
    <dgm:pt modelId="{F4EA2375-EE12-49F8-B695-E33BBEEC5940}" type="sibTrans" cxnId="{19059403-C8EA-409D-9947-B1A9F2D7ED8A}">
      <dgm:prSet/>
      <dgm:spPr/>
      <dgm:t>
        <a:bodyPr/>
        <a:lstStyle/>
        <a:p>
          <a:endParaRPr lang="en-US"/>
        </a:p>
      </dgm:t>
    </dgm:pt>
    <dgm:pt modelId="{43448653-AFED-420D-AC85-B5256DE22A20}">
      <dgm:prSet phldrT="[Text]" custT="1"/>
      <dgm:spPr/>
      <dgm:t>
        <a:bodyPr/>
        <a:lstStyle/>
        <a:p>
          <a:r>
            <a:rPr lang="en-US" sz="1400"/>
            <a:t>CAP 1</a:t>
          </a:r>
        </a:p>
      </dgm:t>
    </dgm:pt>
    <dgm:pt modelId="{6C4B6C25-DB46-4681-9D34-6F436F005E14}" type="parTrans" cxnId="{01D7B6B8-4705-40C4-892B-B7BBE0BA197C}">
      <dgm:prSet/>
      <dgm:spPr/>
      <dgm:t>
        <a:bodyPr/>
        <a:lstStyle/>
        <a:p>
          <a:endParaRPr lang="en-US"/>
        </a:p>
      </dgm:t>
    </dgm:pt>
    <dgm:pt modelId="{FDCA64B4-A366-46A3-88F2-1E833AEB43CA}" type="sibTrans" cxnId="{01D7B6B8-4705-40C4-892B-B7BBE0BA197C}">
      <dgm:prSet/>
      <dgm:spPr/>
      <dgm:t>
        <a:bodyPr/>
        <a:lstStyle/>
        <a:p>
          <a:endParaRPr lang="en-US"/>
        </a:p>
      </dgm:t>
    </dgm:pt>
    <dgm:pt modelId="{8D36AD7D-908A-4AE3-9FE4-7929FC34506A}">
      <dgm:prSet phldrT="[Text]" custT="1"/>
      <dgm:spPr/>
      <dgm:t>
        <a:bodyPr/>
        <a:lstStyle/>
        <a:p>
          <a:r>
            <a:rPr lang="en-US" sz="1400"/>
            <a:t>CAP N</a:t>
          </a:r>
        </a:p>
      </dgm:t>
    </dgm:pt>
    <dgm:pt modelId="{F914D6FA-EC7B-4D96-988A-3C7997BEBF4F}" type="parTrans" cxnId="{20A590C8-CBF9-4A64-A99E-79673B4CEA4B}">
      <dgm:prSet/>
      <dgm:spPr/>
      <dgm:t>
        <a:bodyPr/>
        <a:lstStyle/>
        <a:p>
          <a:endParaRPr lang="en-US"/>
        </a:p>
      </dgm:t>
    </dgm:pt>
    <dgm:pt modelId="{F2220CF9-9F15-4F3D-A273-52DB3D7E846A}" type="sibTrans" cxnId="{20A590C8-CBF9-4A64-A99E-79673B4CEA4B}">
      <dgm:prSet/>
      <dgm:spPr/>
      <dgm:t>
        <a:bodyPr/>
        <a:lstStyle/>
        <a:p>
          <a:endParaRPr lang="en-US"/>
        </a:p>
      </dgm:t>
    </dgm:pt>
    <dgm:pt modelId="{CBC54521-E8FF-425B-8199-0D9D7ABACC5F}">
      <dgm:prSet phldrT="[Text]" custT="1"/>
      <dgm:spPr/>
      <dgm:t>
        <a:bodyPr/>
        <a:lstStyle/>
        <a:p>
          <a:r>
            <a:rPr lang="en-US" sz="1400"/>
            <a:t>IADS Cmdr</a:t>
          </a:r>
        </a:p>
      </dgm:t>
    </dgm:pt>
    <dgm:pt modelId="{7B27A60B-31CB-40AD-A561-EDC5379CD7CB}" type="parTrans" cxnId="{8BE3FE4A-9F48-4C69-A7A1-A8E8BBBDE6D4}">
      <dgm:prSet/>
      <dgm:spPr/>
      <dgm:t>
        <a:bodyPr/>
        <a:lstStyle/>
        <a:p>
          <a:endParaRPr lang="en-US"/>
        </a:p>
      </dgm:t>
    </dgm:pt>
    <dgm:pt modelId="{829067FF-465B-43EB-8A38-7477BF275D59}" type="sibTrans" cxnId="{8BE3FE4A-9F48-4C69-A7A1-A8E8BBBDE6D4}">
      <dgm:prSet/>
      <dgm:spPr/>
      <dgm:t>
        <a:bodyPr/>
        <a:lstStyle/>
        <a:p>
          <a:endParaRPr lang="en-US"/>
        </a:p>
      </dgm:t>
    </dgm:pt>
    <dgm:pt modelId="{0C712198-33C5-4B5F-AC68-45C33362E255}">
      <dgm:prSet phldrT="[Text]" custT="1"/>
      <dgm:spPr/>
      <dgm:t>
        <a:bodyPr/>
        <a:lstStyle/>
        <a:p>
          <a:r>
            <a:rPr lang="en-US" sz="1400"/>
            <a:t>radar company </a:t>
          </a:r>
        </a:p>
      </dgm:t>
    </dgm:pt>
    <dgm:pt modelId="{AE5EA199-85B7-49AB-A416-1D58FD2D57CB}" type="parTrans" cxnId="{4C726FF9-DA44-4AC3-AA6F-B6F19CDF10C7}">
      <dgm:prSet/>
      <dgm:spPr/>
      <dgm:t>
        <a:bodyPr/>
        <a:lstStyle/>
        <a:p>
          <a:endParaRPr lang="en-US"/>
        </a:p>
      </dgm:t>
    </dgm:pt>
    <dgm:pt modelId="{78A935E9-5FFB-435B-973B-09597D551045}" type="sibTrans" cxnId="{4C726FF9-DA44-4AC3-AA6F-B6F19CDF10C7}">
      <dgm:prSet/>
      <dgm:spPr/>
      <dgm:t>
        <a:bodyPr/>
        <a:lstStyle/>
        <a:p>
          <a:endParaRPr lang="en-US"/>
        </a:p>
      </dgm:t>
    </dgm:pt>
    <dgm:pt modelId="{0AFB37B2-8E14-4D0D-9434-CA2D0D0E1DBB}">
      <dgm:prSet phldrT="[Text]" custT="1"/>
      <dgm:spPr/>
      <dgm:t>
        <a:bodyPr/>
        <a:lstStyle/>
        <a:p>
          <a:r>
            <a:rPr lang="en-US" sz="1400"/>
            <a:t>N * </a:t>
          </a:r>
          <a:r>
            <a:rPr lang="en-US" sz="1400" err="1"/>
            <a:t>ew</a:t>
          </a:r>
          <a:r>
            <a:rPr lang="en-US" sz="1400"/>
            <a:t> radar</a:t>
          </a:r>
        </a:p>
      </dgm:t>
    </dgm:pt>
    <dgm:pt modelId="{CDBC8A1B-C974-4574-BD54-577DCB378E70}" type="parTrans" cxnId="{BEB4580E-5E87-464D-8E1C-7F7D5D37C61B}">
      <dgm:prSet/>
      <dgm:spPr/>
      <dgm:t>
        <a:bodyPr/>
        <a:lstStyle/>
        <a:p>
          <a:endParaRPr lang="en-US"/>
        </a:p>
      </dgm:t>
    </dgm:pt>
    <dgm:pt modelId="{12B13442-B2D4-40DD-A742-6E69D13E4725}" type="sibTrans" cxnId="{BEB4580E-5E87-464D-8E1C-7F7D5D37C61B}">
      <dgm:prSet/>
      <dgm:spPr/>
      <dgm:t>
        <a:bodyPr/>
        <a:lstStyle/>
        <a:p>
          <a:endParaRPr lang="en-US"/>
        </a:p>
      </dgm:t>
    </dgm:pt>
    <dgm:pt modelId="{D9B8E01E-8914-49B1-83A8-B4016D0C8B31}">
      <dgm:prSet phldrT="[Text]" custT="1"/>
      <dgm:spPr/>
      <dgm:t>
        <a:bodyPr/>
        <a:lstStyle/>
        <a:p>
          <a:r>
            <a:rPr lang="en-US" sz="1400" err="1"/>
            <a:t>sam</a:t>
          </a:r>
          <a:r>
            <a:rPr lang="en-US" sz="1400"/>
            <a:t> </a:t>
          </a:r>
          <a:r>
            <a:rPr lang="en-US" sz="1400" err="1"/>
            <a:t>battallion</a:t>
          </a:r>
          <a:endParaRPr lang="en-US" sz="1400"/>
        </a:p>
      </dgm:t>
    </dgm:pt>
    <dgm:pt modelId="{9FDD428E-ADC2-4D37-84D8-4408513CAEBA}" type="parTrans" cxnId="{BA356C68-DEA2-46C6-9D72-8587208C62AE}">
      <dgm:prSet/>
      <dgm:spPr/>
      <dgm:t>
        <a:bodyPr/>
        <a:lstStyle/>
        <a:p>
          <a:endParaRPr lang="en-US"/>
        </a:p>
      </dgm:t>
    </dgm:pt>
    <dgm:pt modelId="{020E8BE6-E369-4DCB-BC92-921D80FFB64F}" type="sibTrans" cxnId="{BA356C68-DEA2-46C6-9D72-8587208C62AE}">
      <dgm:prSet/>
      <dgm:spPr/>
      <dgm:t>
        <a:bodyPr/>
        <a:lstStyle/>
        <a:p>
          <a:endParaRPr lang="en-US"/>
        </a:p>
      </dgm:t>
    </dgm:pt>
    <dgm:pt modelId="{D8D21A55-2AC5-4E56-8906-2DB4688465A0}">
      <dgm:prSet phldrT="[Text]" custT="1"/>
      <dgm:spPr/>
      <dgm:t>
        <a:bodyPr/>
        <a:lstStyle/>
        <a:p>
          <a:r>
            <a:rPr lang="en-US" sz="1400" err="1"/>
            <a:t>acq</a:t>
          </a:r>
          <a:r>
            <a:rPr lang="en-US" sz="1400"/>
            <a:t> radar</a:t>
          </a:r>
        </a:p>
      </dgm:t>
    </dgm:pt>
    <dgm:pt modelId="{B6972860-E892-4D23-93E9-5F85E3949898}" type="parTrans" cxnId="{DA6A729D-3A53-4187-B2BF-37674C06E907}">
      <dgm:prSet/>
      <dgm:spPr/>
      <dgm:t>
        <a:bodyPr/>
        <a:lstStyle/>
        <a:p>
          <a:endParaRPr lang="en-US"/>
        </a:p>
      </dgm:t>
    </dgm:pt>
    <dgm:pt modelId="{474010FE-4312-4A96-A3E1-77846A69AE58}" type="sibTrans" cxnId="{DA6A729D-3A53-4187-B2BF-37674C06E907}">
      <dgm:prSet/>
      <dgm:spPr/>
      <dgm:t>
        <a:bodyPr/>
        <a:lstStyle/>
        <a:p>
          <a:endParaRPr lang="en-US"/>
        </a:p>
      </dgm:t>
    </dgm:pt>
    <dgm:pt modelId="{E4A9FC27-2805-4A28-B30F-47953737DFF2}">
      <dgm:prSet phldrT="[Text]" custT="1"/>
      <dgm:spPr/>
      <dgm:t>
        <a:bodyPr/>
        <a:lstStyle/>
        <a:p>
          <a:r>
            <a:rPr lang="en-US" sz="1400" err="1"/>
            <a:t>ttr</a:t>
          </a:r>
          <a:r>
            <a:rPr lang="en-US" sz="1400"/>
            <a:t> radar</a:t>
          </a:r>
        </a:p>
      </dgm:t>
    </dgm:pt>
    <dgm:pt modelId="{632A5D2A-FF4F-479E-BEAF-A6A20D2DD20A}" type="parTrans" cxnId="{3CD68113-21D1-4AB6-9474-F2C3C25EBB59}">
      <dgm:prSet/>
      <dgm:spPr/>
      <dgm:t>
        <a:bodyPr/>
        <a:lstStyle/>
        <a:p>
          <a:endParaRPr lang="en-US"/>
        </a:p>
      </dgm:t>
    </dgm:pt>
    <dgm:pt modelId="{26207A1F-0FBA-439B-A7D0-56B86FE94275}" type="sibTrans" cxnId="{3CD68113-21D1-4AB6-9474-F2C3C25EBB59}">
      <dgm:prSet/>
      <dgm:spPr/>
      <dgm:t>
        <a:bodyPr/>
        <a:lstStyle/>
        <a:p>
          <a:endParaRPr lang="en-US"/>
        </a:p>
      </dgm:t>
    </dgm:pt>
    <dgm:pt modelId="{8C124818-1858-4D80-A470-246B3726C1E4}">
      <dgm:prSet phldrT="[Text]" custT="1"/>
      <dgm:spPr/>
      <dgm:t>
        <a:bodyPr/>
        <a:lstStyle/>
        <a:p>
          <a:r>
            <a:rPr lang="en-US" sz="1400"/>
            <a:t>N * </a:t>
          </a:r>
          <a:r>
            <a:rPr lang="en-US" sz="1400" err="1"/>
            <a:t>sam</a:t>
          </a:r>
          <a:r>
            <a:rPr lang="en-US" sz="1400"/>
            <a:t> launcher</a:t>
          </a:r>
        </a:p>
      </dgm:t>
    </dgm:pt>
    <dgm:pt modelId="{E5632BA9-70AA-4B06-A3AE-1CBBD5DF5DF5}" type="parTrans" cxnId="{E1D210C6-86FA-42C0-A39E-0785FBA3D218}">
      <dgm:prSet/>
      <dgm:spPr/>
      <dgm:t>
        <a:bodyPr/>
        <a:lstStyle/>
        <a:p>
          <a:endParaRPr lang="en-US"/>
        </a:p>
      </dgm:t>
    </dgm:pt>
    <dgm:pt modelId="{762FD6CC-B6B5-4B55-AE90-F92268791F16}" type="sibTrans" cxnId="{E1D210C6-86FA-42C0-A39E-0785FBA3D218}">
      <dgm:prSet/>
      <dgm:spPr/>
      <dgm:t>
        <a:bodyPr/>
        <a:lstStyle/>
        <a:p>
          <a:endParaRPr lang="en-US"/>
        </a:p>
      </dgm:t>
    </dgm:pt>
    <dgm:pt modelId="{35A3F7C0-1D2E-4935-B619-343E1B7E125F}">
      <dgm:prSet phldrT="[Text]" custT="1"/>
      <dgm:spPr/>
      <dgm:t>
        <a:bodyPr/>
        <a:lstStyle/>
        <a:p>
          <a:r>
            <a:rPr lang="en-US" sz="1400"/>
            <a:t>SOC</a:t>
          </a:r>
        </a:p>
      </dgm:t>
    </dgm:pt>
    <dgm:pt modelId="{60887E8E-3489-4D5C-9106-29300DAEBCC6}" type="parTrans" cxnId="{76BB834A-9F1F-474A-AEA9-B0DA8285FA80}">
      <dgm:prSet/>
      <dgm:spPr/>
      <dgm:t>
        <a:bodyPr/>
        <a:lstStyle/>
        <a:p>
          <a:endParaRPr lang="en-US"/>
        </a:p>
      </dgm:t>
    </dgm:pt>
    <dgm:pt modelId="{C3B3D0F1-7BFB-4880-AA88-458BCD784198}" type="sibTrans" cxnId="{76BB834A-9F1F-474A-AEA9-B0DA8285FA80}">
      <dgm:prSet/>
      <dgm:spPr/>
      <dgm:t>
        <a:bodyPr/>
        <a:lstStyle/>
        <a:p>
          <a:endParaRPr lang="en-US"/>
        </a:p>
      </dgm:t>
    </dgm:pt>
    <dgm:pt modelId="{4258469A-3041-44A0-9C64-73A4FE820F31}" type="pres">
      <dgm:prSet presAssocID="{B7486789-F44A-40A2-AE70-49A51F44FF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19C6A10-D841-4157-8BE5-2B2DBCA518FB}" type="pres">
      <dgm:prSet presAssocID="{35A3F7C0-1D2E-4935-B619-343E1B7E125F}" presName="hierRoot1" presStyleCnt="0"/>
      <dgm:spPr/>
    </dgm:pt>
    <dgm:pt modelId="{89D51DF4-CAF3-4BAA-AC4C-25CB021D4B3B}" type="pres">
      <dgm:prSet presAssocID="{35A3F7C0-1D2E-4935-B619-343E1B7E125F}" presName="composite" presStyleCnt="0"/>
      <dgm:spPr/>
    </dgm:pt>
    <dgm:pt modelId="{AE847AB4-5D2E-4F4D-8E1E-8B6A02EA6A96}" type="pres">
      <dgm:prSet presAssocID="{35A3F7C0-1D2E-4935-B619-343E1B7E125F}" presName="background" presStyleLbl="node0" presStyleIdx="0" presStyleCnt="1"/>
      <dgm:spPr/>
    </dgm:pt>
    <dgm:pt modelId="{60676421-C0D4-4229-A866-564FF44F26A0}" type="pres">
      <dgm:prSet presAssocID="{35A3F7C0-1D2E-4935-B619-343E1B7E125F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D2D99C-0A76-425B-85AC-E4AD6437A27E}" type="pres">
      <dgm:prSet presAssocID="{35A3F7C0-1D2E-4935-B619-343E1B7E125F}" presName="hierChild2" presStyleCnt="0"/>
      <dgm:spPr/>
    </dgm:pt>
    <dgm:pt modelId="{4DD56ED8-A282-4B79-BC92-6A7F6127CE0F}" type="pres">
      <dgm:prSet presAssocID="{7808C5E2-FF4F-4635-905D-FB003D4FE424}" presName="Name10" presStyleLbl="parChTrans1D2" presStyleIdx="0" presStyleCnt="2"/>
      <dgm:spPr/>
      <dgm:t>
        <a:bodyPr/>
        <a:lstStyle/>
        <a:p>
          <a:endParaRPr lang="en-US"/>
        </a:p>
      </dgm:t>
    </dgm:pt>
    <dgm:pt modelId="{D4E66BA3-5E20-4E35-B1C6-A86014802751}" type="pres">
      <dgm:prSet presAssocID="{DD617292-B8B7-4C03-9A88-77E2CF08C190}" presName="hierRoot2" presStyleCnt="0"/>
      <dgm:spPr/>
    </dgm:pt>
    <dgm:pt modelId="{2859D6C0-FD2E-4A71-ADCD-1BCEA01D0BA8}" type="pres">
      <dgm:prSet presAssocID="{DD617292-B8B7-4C03-9A88-77E2CF08C190}" presName="composite2" presStyleCnt="0"/>
      <dgm:spPr/>
    </dgm:pt>
    <dgm:pt modelId="{0E4B28A2-86A9-436F-9BDB-F25F2C1567C9}" type="pres">
      <dgm:prSet presAssocID="{DD617292-B8B7-4C03-9A88-77E2CF08C190}" presName="background2" presStyleLbl="node2" presStyleIdx="0" presStyleCnt="2"/>
      <dgm:spPr/>
    </dgm:pt>
    <dgm:pt modelId="{742F7DF2-B30D-43D3-9476-0515753792D7}" type="pres">
      <dgm:prSet presAssocID="{DD617292-B8B7-4C03-9A88-77E2CF08C19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701143-535C-45B5-A024-2630376CC052}" type="pres">
      <dgm:prSet presAssocID="{DD617292-B8B7-4C03-9A88-77E2CF08C190}" presName="hierChild3" presStyleCnt="0"/>
      <dgm:spPr/>
    </dgm:pt>
    <dgm:pt modelId="{42E2B08B-3CEC-44F8-A4A2-485B5A829490}" type="pres">
      <dgm:prSet presAssocID="{64EB20DE-C89A-426D-B372-43D06446D522}" presName="Name17" presStyleLbl="parChTrans1D3" presStyleIdx="0" presStyleCnt="4"/>
      <dgm:spPr/>
      <dgm:t>
        <a:bodyPr/>
        <a:lstStyle/>
        <a:p>
          <a:endParaRPr lang="en-US"/>
        </a:p>
      </dgm:t>
    </dgm:pt>
    <dgm:pt modelId="{2C36D75B-9B0A-4B0A-9172-384AA6FF1FF6}" type="pres">
      <dgm:prSet presAssocID="{A1AD74A2-B914-45E7-9D9C-AA101547DFAA}" presName="hierRoot3" presStyleCnt="0"/>
      <dgm:spPr/>
    </dgm:pt>
    <dgm:pt modelId="{BE56EE52-BF57-4EF2-A2A4-989E31A7083A}" type="pres">
      <dgm:prSet presAssocID="{A1AD74A2-B914-45E7-9D9C-AA101547DFAA}" presName="composite3" presStyleCnt="0"/>
      <dgm:spPr/>
    </dgm:pt>
    <dgm:pt modelId="{17C43038-D1C3-4E59-90E0-9EC391BB4505}" type="pres">
      <dgm:prSet presAssocID="{A1AD74A2-B914-45E7-9D9C-AA101547DFAA}" presName="background3" presStyleLbl="node3" presStyleIdx="0" presStyleCnt="4"/>
      <dgm:spPr/>
    </dgm:pt>
    <dgm:pt modelId="{B405B8E4-71FE-48EC-B626-E2834326511E}" type="pres">
      <dgm:prSet presAssocID="{A1AD74A2-B914-45E7-9D9C-AA101547DFAA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F6D75C-F0E6-4554-BD5E-1C987BE19AB7}" type="pres">
      <dgm:prSet presAssocID="{A1AD74A2-B914-45E7-9D9C-AA101547DFAA}" presName="hierChild4" presStyleCnt="0"/>
      <dgm:spPr/>
    </dgm:pt>
    <dgm:pt modelId="{A320D064-A4D5-480D-8CBE-50EA901B0FD6}" type="pres">
      <dgm:prSet presAssocID="{9C712020-4ADB-4BE3-B532-78FD7D651E26}" presName="Name23" presStyleLbl="parChTrans1D4" presStyleIdx="0" presStyleCnt="8"/>
      <dgm:spPr/>
      <dgm:t>
        <a:bodyPr/>
        <a:lstStyle/>
        <a:p>
          <a:endParaRPr lang="en-US"/>
        </a:p>
      </dgm:t>
    </dgm:pt>
    <dgm:pt modelId="{A83E7A11-5DA4-4D89-9D2B-0F3BF386960F}" type="pres">
      <dgm:prSet presAssocID="{4BBD3B0E-09B8-408A-B105-D9DC6906B21F}" presName="hierRoot4" presStyleCnt="0"/>
      <dgm:spPr/>
    </dgm:pt>
    <dgm:pt modelId="{315B17B4-6D27-47AD-9347-B14E229DCE42}" type="pres">
      <dgm:prSet presAssocID="{4BBD3B0E-09B8-408A-B105-D9DC6906B21F}" presName="composite4" presStyleCnt="0"/>
      <dgm:spPr/>
    </dgm:pt>
    <dgm:pt modelId="{C15FF009-AEA0-4AD3-8BA8-A4ABA02504C0}" type="pres">
      <dgm:prSet presAssocID="{4BBD3B0E-09B8-408A-B105-D9DC6906B21F}" presName="background4" presStyleLbl="node4" presStyleIdx="0" presStyleCnt="8"/>
      <dgm:spPr/>
    </dgm:pt>
    <dgm:pt modelId="{D6C2057A-CD86-492A-88C3-B8B540C4AAB1}" type="pres">
      <dgm:prSet presAssocID="{4BBD3B0E-09B8-408A-B105-D9DC6906B21F}" presName="text4" presStyleLbl="fgAcc4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B6DDF6-D78A-416B-8715-909040A070AF}" type="pres">
      <dgm:prSet presAssocID="{4BBD3B0E-09B8-408A-B105-D9DC6906B21F}" presName="hierChild5" presStyleCnt="0"/>
      <dgm:spPr/>
    </dgm:pt>
    <dgm:pt modelId="{C914E176-5BD6-43B7-AC5F-0E5A54F9738B}" type="pres">
      <dgm:prSet presAssocID="{8A741E72-7C94-49D4-966B-EE5F0D908189}" presName="Name23" presStyleLbl="parChTrans1D4" presStyleIdx="1" presStyleCnt="8"/>
      <dgm:spPr/>
      <dgm:t>
        <a:bodyPr/>
        <a:lstStyle/>
        <a:p>
          <a:endParaRPr lang="en-US"/>
        </a:p>
      </dgm:t>
    </dgm:pt>
    <dgm:pt modelId="{85242E95-1EB7-4BD5-A72F-98D6400CB7DE}" type="pres">
      <dgm:prSet presAssocID="{69DEA935-55C2-43E0-93D9-9D97908E0EDF}" presName="hierRoot4" presStyleCnt="0"/>
      <dgm:spPr/>
    </dgm:pt>
    <dgm:pt modelId="{A9E8BA89-7B0D-4410-ABC2-2BFEAFE0BE7F}" type="pres">
      <dgm:prSet presAssocID="{69DEA935-55C2-43E0-93D9-9D97908E0EDF}" presName="composite4" presStyleCnt="0"/>
      <dgm:spPr/>
    </dgm:pt>
    <dgm:pt modelId="{FFA9249F-8AC0-4EDA-B550-6CB2A3A502D1}" type="pres">
      <dgm:prSet presAssocID="{69DEA935-55C2-43E0-93D9-9D97908E0EDF}" presName="background4" presStyleLbl="node4" presStyleIdx="1" presStyleCnt="8"/>
      <dgm:spPr/>
    </dgm:pt>
    <dgm:pt modelId="{AB2D0A7C-E87B-43BC-A459-BD927B9D2CAB}" type="pres">
      <dgm:prSet presAssocID="{69DEA935-55C2-43E0-93D9-9D97908E0EDF}" presName="text4" presStyleLbl="fgAcc4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DACD76-3CCB-4073-80E9-C5C123CE6DEE}" type="pres">
      <dgm:prSet presAssocID="{69DEA935-55C2-43E0-93D9-9D97908E0EDF}" presName="hierChild5" presStyleCnt="0"/>
      <dgm:spPr/>
    </dgm:pt>
    <dgm:pt modelId="{9E16B580-B79C-47A2-BE7D-24AB3356564B}" type="pres">
      <dgm:prSet presAssocID="{0CA08901-017D-4756-B06A-A8106B60F77F}" presName="Name17" presStyleLbl="parChTrans1D3" presStyleIdx="1" presStyleCnt="4"/>
      <dgm:spPr/>
      <dgm:t>
        <a:bodyPr/>
        <a:lstStyle/>
        <a:p>
          <a:endParaRPr lang="en-US"/>
        </a:p>
      </dgm:t>
    </dgm:pt>
    <dgm:pt modelId="{45D8380B-66E6-4307-BCC6-4AD04E562701}" type="pres">
      <dgm:prSet presAssocID="{AB21FD40-4A00-4048-B4B4-4C3D067BD2BC}" presName="hierRoot3" presStyleCnt="0"/>
      <dgm:spPr/>
    </dgm:pt>
    <dgm:pt modelId="{000D3D3F-7366-4DE8-B973-3CF23C65EEA6}" type="pres">
      <dgm:prSet presAssocID="{AB21FD40-4A00-4048-B4B4-4C3D067BD2BC}" presName="composite3" presStyleCnt="0"/>
      <dgm:spPr/>
    </dgm:pt>
    <dgm:pt modelId="{A4EE83A4-9EA2-4525-AD96-7059AFE8B0AA}" type="pres">
      <dgm:prSet presAssocID="{AB21FD40-4A00-4048-B4B4-4C3D067BD2BC}" presName="background3" presStyleLbl="node3" presStyleIdx="1" presStyleCnt="4"/>
      <dgm:spPr/>
    </dgm:pt>
    <dgm:pt modelId="{A952AC0E-D6DD-4389-A275-B888115B4DE1}" type="pres">
      <dgm:prSet presAssocID="{AB21FD40-4A00-4048-B4B4-4C3D067BD2BC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E7B35A-7A73-47A9-B9CB-67608EDBDE79}" type="pres">
      <dgm:prSet presAssocID="{AB21FD40-4A00-4048-B4B4-4C3D067BD2BC}" presName="hierChild4" presStyleCnt="0"/>
      <dgm:spPr/>
    </dgm:pt>
    <dgm:pt modelId="{5537D97A-B509-4ADA-8562-67553DD58FCA}" type="pres">
      <dgm:prSet presAssocID="{6C4B6C25-DB46-4681-9D34-6F436F005E14}" presName="Name23" presStyleLbl="parChTrans1D4" presStyleIdx="2" presStyleCnt="8"/>
      <dgm:spPr/>
      <dgm:t>
        <a:bodyPr/>
        <a:lstStyle/>
        <a:p>
          <a:endParaRPr lang="en-US"/>
        </a:p>
      </dgm:t>
    </dgm:pt>
    <dgm:pt modelId="{8DE16707-1779-4BD9-9550-87EE730368F3}" type="pres">
      <dgm:prSet presAssocID="{43448653-AFED-420D-AC85-B5256DE22A20}" presName="hierRoot4" presStyleCnt="0"/>
      <dgm:spPr/>
    </dgm:pt>
    <dgm:pt modelId="{85DA540F-4767-4970-ADED-9EFE58CB6E52}" type="pres">
      <dgm:prSet presAssocID="{43448653-AFED-420D-AC85-B5256DE22A20}" presName="composite4" presStyleCnt="0"/>
      <dgm:spPr/>
    </dgm:pt>
    <dgm:pt modelId="{EF18E3D0-157E-4884-9261-CAE6F3694A68}" type="pres">
      <dgm:prSet presAssocID="{43448653-AFED-420D-AC85-B5256DE22A20}" presName="background4" presStyleLbl="node4" presStyleIdx="2" presStyleCnt="8"/>
      <dgm:spPr/>
    </dgm:pt>
    <dgm:pt modelId="{E7424A2F-5A5A-4656-B9D3-6FD070ED1F50}" type="pres">
      <dgm:prSet presAssocID="{43448653-AFED-420D-AC85-B5256DE22A20}" presName="text4" presStyleLbl="fgAcc4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BDA328-8B05-4557-943D-C068FFEB4E00}" type="pres">
      <dgm:prSet presAssocID="{43448653-AFED-420D-AC85-B5256DE22A20}" presName="hierChild5" presStyleCnt="0"/>
      <dgm:spPr/>
    </dgm:pt>
    <dgm:pt modelId="{6222807E-FFEE-408F-B86B-4412726896AA}" type="pres">
      <dgm:prSet presAssocID="{F914D6FA-EC7B-4D96-988A-3C7997BEBF4F}" presName="Name23" presStyleLbl="parChTrans1D4" presStyleIdx="3" presStyleCnt="8"/>
      <dgm:spPr/>
      <dgm:t>
        <a:bodyPr/>
        <a:lstStyle/>
        <a:p>
          <a:endParaRPr lang="en-US"/>
        </a:p>
      </dgm:t>
    </dgm:pt>
    <dgm:pt modelId="{D1BD9872-9E99-4059-BD33-F1A6F2751363}" type="pres">
      <dgm:prSet presAssocID="{8D36AD7D-908A-4AE3-9FE4-7929FC34506A}" presName="hierRoot4" presStyleCnt="0"/>
      <dgm:spPr/>
    </dgm:pt>
    <dgm:pt modelId="{64A56578-63A4-4811-96C1-26283A5DE415}" type="pres">
      <dgm:prSet presAssocID="{8D36AD7D-908A-4AE3-9FE4-7929FC34506A}" presName="composite4" presStyleCnt="0"/>
      <dgm:spPr/>
    </dgm:pt>
    <dgm:pt modelId="{FEF8F899-4C3F-438A-AF49-BFD3E8D686BA}" type="pres">
      <dgm:prSet presAssocID="{8D36AD7D-908A-4AE3-9FE4-7929FC34506A}" presName="background4" presStyleLbl="node4" presStyleIdx="3" presStyleCnt="8"/>
      <dgm:spPr/>
    </dgm:pt>
    <dgm:pt modelId="{6252C988-AAF0-4F9B-BFC8-5CA96F10E58F}" type="pres">
      <dgm:prSet presAssocID="{8D36AD7D-908A-4AE3-9FE4-7929FC34506A}" presName="text4" presStyleLbl="fgAcc4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1D8C6-CEC8-462D-A209-9FBEC30458C6}" type="pres">
      <dgm:prSet presAssocID="{8D36AD7D-908A-4AE3-9FE4-7929FC34506A}" presName="hierChild5" presStyleCnt="0"/>
      <dgm:spPr/>
    </dgm:pt>
    <dgm:pt modelId="{6EE5832B-5463-4B9C-B162-7367199F5043}" type="pres">
      <dgm:prSet presAssocID="{7B27A60B-31CB-40AD-A561-EDC5379CD7CB}" presName="Name10" presStyleLbl="parChTrans1D2" presStyleIdx="1" presStyleCnt="2"/>
      <dgm:spPr/>
      <dgm:t>
        <a:bodyPr/>
        <a:lstStyle/>
        <a:p>
          <a:endParaRPr lang="en-US"/>
        </a:p>
      </dgm:t>
    </dgm:pt>
    <dgm:pt modelId="{74582B68-84AC-44BF-8283-711A53A81DFC}" type="pres">
      <dgm:prSet presAssocID="{CBC54521-E8FF-425B-8199-0D9D7ABACC5F}" presName="hierRoot2" presStyleCnt="0"/>
      <dgm:spPr/>
    </dgm:pt>
    <dgm:pt modelId="{D2F0E44E-44DE-44AD-B4CD-5963D3CE26B9}" type="pres">
      <dgm:prSet presAssocID="{CBC54521-E8FF-425B-8199-0D9D7ABACC5F}" presName="composite2" presStyleCnt="0"/>
      <dgm:spPr/>
    </dgm:pt>
    <dgm:pt modelId="{A624AD0D-0A7E-4CF1-B164-FCF437C82B4F}" type="pres">
      <dgm:prSet presAssocID="{CBC54521-E8FF-425B-8199-0D9D7ABACC5F}" presName="background2" presStyleLbl="node2" presStyleIdx="1" presStyleCnt="2"/>
      <dgm:spPr/>
    </dgm:pt>
    <dgm:pt modelId="{A172B685-FDF4-4D4C-A35E-449CD829FB3B}" type="pres">
      <dgm:prSet presAssocID="{CBC54521-E8FF-425B-8199-0D9D7ABACC5F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D1162B-E57C-4D78-B818-45DA3758B664}" type="pres">
      <dgm:prSet presAssocID="{CBC54521-E8FF-425B-8199-0D9D7ABACC5F}" presName="hierChild3" presStyleCnt="0"/>
      <dgm:spPr/>
    </dgm:pt>
    <dgm:pt modelId="{F598F94A-5C6A-44AB-B34C-C9DAE3F91C34}" type="pres">
      <dgm:prSet presAssocID="{AE5EA199-85B7-49AB-A416-1D58FD2D57CB}" presName="Name17" presStyleLbl="parChTrans1D3" presStyleIdx="2" presStyleCnt="4"/>
      <dgm:spPr/>
      <dgm:t>
        <a:bodyPr/>
        <a:lstStyle/>
        <a:p>
          <a:endParaRPr lang="en-US"/>
        </a:p>
      </dgm:t>
    </dgm:pt>
    <dgm:pt modelId="{212D7276-3F8E-4287-8BE1-BDF255CD6529}" type="pres">
      <dgm:prSet presAssocID="{0C712198-33C5-4B5F-AC68-45C33362E255}" presName="hierRoot3" presStyleCnt="0"/>
      <dgm:spPr/>
    </dgm:pt>
    <dgm:pt modelId="{00D9D2B5-3ED7-4BE2-A31A-C35C0CC069EF}" type="pres">
      <dgm:prSet presAssocID="{0C712198-33C5-4B5F-AC68-45C33362E255}" presName="composite3" presStyleCnt="0"/>
      <dgm:spPr/>
    </dgm:pt>
    <dgm:pt modelId="{83017044-2127-4DA5-9CFA-6150A132EB3C}" type="pres">
      <dgm:prSet presAssocID="{0C712198-33C5-4B5F-AC68-45C33362E255}" presName="background3" presStyleLbl="node3" presStyleIdx="2" presStyleCnt="4"/>
      <dgm:spPr/>
    </dgm:pt>
    <dgm:pt modelId="{37B76886-5154-4FE0-8896-24CB4A7B2594}" type="pres">
      <dgm:prSet presAssocID="{0C712198-33C5-4B5F-AC68-45C33362E255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FF3BA3-0640-4CB8-9EEC-081F79C28D11}" type="pres">
      <dgm:prSet presAssocID="{0C712198-33C5-4B5F-AC68-45C33362E255}" presName="hierChild4" presStyleCnt="0"/>
      <dgm:spPr/>
    </dgm:pt>
    <dgm:pt modelId="{9486F00C-0B7B-4389-9E15-1B9CF2286254}" type="pres">
      <dgm:prSet presAssocID="{CDBC8A1B-C974-4574-BD54-577DCB378E70}" presName="Name23" presStyleLbl="parChTrans1D4" presStyleIdx="4" presStyleCnt="8"/>
      <dgm:spPr/>
      <dgm:t>
        <a:bodyPr/>
        <a:lstStyle/>
        <a:p>
          <a:endParaRPr lang="en-US"/>
        </a:p>
      </dgm:t>
    </dgm:pt>
    <dgm:pt modelId="{DA0D0534-B88C-47B6-83EE-B9C46F2A7DEA}" type="pres">
      <dgm:prSet presAssocID="{0AFB37B2-8E14-4D0D-9434-CA2D0D0E1DBB}" presName="hierRoot4" presStyleCnt="0"/>
      <dgm:spPr/>
    </dgm:pt>
    <dgm:pt modelId="{FFA8E5B6-6A8D-46B9-9471-DB3455CBAE54}" type="pres">
      <dgm:prSet presAssocID="{0AFB37B2-8E14-4D0D-9434-CA2D0D0E1DBB}" presName="composite4" presStyleCnt="0"/>
      <dgm:spPr/>
    </dgm:pt>
    <dgm:pt modelId="{BCAA29F2-A411-41BE-ACB3-3EDC8AA84E3F}" type="pres">
      <dgm:prSet presAssocID="{0AFB37B2-8E14-4D0D-9434-CA2D0D0E1DBB}" presName="background4" presStyleLbl="node4" presStyleIdx="4" presStyleCnt="8"/>
      <dgm:spPr/>
    </dgm:pt>
    <dgm:pt modelId="{02399D48-E7DF-48CA-86E7-451AA3726F5D}" type="pres">
      <dgm:prSet presAssocID="{0AFB37B2-8E14-4D0D-9434-CA2D0D0E1DBB}" presName="text4" presStyleLbl="fgAcc4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C5EA2-F9DF-4F19-B735-A25D91B6A840}" type="pres">
      <dgm:prSet presAssocID="{0AFB37B2-8E14-4D0D-9434-CA2D0D0E1DBB}" presName="hierChild5" presStyleCnt="0"/>
      <dgm:spPr/>
    </dgm:pt>
    <dgm:pt modelId="{14DC8461-61FE-4366-81FA-2C97760F4A7F}" type="pres">
      <dgm:prSet presAssocID="{9FDD428E-ADC2-4D37-84D8-4408513CAEBA}" presName="Name17" presStyleLbl="parChTrans1D3" presStyleIdx="3" presStyleCnt="4"/>
      <dgm:spPr/>
      <dgm:t>
        <a:bodyPr/>
        <a:lstStyle/>
        <a:p>
          <a:endParaRPr lang="en-US"/>
        </a:p>
      </dgm:t>
    </dgm:pt>
    <dgm:pt modelId="{26CFBF0F-BE88-4B66-B1D9-5B21E95BD8A2}" type="pres">
      <dgm:prSet presAssocID="{D9B8E01E-8914-49B1-83A8-B4016D0C8B31}" presName="hierRoot3" presStyleCnt="0"/>
      <dgm:spPr/>
    </dgm:pt>
    <dgm:pt modelId="{97689A1B-DF38-4A8B-8BE0-8913904B33C1}" type="pres">
      <dgm:prSet presAssocID="{D9B8E01E-8914-49B1-83A8-B4016D0C8B31}" presName="composite3" presStyleCnt="0"/>
      <dgm:spPr/>
    </dgm:pt>
    <dgm:pt modelId="{DBEEB1D7-AB73-49AA-952B-D27D5CAABDF6}" type="pres">
      <dgm:prSet presAssocID="{D9B8E01E-8914-49B1-83A8-B4016D0C8B31}" presName="background3" presStyleLbl="node3" presStyleIdx="3" presStyleCnt="4"/>
      <dgm:spPr/>
    </dgm:pt>
    <dgm:pt modelId="{85930B22-6301-4A7F-9354-7BB465BAF4AD}" type="pres">
      <dgm:prSet presAssocID="{D9B8E01E-8914-49B1-83A8-B4016D0C8B31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7B070-D86C-4DC8-9315-9E4FA9B3E9F3}" type="pres">
      <dgm:prSet presAssocID="{D9B8E01E-8914-49B1-83A8-B4016D0C8B31}" presName="hierChild4" presStyleCnt="0"/>
      <dgm:spPr/>
    </dgm:pt>
    <dgm:pt modelId="{D78AF767-BDF9-4F95-A7E4-C4769345DA7B}" type="pres">
      <dgm:prSet presAssocID="{B6972860-E892-4D23-93E9-5F85E3949898}" presName="Name23" presStyleLbl="parChTrans1D4" presStyleIdx="5" presStyleCnt="8"/>
      <dgm:spPr/>
      <dgm:t>
        <a:bodyPr/>
        <a:lstStyle/>
        <a:p>
          <a:endParaRPr lang="en-US"/>
        </a:p>
      </dgm:t>
    </dgm:pt>
    <dgm:pt modelId="{63E5B109-585D-41CE-B623-349B4376890B}" type="pres">
      <dgm:prSet presAssocID="{D8D21A55-2AC5-4E56-8906-2DB4688465A0}" presName="hierRoot4" presStyleCnt="0"/>
      <dgm:spPr/>
    </dgm:pt>
    <dgm:pt modelId="{CB3D159D-8930-419A-B1B9-DE43EB9D127D}" type="pres">
      <dgm:prSet presAssocID="{D8D21A55-2AC5-4E56-8906-2DB4688465A0}" presName="composite4" presStyleCnt="0"/>
      <dgm:spPr/>
    </dgm:pt>
    <dgm:pt modelId="{C0FEB57D-DDAD-4CB1-A713-F17B51C1E872}" type="pres">
      <dgm:prSet presAssocID="{D8D21A55-2AC5-4E56-8906-2DB4688465A0}" presName="background4" presStyleLbl="node4" presStyleIdx="5" presStyleCnt="8"/>
      <dgm:spPr/>
    </dgm:pt>
    <dgm:pt modelId="{7F65B85D-058A-4779-AD93-501D9AECF0E0}" type="pres">
      <dgm:prSet presAssocID="{D8D21A55-2AC5-4E56-8906-2DB4688465A0}" presName="text4" presStyleLbl="fgAcc4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889CAE-3B42-41AA-BB3F-7F10E1B483BD}" type="pres">
      <dgm:prSet presAssocID="{D8D21A55-2AC5-4E56-8906-2DB4688465A0}" presName="hierChild5" presStyleCnt="0"/>
      <dgm:spPr/>
    </dgm:pt>
    <dgm:pt modelId="{33B2C9E9-187A-4072-862F-A4382FCD9BA6}" type="pres">
      <dgm:prSet presAssocID="{632A5D2A-FF4F-479E-BEAF-A6A20D2DD20A}" presName="Name23" presStyleLbl="parChTrans1D4" presStyleIdx="6" presStyleCnt="8"/>
      <dgm:spPr/>
      <dgm:t>
        <a:bodyPr/>
        <a:lstStyle/>
        <a:p>
          <a:endParaRPr lang="en-US"/>
        </a:p>
      </dgm:t>
    </dgm:pt>
    <dgm:pt modelId="{9A36527E-A162-4FFB-BF31-955AC6CDBF50}" type="pres">
      <dgm:prSet presAssocID="{E4A9FC27-2805-4A28-B30F-47953737DFF2}" presName="hierRoot4" presStyleCnt="0"/>
      <dgm:spPr/>
    </dgm:pt>
    <dgm:pt modelId="{857801A8-F7DE-4B2C-A2A0-73D7D9D31BE4}" type="pres">
      <dgm:prSet presAssocID="{E4A9FC27-2805-4A28-B30F-47953737DFF2}" presName="composite4" presStyleCnt="0"/>
      <dgm:spPr/>
    </dgm:pt>
    <dgm:pt modelId="{D472546E-8816-4BED-9887-809A06D3D8F9}" type="pres">
      <dgm:prSet presAssocID="{E4A9FC27-2805-4A28-B30F-47953737DFF2}" presName="background4" presStyleLbl="node4" presStyleIdx="6" presStyleCnt="8"/>
      <dgm:spPr/>
    </dgm:pt>
    <dgm:pt modelId="{3E55EE73-82C9-4146-9B7B-C6E8163F2C20}" type="pres">
      <dgm:prSet presAssocID="{E4A9FC27-2805-4A28-B30F-47953737DFF2}" presName="text4" presStyleLbl="fgAcc4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7FF28-7C4A-4CEF-ADFE-FD10E5410AEA}" type="pres">
      <dgm:prSet presAssocID="{E4A9FC27-2805-4A28-B30F-47953737DFF2}" presName="hierChild5" presStyleCnt="0"/>
      <dgm:spPr/>
    </dgm:pt>
    <dgm:pt modelId="{6F8AB8B4-657C-48AE-8349-22312AA281A5}" type="pres">
      <dgm:prSet presAssocID="{E5632BA9-70AA-4B06-A3AE-1CBBD5DF5DF5}" presName="Name23" presStyleLbl="parChTrans1D4" presStyleIdx="7" presStyleCnt="8"/>
      <dgm:spPr/>
      <dgm:t>
        <a:bodyPr/>
        <a:lstStyle/>
        <a:p>
          <a:endParaRPr lang="en-US"/>
        </a:p>
      </dgm:t>
    </dgm:pt>
    <dgm:pt modelId="{6383F55A-CC8B-49FC-BBC1-5FC653B5EAC6}" type="pres">
      <dgm:prSet presAssocID="{8C124818-1858-4D80-A470-246B3726C1E4}" presName="hierRoot4" presStyleCnt="0"/>
      <dgm:spPr/>
    </dgm:pt>
    <dgm:pt modelId="{C18ED67C-0618-4F10-99AC-4970AE3149D3}" type="pres">
      <dgm:prSet presAssocID="{8C124818-1858-4D80-A470-246B3726C1E4}" presName="composite4" presStyleCnt="0"/>
      <dgm:spPr/>
    </dgm:pt>
    <dgm:pt modelId="{F7445001-6E16-4D53-9EA0-4DC5D39F73DB}" type="pres">
      <dgm:prSet presAssocID="{8C124818-1858-4D80-A470-246B3726C1E4}" presName="background4" presStyleLbl="node4" presStyleIdx="7" presStyleCnt="8"/>
      <dgm:spPr/>
    </dgm:pt>
    <dgm:pt modelId="{5A6A82C9-B0B7-454F-B9C4-A3412A516916}" type="pres">
      <dgm:prSet presAssocID="{8C124818-1858-4D80-A470-246B3726C1E4}" presName="text4" presStyleLbl="fgAcc4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6FB344-296A-452B-B14A-D2F6EDFF95B7}" type="pres">
      <dgm:prSet presAssocID="{8C124818-1858-4D80-A470-246B3726C1E4}" presName="hierChild5" presStyleCnt="0"/>
      <dgm:spPr/>
    </dgm:pt>
  </dgm:ptLst>
  <dgm:cxnLst>
    <dgm:cxn modelId="{611D2468-E22C-4DDB-96D6-D24629A65421}" type="presOf" srcId="{8A741E72-7C94-49D4-966B-EE5F0D908189}" destId="{C914E176-5BD6-43B7-AC5F-0E5A54F9738B}" srcOrd="0" destOrd="0" presId="urn:microsoft.com/office/officeart/2005/8/layout/hierarchy1"/>
    <dgm:cxn modelId="{01D7B6B8-4705-40C4-892B-B7BBE0BA197C}" srcId="{AB21FD40-4A00-4048-B4B4-4C3D067BD2BC}" destId="{43448653-AFED-420D-AC85-B5256DE22A20}" srcOrd="0" destOrd="0" parTransId="{6C4B6C25-DB46-4681-9D34-6F436F005E14}" sibTransId="{FDCA64B4-A366-46A3-88F2-1E833AEB43CA}"/>
    <dgm:cxn modelId="{A48DC9C6-6E1E-4F6D-B00B-DA0373A7DBE6}" type="presOf" srcId="{CDBC8A1B-C974-4574-BD54-577DCB378E70}" destId="{9486F00C-0B7B-4389-9E15-1B9CF2286254}" srcOrd="0" destOrd="0" presId="urn:microsoft.com/office/officeart/2005/8/layout/hierarchy1"/>
    <dgm:cxn modelId="{B39FF00F-E2D0-4E52-B794-79457BCF8DB7}" type="presOf" srcId="{E5632BA9-70AA-4B06-A3AE-1CBBD5DF5DF5}" destId="{6F8AB8B4-657C-48AE-8349-22312AA281A5}" srcOrd="0" destOrd="0" presId="urn:microsoft.com/office/officeart/2005/8/layout/hierarchy1"/>
    <dgm:cxn modelId="{4C726FF9-DA44-4AC3-AA6F-B6F19CDF10C7}" srcId="{CBC54521-E8FF-425B-8199-0D9D7ABACC5F}" destId="{0C712198-33C5-4B5F-AC68-45C33362E255}" srcOrd="0" destOrd="0" parTransId="{AE5EA199-85B7-49AB-A416-1D58FD2D57CB}" sibTransId="{78A935E9-5FFB-435B-973B-09597D551045}"/>
    <dgm:cxn modelId="{C02C6232-955C-4FAA-A27E-50C1DBFB930B}" srcId="{A1AD74A2-B914-45E7-9D9C-AA101547DFAA}" destId="{4BBD3B0E-09B8-408A-B105-D9DC6906B21F}" srcOrd="0" destOrd="0" parTransId="{9C712020-4ADB-4BE3-B532-78FD7D651E26}" sibTransId="{566909AC-C2D5-40C2-BEA7-2E56B90DA803}"/>
    <dgm:cxn modelId="{DAC6C499-80AC-441E-AD59-067323B39997}" type="presOf" srcId="{A1AD74A2-B914-45E7-9D9C-AA101547DFAA}" destId="{B405B8E4-71FE-48EC-B626-E2834326511E}" srcOrd="0" destOrd="0" presId="urn:microsoft.com/office/officeart/2005/8/layout/hierarchy1"/>
    <dgm:cxn modelId="{3CD68113-21D1-4AB6-9474-F2C3C25EBB59}" srcId="{D9B8E01E-8914-49B1-83A8-B4016D0C8B31}" destId="{E4A9FC27-2805-4A28-B30F-47953737DFF2}" srcOrd="1" destOrd="0" parTransId="{632A5D2A-FF4F-479E-BEAF-A6A20D2DD20A}" sibTransId="{26207A1F-0FBA-439B-A7D0-56B86FE94275}"/>
    <dgm:cxn modelId="{E1D210C6-86FA-42C0-A39E-0785FBA3D218}" srcId="{D9B8E01E-8914-49B1-83A8-B4016D0C8B31}" destId="{8C124818-1858-4D80-A470-246B3726C1E4}" srcOrd="2" destOrd="0" parTransId="{E5632BA9-70AA-4B06-A3AE-1CBBD5DF5DF5}" sibTransId="{762FD6CC-B6B5-4B55-AE90-F92268791F16}"/>
    <dgm:cxn modelId="{13215777-651C-4C40-873C-C9B4C3B00DB5}" type="presOf" srcId="{B6972860-E892-4D23-93E9-5F85E3949898}" destId="{D78AF767-BDF9-4F95-A7E4-C4769345DA7B}" srcOrd="0" destOrd="0" presId="urn:microsoft.com/office/officeart/2005/8/layout/hierarchy1"/>
    <dgm:cxn modelId="{20A590C8-CBF9-4A64-A99E-79673B4CEA4B}" srcId="{AB21FD40-4A00-4048-B4B4-4C3D067BD2BC}" destId="{8D36AD7D-908A-4AE3-9FE4-7929FC34506A}" srcOrd="1" destOrd="0" parTransId="{F914D6FA-EC7B-4D96-988A-3C7997BEBF4F}" sibTransId="{F2220CF9-9F15-4F3D-A273-52DB3D7E846A}"/>
    <dgm:cxn modelId="{76BB834A-9F1F-474A-AEA9-B0DA8285FA80}" srcId="{B7486789-F44A-40A2-AE70-49A51F44FF4A}" destId="{35A3F7C0-1D2E-4935-B619-343E1B7E125F}" srcOrd="0" destOrd="0" parTransId="{60887E8E-3489-4D5C-9106-29300DAEBCC6}" sibTransId="{C3B3D0F1-7BFB-4880-AA88-458BCD784198}"/>
    <dgm:cxn modelId="{BA356C68-DEA2-46C6-9D72-8587208C62AE}" srcId="{CBC54521-E8FF-425B-8199-0D9D7ABACC5F}" destId="{D9B8E01E-8914-49B1-83A8-B4016D0C8B31}" srcOrd="1" destOrd="0" parTransId="{9FDD428E-ADC2-4D37-84D8-4408513CAEBA}" sibTransId="{020E8BE6-E369-4DCB-BC92-921D80FFB64F}"/>
    <dgm:cxn modelId="{A6E7D3E7-E2CC-4757-AC12-C021D671B4A3}" type="presOf" srcId="{632A5D2A-FF4F-479E-BEAF-A6A20D2DD20A}" destId="{33B2C9E9-187A-4072-862F-A4382FCD9BA6}" srcOrd="0" destOrd="0" presId="urn:microsoft.com/office/officeart/2005/8/layout/hierarchy1"/>
    <dgm:cxn modelId="{BB9F6998-F928-4233-BA52-FD7B8908C06F}" type="presOf" srcId="{9C712020-4ADB-4BE3-B532-78FD7D651E26}" destId="{A320D064-A4D5-480D-8CBE-50EA901B0FD6}" srcOrd="0" destOrd="0" presId="urn:microsoft.com/office/officeart/2005/8/layout/hierarchy1"/>
    <dgm:cxn modelId="{B1A1B508-41E1-4F70-93E6-505C40C38EFA}" srcId="{35A3F7C0-1D2E-4935-B619-343E1B7E125F}" destId="{DD617292-B8B7-4C03-9A88-77E2CF08C190}" srcOrd="0" destOrd="0" parTransId="{7808C5E2-FF4F-4635-905D-FB003D4FE424}" sibTransId="{2BD55C62-DFA9-4A45-A8B0-F63CC2F8EEA2}"/>
    <dgm:cxn modelId="{3D6C19EC-1685-45B4-800D-B10BD50D03FA}" type="presOf" srcId="{D9B8E01E-8914-49B1-83A8-B4016D0C8B31}" destId="{85930B22-6301-4A7F-9354-7BB465BAF4AD}" srcOrd="0" destOrd="0" presId="urn:microsoft.com/office/officeart/2005/8/layout/hierarchy1"/>
    <dgm:cxn modelId="{6B21140B-FA7E-45FA-870F-991E552A82C1}" type="presOf" srcId="{9FDD428E-ADC2-4D37-84D8-4408513CAEBA}" destId="{14DC8461-61FE-4366-81FA-2C97760F4A7F}" srcOrd="0" destOrd="0" presId="urn:microsoft.com/office/officeart/2005/8/layout/hierarchy1"/>
    <dgm:cxn modelId="{A2D3B821-022E-4D0E-8E09-883065356063}" type="presOf" srcId="{64EB20DE-C89A-426D-B372-43D06446D522}" destId="{42E2B08B-3CEC-44F8-A4A2-485B5A829490}" srcOrd="0" destOrd="0" presId="urn:microsoft.com/office/officeart/2005/8/layout/hierarchy1"/>
    <dgm:cxn modelId="{A546D449-1B1A-4C12-85EF-66C3844D7835}" type="presOf" srcId="{7808C5E2-FF4F-4635-905D-FB003D4FE424}" destId="{4DD56ED8-A282-4B79-BC92-6A7F6127CE0F}" srcOrd="0" destOrd="0" presId="urn:microsoft.com/office/officeart/2005/8/layout/hierarchy1"/>
    <dgm:cxn modelId="{B45D43AF-3DDA-4840-82B8-46AF7D6BF511}" type="presOf" srcId="{35A3F7C0-1D2E-4935-B619-343E1B7E125F}" destId="{60676421-C0D4-4229-A866-564FF44F26A0}" srcOrd="0" destOrd="0" presId="urn:microsoft.com/office/officeart/2005/8/layout/hierarchy1"/>
    <dgm:cxn modelId="{4F2408D9-E7BB-484B-ABAE-428968FBD8FB}" type="presOf" srcId="{AE5EA199-85B7-49AB-A416-1D58FD2D57CB}" destId="{F598F94A-5C6A-44AB-B34C-C9DAE3F91C34}" srcOrd="0" destOrd="0" presId="urn:microsoft.com/office/officeart/2005/8/layout/hierarchy1"/>
    <dgm:cxn modelId="{61EBF209-886B-445F-A31D-DA8CED875B42}" type="presOf" srcId="{CBC54521-E8FF-425B-8199-0D9D7ABACC5F}" destId="{A172B685-FDF4-4D4C-A35E-449CD829FB3B}" srcOrd="0" destOrd="0" presId="urn:microsoft.com/office/officeart/2005/8/layout/hierarchy1"/>
    <dgm:cxn modelId="{09CF64F1-577C-4DD6-A875-8EF40C6B0FBB}" type="presOf" srcId="{0C712198-33C5-4B5F-AC68-45C33362E255}" destId="{37B76886-5154-4FE0-8896-24CB4A7B2594}" srcOrd="0" destOrd="0" presId="urn:microsoft.com/office/officeart/2005/8/layout/hierarchy1"/>
    <dgm:cxn modelId="{FA3EAF23-9982-45B3-AF15-1DB4A7D60BA9}" type="presOf" srcId="{F914D6FA-EC7B-4D96-988A-3C7997BEBF4F}" destId="{6222807E-FFEE-408F-B86B-4412726896AA}" srcOrd="0" destOrd="0" presId="urn:microsoft.com/office/officeart/2005/8/layout/hierarchy1"/>
    <dgm:cxn modelId="{8BE3FE4A-9F48-4C69-A7A1-A8E8BBBDE6D4}" srcId="{35A3F7C0-1D2E-4935-B619-343E1B7E125F}" destId="{CBC54521-E8FF-425B-8199-0D9D7ABACC5F}" srcOrd="1" destOrd="0" parTransId="{7B27A60B-31CB-40AD-A561-EDC5379CD7CB}" sibTransId="{829067FF-465B-43EB-8A38-7477BF275D59}"/>
    <dgm:cxn modelId="{7131472F-C237-4F80-821C-945A3BCF30F5}" type="presOf" srcId="{0CA08901-017D-4756-B06A-A8106B60F77F}" destId="{9E16B580-B79C-47A2-BE7D-24AB3356564B}" srcOrd="0" destOrd="0" presId="urn:microsoft.com/office/officeart/2005/8/layout/hierarchy1"/>
    <dgm:cxn modelId="{58874668-9633-4BC2-86BA-EC1051F1B28F}" type="presOf" srcId="{6C4B6C25-DB46-4681-9D34-6F436F005E14}" destId="{5537D97A-B509-4ADA-8562-67553DD58FCA}" srcOrd="0" destOrd="0" presId="urn:microsoft.com/office/officeart/2005/8/layout/hierarchy1"/>
    <dgm:cxn modelId="{258E757F-5AF0-4996-80F4-A5CA7D4D74B8}" type="presOf" srcId="{8D36AD7D-908A-4AE3-9FE4-7929FC34506A}" destId="{6252C988-AAF0-4F9B-BFC8-5CA96F10E58F}" srcOrd="0" destOrd="0" presId="urn:microsoft.com/office/officeart/2005/8/layout/hierarchy1"/>
    <dgm:cxn modelId="{08BECD35-E867-4E97-ADC4-D6DCFE62829E}" srcId="{DD617292-B8B7-4C03-9A88-77E2CF08C190}" destId="{A1AD74A2-B914-45E7-9D9C-AA101547DFAA}" srcOrd="0" destOrd="0" parTransId="{64EB20DE-C89A-426D-B372-43D06446D522}" sibTransId="{6705E0FA-630A-408C-8880-68F5B862DF0F}"/>
    <dgm:cxn modelId="{3F322D06-B51A-43B7-BA1C-261191EA6F45}" type="presOf" srcId="{69DEA935-55C2-43E0-93D9-9D97908E0EDF}" destId="{AB2D0A7C-E87B-43BC-A459-BD927B9D2CAB}" srcOrd="0" destOrd="0" presId="urn:microsoft.com/office/officeart/2005/8/layout/hierarchy1"/>
    <dgm:cxn modelId="{6433D282-418C-461A-AB04-251D54455446}" type="presOf" srcId="{DD617292-B8B7-4C03-9A88-77E2CF08C190}" destId="{742F7DF2-B30D-43D3-9476-0515753792D7}" srcOrd="0" destOrd="0" presId="urn:microsoft.com/office/officeart/2005/8/layout/hierarchy1"/>
    <dgm:cxn modelId="{ECA4998E-B015-4957-A6C7-F426F22EF1CC}" type="presOf" srcId="{D8D21A55-2AC5-4E56-8906-2DB4688465A0}" destId="{7F65B85D-058A-4779-AD93-501D9AECF0E0}" srcOrd="0" destOrd="0" presId="urn:microsoft.com/office/officeart/2005/8/layout/hierarchy1"/>
    <dgm:cxn modelId="{AF1461FA-51FF-4F1B-8664-EA8B16D6CE7B}" type="presOf" srcId="{8C124818-1858-4D80-A470-246B3726C1E4}" destId="{5A6A82C9-B0B7-454F-B9C4-A3412A516916}" srcOrd="0" destOrd="0" presId="urn:microsoft.com/office/officeart/2005/8/layout/hierarchy1"/>
    <dgm:cxn modelId="{D23D6AB2-BBDD-49D8-A470-99D06675510F}" type="presOf" srcId="{7B27A60B-31CB-40AD-A561-EDC5379CD7CB}" destId="{6EE5832B-5463-4B9C-B162-7367199F5043}" srcOrd="0" destOrd="0" presId="urn:microsoft.com/office/officeart/2005/8/layout/hierarchy1"/>
    <dgm:cxn modelId="{19059403-C8EA-409D-9947-B1A9F2D7ED8A}" srcId="{DD617292-B8B7-4C03-9A88-77E2CF08C190}" destId="{AB21FD40-4A00-4048-B4B4-4C3D067BD2BC}" srcOrd="1" destOrd="0" parTransId="{0CA08901-017D-4756-B06A-A8106B60F77F}" sibTransId="{F4EA2375-EE12-49F8-B695-E33BBEEC5940}"/>
    <dgm:cxn modelId="{8D816B57-8CD8-432E-A8C8-10CC2F1C7863}" srcId="{A1AD74A2-B914-45E7-9D9C-AA101547DFAA}" destId="{69DEA935-55C2-43E0-93D9-9D97908E0EDF}" srcOrd="1" destOrd="0" parTransId="{8A741E72-7C94-49D4-966B-EE5F0D908189}" sibTransId="{9437F9F3-FCF0-4824-99D4-1C7D5C75422C}"/>
    <dgm:cxn modelId="{4310F475-B1D3-4500-99C8-3B31FB8F7120}" type="presOf" srcId="{43448653-AFED-420D-AC85-B5256DE22A20}" destId="{E7424A2F-5A5A-4656-B9D3-6FD070ED1F50}" srcOrd="0" destOrd="0" presId="urn:microsoft.com/office/officeart/2005/8/layout/hierarchy1"/>
    <dgm:cxn modelId="{07C7FD51-531F-4C72-BF47-22CA485589C2}" type="presOf" srcId="{B7486789-F44A-40A2-AE70-49A51F44FF4A}" destId="{4258469A-3041-44A0-9C64-73A4FE820F31}" srcOrd="0" destOrd="0" presId="urn:microsoft.com/office/officeart/2005/8/layout/hierarchy1"/>
    <dgm:cxn modelId="{D3EBE0E9-D797-4C13-AF73-688CF0A513DF}" type="presOf" srcId="{0AFB37B2-8E14-4D0D-9434-CA2D0D0E1DBB}" destId="{02399D48-E7DF-48CA-86E7-451AA3726F5D}" srcOrd="0" destOrd="0" presId="urn:microsoft.com/office/officeart/2005/8/layout/hierarchy1"/>
    <dgm:cxn modelId="{DA6A729D-3A53-4187-B2BF-37674C06E907}" srcId="{D9B8E01E-8914-49B1-83A8-B4016D0C8B31}" destId="{D8D21A55-2AC5-4E56-8906-2DB4688465A0}" srcOrd="0" destOrd="0" parTransId="{B6972860-E892-4D23-93E9-5F85E3949898}" sibTransId="{474010FE-4312-4A96-A3E1-77846A69AE58}"/>
    <dgm:cxn modelId="{0D40DEF3-2FE7-4266-AEF6-0E2596535C46}" type="presOf" srcId="{AB21FD40-4A00-4048-B4B4-4C3D067BD2BC}" destId="{A952AC0E-D6DD-4389-A275-B888115B4DE1}" srcOrd="0" destOrd="0" presId="urn:microsoft.com/office/officeart/2005/8/layout/hierarchy1"/>
    <dgm:cxn modelId="{BEB4580E-5E87-464D-8E1C-7F7D5D37C61B}" srcId="{0C712198-33C5-4B5F-AC68-45C33362E255}" destId="{0AFB37B2-8E14-4D0D-9434-CA2D0D0E1DBB}" srcOrd="0" destOrd="0" parTransId="{CDBC8A1B-C974-4574-BD54-577DCB378E70}" sibTransId="{12B13442-B2D4-40DD-A742-6E69D13E4725}"/>
    <dgm:cxn modelId="{F89D5C98-6E9C-4AEE-8CE3-42E4026FC6B8}" type="presOf" srcId="{4BBD3B0E-09B8-408A-B105-D9DC6906B21F}" destId="{D6C2057A-CD86-492A-88C3-B8B540C4AAB1}" srcOrd="0" destOrd="0" presId="urn:microsoft.com/office/officeart/2005/8/layout/hierarchy1"/>
    <dgm:cxn modelId="{21D4B79C-BC60-4F57-90FB-103B7923F1D4}" type="presOf" srcId="{E4A9FC27-2805-4A28-B30F-47953737DFF2}" destId="{3E55EE73-82C9-4146-9B7B-C6E8163F2C20}" srcOrd="0" destOrd="0" presId="urn:microsoft.com/office/officeart/2005/8/layout/hierarchy1"/>
    <dgm:cxn modelId="{14066D21-7466-4ABD-9DF8-9679307C4611}" type="presParOf" srcId="{4258469A-3041-44A0-9C64-73A4FE820F31}" destId="{719C6A10-D841-4157-8BE5-2B2DBCA518FB}" srcOrd="0" destOrd="0" presId="urn:microsoft.com/office/officeart/2005/8/layout/hierarchy1"/>
    <dgm:cxn modelId="{31064EE2-7ECF-4D49-8AEC-A0E4E75C124B}" type="presParOf" srcId="{719C6A10-D841-4157-8BE5-2B2DBCA518FB}" destId="{89D51DF4-CAF3-4BAA-AC4C-25CB021D4B3B}" srcOrd="0" destOrd="0" presId="urn:microsoft.com/office/officeart/2005/8/layout/hierarchy1"/>
    <dgm:cxn modelId="{CA4D8B9A-9976-4268-B261-1F8E77362071}" type="presParOf" srcId="{89D51DF4-CAF3-4BAA-AC4C-25CB021D4B3B}" destId="{AE847AB4-5D2E-4F4D-8E1E-8B6A02EA6A96}" srcOrd="0" destOrd="0" presId="urn:microsoft.com/office/officeart/2005/8/layout/hierarchy1"/>
    <dgm:cxn modelId="{5AA1172F-6881-4A73-8287-785BC526B8B9}" type="presParOf" srcId="{89D51DF4-CAF3-4BAA-AC4C-25CB021D4B3B}" destId="{60676421-C0D4-4229-A866-564FF44F26A0}" srcOrd="1" destOrd="0" presId="urn:microsoft.com/office/officeart/2005/8/layout/hierarchy1"/>
    <dgm:cxn modelId="{CCEACDF4-CF47-40FE-9059-F72598D584A5}" type="presParOf" srcId="{719C6A10-D841-4157-8BE5-2B2DBCA518FB}" destId="{12D2D99C-0A76-425B-85AC-E4AD6437A27E}" srcOrd="1" destOrd="0" presId="urn:microsoft.com/office/officeart/2005/8/layout/hierarchy1"/>
    <dgm:cxn modelId="{988D633D-7881-49F3-A4E0-65DD58110914}" type="presParOf" srcId="{12D2D99C-0A76-425B-85AC-E4AD6437A27E}" destId="{4DD56ED8-A282-4B79-BC92-6A7F6127CE0F}" srcOrd="0" destOrd="0" presId="urn:microsoft.com/office/officeart/2005/8/layout/hierarchy1"/>
    <dgm:cxn modelId="{A92103D1-543A-46C5-9F8A-CB1C6DAC3001}" type="presParOf" srcId="{12D2D99C-0A76-425B-85AC-E4AD6437A27E}" destId="{D4E66BA3-5E20-4E35-B1C6-A86014802751}" srcOrd="1" destOrd="0" presId="urn:microsoft.com/office/officeart/2005/8/layout/hierarchy1"/>
    <dgm:cxn modelId="{727BC220-B350-423A-A7D4-A5A42751D453}" type="presParOf" srcId="{D4E66BA3-5E20-4E35-B1C6-A86014802751}" destId="{2859D6C0-FD2E-4A71-ADCD-1BCEA01D0BA8}" srcOrd="0" destOrd="0" presId="urn:microsoft.com/office/officeart/2005/8/layout/hierarchy1"/>
    <dgm:cxn modelId="{0154C05C-BFCF-4041-BD37-00E5B3974E53}" type="presParOf" srcId="{2859D6C0-FD2E-4A71-ADCD-1BCEA01D0BA8}" destId="{0E4B28A2-86A9-436F-9BDB-F25F2C1567C9}" srcOrd="0" destOrd="0" presId="urn:microsoft.com/office/officeart/2005/8/layout/hierarchy1"/>
    <dgm:cxn modelId="{9BA0334E-C8B7-42EA-8F2D-282F46D23692}" type="presParOf" srcId="{2859D6C0-FD2E-4A71-ADCD-1BCEA01D0BA8}" destId="{742F7DF2-B30D-43D3-9476-0515753792D7}" srcOrd="1" destOrd="0" presId="urn:microsoft.com/office/officeart/2005/8/layout/hierarchy1"/>
    <dgm:cxn modelId="{BBF4641D-3994-4E5D-98B1-CE9B38DE1930}" type="presParOf" srcId="{D4E66BA3-5E20-4E35-B1C6-A86014802751}" destId="{31701143-535C-45B5-A024-2630376CC052}" srcOrd="1" destOrd="0" presId="urn:microsoft.com/office/officeart/2005/8/layout/hierarchy1"/>
    <dgm:cxn modelId="{38240227-E846-4BB5-A686-C6357045ABE3}" type="presParOf" srcId="{31701143-535C-45B5-A024-2630376CC052}" destId="{42E2B08B-3CEC-44F8-A4A2-485B5A829490}" srcOrd="0" destOrd="0" presId="urn:microsoft.com/office/officeart/2005/8/layout/hierarchy1"/>
    <dgm:cxn modelId="{D66935AB-F6A1-4566-9164-56DD95589C8A}" type="presParOf" srcId="{31701143-535C-45B5-A024-2630376CC052}" destId="{2C36D75B-9B0A-4B0A-9172-384AA6FF1FF6}" srcOrd="1" destOrd="0" presId="urn:microsoft.com/office/officeart/2005/8/layout/hierarchy1"/>
    <dgm:cxn modelId="{E4297469-2774-4E4D-977A-D918E1C9ADA6}" type="presParOf" srcId="{2C36D75B-9B0A-4B0A-9172-384AA6FF1FF6}" destId="{BE56EE52-BF57-4EF2-A2A4-989E31A7083A}" srcOrd="0" destOrd="0" presId="urn:microsoft.com/office/officeart/2005/8/layout/hierarchy1"/>
    <dgm:cxn modelId="{C71C91CC-F714-472C-B5CC-640D857F31B7}" type="presParOf" srcId="{BE56EE52-BF57-4EF2-A2A4-989E31A7083A}" destId="{17C43038-D1C3-4E59-90E0-9EC391BB4505}" srcOrd="0" destOrd="0" presId="urn:microsoft.com/office/officeart/2005/8/layout/hierarchy1"/>
    <dgm:cxn modelId="{8D101652-AE6F-4807-9286-61C20C71F208}" type="presParOf" srcId="{BE56EE52-BF57-4EF2-A2A4-989E31A7083A}" destId="{B405B8E4-71FE-48EC-B626-E2834326511E}" srcOrd="1" destOrd="0" presId="urn:microsoft.com/office/officeart/2005/8/layout/hierarchy1"/>
    <dgm:cxn modelId="{6F60BEF0-E96A-4EB0-9C70-F32A09D3F938}" type="presParOf" srcId="{2C36D75B-9B0A-4B0A-9172-384AA6FF1FF6}" destId="{35F6D75C-F0E6-4554-BD5E-1C987BE19AB7}" srcOrd="1" destOrd="0" presId="urn:microsoft.com/office/officeart/2005/8/layout/hierarchy1"/>
    <dgm:cxn modelId="{6414C12F-7E1E-492E-90EB-B9A61480763A}" type="presParOf" srcId="{35F6D75C-F0E6-4554-BD5E-1C987BE19AB7}" destId="{A320D064-A4D5-480D-8CBE-50EA901B0FD6}" srcOrd="0" destOrd="0" presId="urn:microsoft.com/office/officeart/2005/8/layout/hierarchy1"/>
    <dgm:cxn modelId="{92BEC66E-484F-4B18-86AA-96DDD3F28086}" type="presParOf" srcId="{35F6D75C-F0E6-4554-BD5E-1C987BE19AB7}" destId="{A83E7A11-5DA4-4D89-9D2B-0F3BF386960F}" srcOrd="1" destOrd="0" presId="urn:microsoft.com/office/officeart/2005/8/layout/hierarchy1"/>
    <dgm:cxn modelId="{9F7E21FD-26EF-43DC-A345-10CD684C0186}" type="presParOf" srcId="{A83E7A11-5DA4-4D89-9D2B-0F3BF386960F}" destId="{315B17B4-6D27-47AD-9347-B14E229DCE42}" srcOrd="0" destOrd="0" presId="urn:microsoft.com/office/officeart/2005/8/layout/hierarchy1"/>
    <dgm:cxn modelId="{C1F8CF64-1AB0-4A36-B70D-561931815608}" type="presParOf" srcId="{315B17B4-6D27-47AD-9347-B14E229DCE42}" destId="{C15FF009-AEA0-4AD3-8BA8-A4ABA02504C0}" srcOrd="0" destOrd="0" presId="urn:microsoft.com/office/officeart/2005/8/layout/hierarchy1"/>
    <dgm:cxn modelId="{4F5201DB-F663-46F8-8046-5BF53A777FCC}" type="presParOf" srcId="{315B17B4-6D27-47AD-9347-B14E229DCE42}" destId="{D6C2057A-CD86-492A-88C3-B8B540C4AAB1}" srcOrd="1" destOrd="0" presId="urn:microsoft.com/office/officeart/2005/8/layout/hierarchy1"/>
    <dgm:cxn modelId="{633DAABA-FC40-41D1-B175-02E82E4ED414}" type="presParOf" srcId="{A83E7A11-5DA4-4D89-9D2B-0F3BF386960F}" destId="{C4B6DDF6-D78A-416B-8715-909040A070AF}" srcOrd="1" destOrd="0" presId="urn:microsoft.com/office/officeart/2005/8/layout/hierarchy1"/>
    <dgm:cxn modelId="{8E9CA7D0-3D39-41C5-A01C-345105C1A652}" type="presParOf" srcId="{35F6D75C-F0E6-4554-BD5E-1C987BE19AB7}" destId="{C914E176-5BD6-43B7-AC5F-0E5A54F9738B}" srcOrd="2" destOrd="0" presId="urn:microsoft.com/office/officeart/2005/8/layout/hierarchy1"/>
    <dgm:cxn modelId="{64D4267B-0904-474A-8C66-5EABBB06FA8B}" type="presParOf" srcId="{35F6D75C-F0E6-4554-BD5E-1C987BE19AB7}" destId="{85242E95-1EB7-4BD5-A72F-98D6400CB7DE}" srcOrd="3" destOrd="0" presId="urn:microsoft.com/office/officeart/2005/8/layout/hierarchy1"/>
    <dgm:cxn modelId="{09932A6C-1DFE-421B-9135-491DF0332290}" type="presParOf" srcId="{85242E95-1EB7-4BD5-A72F-98D6400CB7DE}" destId="{A9E8BA89-7B0D-4410-ABC2-2BFEAFE0BE7F}" srcOrd="0" destOrd="0" presId="urn:microsoft.com/office/officeart/2005/8/layout/hierarchy1"/>
    <dgm:cxn modelId="{40BA1697-ACC1-4EB9-8C6D-70680A8C0FE7}" type="presParOf" srcId="{A9E8BA89-7B0D-4410-ABC2-2BFEAFE0BE7F}" destId="{FFA9249F-8AC0-4EDA-B550-6CB2A3A502D1}" srcOrd="0" destOrd="0" presId="urn:microsoft.com/office/officeart/2005/8/layout/hierarchy1"/>
    <dgm:cxn modelId="{84C16660-D7B1-436A-B632-FABD736B1D90}" type="presParOf" srcId="{A9E8BA89-7B0D-4410-ABC2-2BFEAFE0BE7F}" destId="{AB2D0A7C-E87B-43BC-A459-BD927B9D2CAB}" srcOrd="1" destOrd="0" presId="urn:microsoft.com/office/officeart/2005/8/layout/hierarchy1"/>
    <dgm:cxn modelId="{C76B0812-1971-45C8-8B22-8886EDC7996E}" type="presParOf" srcId="{85242E95-1EB7-4BD5-A72F-98D6400CB7DE}" destId="{E8DACD76-3CCB-4073-80E9-C5C123CE6DEE}" srcOrd="1" destOrd="0" presId="urn:microsoft.com/office/officeart/2005/8/layout/hierarchy1"/>
    <dgm:cxn modelId="{A61C5E32-4FF9-4A10-8692-F1CEF24E2168}" type="presParOf" srcId="{31701143-535C-45B5-A024-2630376CC052}" destId="{9E16B580-B79C-47A2-BE7D-24AB3356564B}" srcOrd="2" destOrd="0" presId="urn:microsoft.com/office/officeart/2005/8/layout/hierarchy1"/>
    <dgm:cxn modelId="{BE4150A6-1912-4DDA-B272-024E1FBC2204}" type="presParOf" srcId="{31701143-535C-45B5-A024-2630376CC052}" destId="{45D8380B-66E6-4307-BCC6-4AD04E562701}" srcOrd="3" destOrd="0" presId="urn:microsoft.com/office/officeart/2005/8/layout/hierarchy1"/>
    <dgm:cxn modelId="{C6F968F0-C50E-44E8-9944-FEF0B3349493}" type="presParOf" srcId="{45D8380B-66E6-4307-BCC6-4AD04E562701}" destId="{000D3D3F-7366-4DE8-B973-3CF23C65EEA6}" srcOrd="0" destOrd="0" presId="urn:microsoft.com/office/officeart/2005/8/layout/hierarchy1"/>
    <dgm:cxn modelId="{7F90DD1D-398D-478C-BB75-C3A0DDF3420A}" type="presParOf" srcId="{000D3D3F-7366-4DE8-B973-3CF23C65EEA6}" destId="{A4EE83A4-9EA2-4525-AD96-7059AFE8B0AA}" srcOrd="0" destOrd="0" presId="urn:microsoft.com/office/officeart/2005/8/layout/hierarchy1"/>
    <dgm:cxn modelId="{61A8142B-F2BC-45B1-B14F-E32F168564FB}" type="presParOf" srcId="{000D3D3F-7366-4DE8-B973-3CF23C65EEA6}" destId="{A952AC0E-D6DD-4389-A275-B888115B4DE1}" srcOrd="1" destOrd="0" presId="urn:microsoft.com/office/officeart/2005/8/layout/hierarchy1"/>
    <dgm:cxn modelId="{FD36ECB9-C867-4D99-AE3D-5EE215A207CD}" type="presParOf" srcId="{45D8380B-66E6-4307-BCC6-4AD04E562701}" destId="{EDE7B35A-7A73-47A9-B9CB-67608EDBDE79}" srcOrd="1" destOrd="0" presId="urn:microsoft.com/office/officeart/2005/8/layout/hierarchy1"/>
    <dgm:cxn modelId="{A80E2541-5875-403B-82EB-25F61164848F}" type="presParOf" srcId="{EDE7B35A-7A73-47A9-B9CB-67608EDBDE79}" destId="{5537D97A-B509-4ADA-8562-67553DD58FCA}" srcOrd="0" destOrd="0" presId="urn:microsoft.com/office/officeart/2005/8/layout/hierarchy1"/>
    <dgm:cxn modelId="{E6114DC8-1847-4D32-8E61-C44065361E29}" type="presParOf" srcId="{EDE7B35A-7A73-47A9-B9CB-67608EDBDE79}" destId="{8DE16707-1779-4BD9-9550-87EE730368F3}" srcOrd="1" destOrd="0" presId="urn:microsoft.com/office/officeart/2005/8/layout/hierarchy1"/>
    <dgm:cxn modelId="{20818075-245D-447F-8584-4D63B61295A9}" type="presParOf" srcId="{8DE16707-1779-4BD9-9550-87EE730368F3}" destId="{85DA540F-4767-4970-ADED-9EFE58CB6E52}" srcOrd="0" destOrd="0" presId="urn:microsoft.com/office/officeart/2005/8/layout/hierarchy1"/>
    <dgm:cxn modelId="{DEE323B1-8C89-450F-9562-3C7FE7CE2E4A}" type="presParOf" srcId="{85DA540F-4767-4970-ADED-9EFE58CB6E52}" destId="{EF18E3D0-157E-4884-9261-CAE6F3694A68}" srcOrd="0" destOrd="0" presId="urn:microsoft.com/office/officeart/2005/8/layout/hierarchy1"/>
    <dgm:cxn modelId="{C8F9D1FD-C45D-4F7E-8805-1AB1B5E04AED}" type="presParOf" srcId="{85DA540F-4767-4970-ADED-9EFE58CB6E52}" destId="{E7424A2F-5A5A-4656-B9D3-6FD070ED1F50}" srcOrd="1" destOrd="0" presId="urn:microsoft.com/office/officeart/2005/8/layout/hierarchy1"/>
    <dgm:cxn modelId="{1485021E-457E-4E2F-A290-2D726E48014B}" type="presParOf" srcId="{8DE16707-1779-4BD9-9550-87EE730368F3}" destId="{F7BDA328-8B05-4557-943D-C068FFEB4E00}" srcOrd="1" destOrd="0" presId="urn:microsoft.com/office/officeart/2005/8/layout/hierarchy1"/>
    <dgm:cxn modelId="{9F30D354-0917-49AE-A753-4B12A6807B8E}" type="presParOf" srcId="{EDE7B35A-7A73-47A9-B9CB-67608EDBDE79}" destId="{6222807E-FFEE-408F-B86B-4412726896AA}" srcOrd="2" destOrd="0" presId="urn:microsoft.com/office/officeart/2005/8/layout/hierarchy1"/>
    <dgm:cxn modelId="{1A6AC687-836C-436C-A699-02D7F3A22B17}" type="presParOf" srcId="{EDE7B35A-7A73-47A9-B9CB-67608EDBDE79}" destId="{D1BD9872-9E99-4059-BD33-F1A6F2751363}" srcOrd="3" destOrd="0" presId="urn:microsoft.com/office/officeart/2005/8/layout/hierarchy1"/>
    <dgm:cxn modelId="{F03B0965-35C8-4466-80F3-4078B8200270}" type="presParOf" srcId="{D1BD9872-9E99-4059-BD33-F1A6F2751363}" destId="{64A56578-63A4-4811-96C1-26283A5DE415}" srcOrd="0" destOrd="0" presId="urn:microsoft.com/office/officeart/2005/8/layout/hierarchy1"/>
    <dgm:cxn modelId="{B175600A-474B-4514-AA13-5E216B325107}" type="presParOf" srcId="{64A56578-63A4-4811-96C1-26283A5DE415}" destId="{FEF8F899-4C3F-438A-AF49-BFD3E8D686BA}" srcOrd="0" destOrd="0" presId="urn:microsoft.com/office/officeart/2005/8/layout/hierarchy1"/>
    <dgm:cxn modelId="{0A325694-E272-413E-A3F7-CF070801D1F2}" type="presParOf" srcId="{64A56578-63A4-4811-96C1-26283A5DE415}" destId="{6252C988-AAF0-4F9B-BFC8-5CA96F10E58F}" srcOrd="1" destOrd="0" presId="urn:microsoft.com/office/officeart/2005/8/layout/hierarchy1"/>
    <dgm:cxn modelId="{F8ED001F-D078-46BC-B730-3EB7246BE75D}" type="presParOf" srcId="{D1BD9872-9E99-4059-BD33-F1A6F2751363}" destId="{C871D8C6-CEC8-462D-A209-9FBEC30458C6}" srcOrd="1" destOrd="0" presId="urn:microsoft.com/office/officeart/2005/8/layout/hierarchy1"/>
    <dgm:cxn modelId="{65CB4F26-093F-4838-852D-3C98E1F22132}" type="presParOf" srcId="{12D2D99C-0A76-425B-85AC-E4AD6437A27E}" destId="{6EE5832B-5463-4B9C-B162-7367199F5043}" srcOrd="2" destOrd="0" presId="urn:microsoft.com/office/officeart/2005/8/layout/hierarchy1"/>
    <dgm:cxn modelId="{1D2E2809-68D0-4F6F-BE48-32F3DDE1F70B}" type="presParOf" srcId="{12D2D99C-0A76-425B-85AC-E4AD6437A27E}" destId="{74582B68-84AC-44BF-8283-711A53A81DFC}" srcOrd="3" destOrd="0" presId="urn:microsoft.com/office/officeart/2005/8/layout/hierarchy1"/>
    <dgm:cxn modelId="{E3DD30F7-5034-4499-85EE-3A5E1405D438}" type="presParOf" srcId="{74582B68-84AC-44BF-8283-711A53A81DFC}" destId="{D2F0E44E-44DE-44AD-B4CD-5963D3CE26B9}" srcOrd="0" destOrd="0" presId="urn:microsoft.com/office/officeart/2005/8/layout/hierarchy1"/>
    <dgm:cxn modelId="{9A49F054-1002-481B-BB2D-8D1CF09AF062}" type="presParOf" srcId="{D2F0E44E-44DE-44AD-B4CD-5963D3CE26B9}" destId="{A624AD0D-0A7E-4CF1-B164-FCF437C82B4F}" srcOrd="0" destOrd="0" presId="urn:microsoft.com/office/officeart/2005/8/layout/hierarchy1"/>
    <dgm:cxn modelId="{76EC1D91-1721-4181-815B-A20EED844FE1}" type="presParOf" srcId="{D2F0E44E-44DE-44AD-B4CD-5963D3CE26B9}" destId="{A172B685-FDF4-4D4C-A35E-449CD829FB3B}" srcOrd="1" destOrd="0" presId="urn:microsoft.com/office/officeart/2005/8/layout/hierarchy1"/>
    <dgm:cxn modelId="{DF900078-44B0-4DB0-A0CF-BE0D1F47A66D}" type="presParOf" srcId="{74582B68-84AC-44BF-8283-711A53A81DFC}" destId="{B5D1162B-E57C-4D78-B818-45DA3758B664}" srcOrd="1" destOrd="0" presId="urn:microsoft.com/office/officeart/2005/8/layout/hierarchy1"/>
    <dgm:cxn modelId="{A288C5A1-753C-46BE-A0C9-5950E70B59C8}" type="presParOf" srcId="{B5D1162B-E57C-4D78-B818-45DA3758B664}" destId="{F598F94A-5C6A-44AB-B34C-C9DAE3F91C34}" srcOrd="0" destOrd="0" presId="urn:microsoft.com/office/officeart/2005/8/layout/hierarchy1"/>
    <dgm:cxn modelId="{4977ACA5-6037-4B21-8980-00A3F3C9028A}" type="presParOf" srcId="{B5D1162B-E57C-4D78-B818-45DA3758B664}" destId="{212D7276-3F8E-4287-8BE1-BDF255CD6529}" srcOrd="1" destOrd="0" presId="urn:microsoft.com/office/officeart/2005/8/layout/hierarchy1"/>
    <dgm:cxn modelId="{943AFA48-F124-4FD4-AA40-CD4E20322B09}" type="presParOf" srcId="{212D7276-3F8E-4287-8BE1-BDF255CD6529}" destId="{00D9D2B5-3ED7-4BE2-A31A-C35C0CC069EF}" srcOrd="0" destOrd="0" presId="urn:microsoft.com/office/officeart/2005/8/layout/hierarchy1"/>
    <dgm:cxn modelId="{8E53F554-68EB-4E5D-8396-7F47ACB2CFDD}" type="presParOf" srcId="{00D9D2B5-3ED7-4BE2-A31A-C35C0CC069EF}" destId="{83017044-2127-4DA5-9CFA-6150A132EB3C}" srcOrd="0" destOrd="0" presId="urn:microsoft.com/office/officeart/2005/8/layout/hierarchy1"/>
    <dgm:cxn modelId="{2EFFFCCB-CF42-4883-96DB-911CCA605817}" type="presParOf" srcId="{00D9D2B5-3ED7-4BE2-A31A-C35C0CC069EF}" destId="{37B76886-5154-4FE0-8896-24CB4A7B2594}" srcOrd="1" destOrd="0" presId="urn:microsoft.com/office/officeart/2005/8/layout/hierarchy1"/>
    <dgm:cxn modelId="{32923F9E-90BC-4B8C-BF3E-221E0A1EA3FA}" type="presParOf" srcId="{212D7276-3F8E-4287-8BE1-BDF255CD6529}" destId="{90FF3BA3-0640-4CB8-9EEC-081F79C28D11}" srcOrd="1" destOrd="0" presId="urn:microsoft.com/office/officeart/2005/8/layout/hierarchy1"/>
    <dgm:cxn modelId="{87B324B1-3503-436C-9EE8-F40FFDCEA120}" type="presParOf" srcId="{90FF3BA3-0640-4CB8-9EEC-081F79C28D11}" destId="{9486F00C-0B7B-4389-9E15-1B9CF2286254}" srcOrd="0" destOrd="0" presId="urn:microsoft.com/office/officeart/2005/8/layout/hierarchy1"/>
    <dgm:cxn modelId="{6EB6117D-6437-45DC-930A-F7BA86ABE89B}" type="presParOf" srcId="{90FF3BA3-0640-4CB8-9EEC-081F79C28D11}" destId="{DA0D0534-B88C-47B6-83EE-B9C46F2A7DEA}" srcOrd="1" destOrd="0" presId="urn:microsoft.com/office/officeart/2005/8/layout/hierarchy1"/>
    <dgm:cxn modelId="{DF4B0BF3-B243-413D-95BB-08658E1B5498}" type="presParOf" srcId="{DA0D0534-B88C-47B6-83EE-B9C46F2A7DEA}" destId="{FFA8E5B6-6A8D-46B9-9471-DB3455CBAE54}" srcOrd="0" destOrd="0" presId="urn:microsoft.com/office/officeart/2005/8/layout/hierarchy1"/>
    <dgm:cxn modelId="{44ABBD92-D927-46D6-906C-15E2281170E5}" type="presParOf" srcId="{FFA8E5B6-6A8D-46B9-9471-DB3455CBAE54}" destId="{BCAA29F2-A411-41BE-ACB3-3EDC8AA84E3F}" srcOrd="0" destOrd="0" presId="urn:microsoft.com/office/officeart/2005/8/layout/hierarchy1"/>
    <dgm:cxn modelId="{79D0C647-B773-445A-A352-D0564B4E994A}" type="presParOf" srcId="{FFA8E5B6-6A8D-46B9-9471-DB3455CBAE54}" destId="{02399D48-E7DF-48CA-86E7-451AA3726F5D}" srcOrd="1" destOrd="0" presId="urn:microsoft.com/office/officeart/2005/8/layout/hierarchy1"/>
    <dgm:cxn modelId="{117CEE6A-3E20-4C46-AA32-659C1C472C91}" type="presParOf" srcId="{DA0D0534-B88C-47B6-83EE-B9C46F2A7DEA}" destId="{5F5C5EA2-F9DF-4F19-B735-A25D91B6A840}" srcOrd="1" destOrd="0" presId="urn:microsoft.com/office/officeart/2005/8/layout/hierarchy1"/>
    <dgm:cxn modelId="{9EBDC9D7-D0A7-4B73-B5D9-CB1ECF442BA3}" type="presParOf" srcId="{B5D1162B-E57C-4D78-B818-45DA3758B664}" destId="{14DC8461-61FE-4366-81FA-2C97760F4A7F}" srcOrd="2" destOrd="0" presId="urn:microsoft.com/office/officeart/2005/8/layout/hierarchy1"/>
    <dgm:cxn modelId="{4DF61F3A-D55B-475F-B875-064699CAE98F}" type="presParOf" srcId="{B5D1162B-E57C-4D78-B818-45DA3758B664}" destId="{26CFBF0F-BE88-4B66-B1D9-5B21E95BD8A2}" srcOrd="3" destOrd="0" presId="urn:microsoft.com/office/officeart/2005/8/layout/hierarchy1"/>
    <dgm:cxn modelId="{7EA8B1AE-8E98-471D-8833-51152A0CE5FE}" type="presParOf" srcId="{26CFBF0F-BE88-4B66-B1D9-5B21E95BD8A2}" destId="{97689A1B-DF38-4A8B-8BE0-8913904B33C1}" srcOrd="0" destOrd="0" presId="urn:microsoft.com/office/officeart/2005/8/layout/hierarchy1"/>
    <dgm:cxn modelId="{2196AD84-A298-4551-8C76-49DC8DB2C803}" type="presParOf" srcId="{97689A1B-DF38-4A8B-8BE0-8913904B33C1}" destId="{DBEEB1D7-AB73-49AA-952B-D27D5CAABDF6}" srcOrd="0" destOrd="0" presId="urn:microsoft.com/office/officeart/2005/8/layout/hierarchy1"/>
    <dgm:cxn modelId="{DFC435FB-BA46-4E15-AFD0-A6267DB3DA4F}" type="presParOf" srcId="{97689A1B-DF38-4A8B-8BE0-8913904B33C1}" destId="{85930B22-6301-4A7F-9354-7BB465BAF4AD}" srcOrd="1" destOrd="0" presId="urn:microsoft.com/office/officeart/2005/8/layout/hierarchy1"/>
    <dgm:cxn modelId="{3665A890-F2F8-4D44-A3C7-612424494C6C}" type="presParOf" srcId="{26CFBF0F-BE88-4B66-B1D9-5B21E95BD8A2}" destId="{79F7B070-D86C-4DC8-9315-9E4FA9B3E9F3}" srcOrd="1" destOrd="0" presId="urn:microsoft.com/office/officeart/2005/8/layout/hierarchy1"/>
    <dgm:cxn modelId="{2C71B5F9-9BBA-42B8-AFE7-6BD671984301}" type="presParOf" srcId="{79F7B070-D86C-4DC8-9315-9E4FA9B3E9F3}" destId="{D78AF767-BDF9-4F95-A7E4-C4769345DA7B}" srcOrd="0" destOrd="0" presId="urn:microsoft.com/office/officeart/2005/8/layout/hierarchy1"/>
    <dgm:cxn modelId="{10A1D681-8E28-486E-8F8C-4021F0E53B4D}" type="presParOf" srcId="{79F7B070-D86C-4DC8-9315-9E4FA9B3E9F3}" destId="{63E5B109-585D-41CE-B623-349B4376890B}" srcOrd="1" destOrd="0" presId="urn:microsoft.com/office/officeart/2005/8/layout/hierarchy1"/>
    <dgm:cxn modelId="{FD10D6CF-C404-4C96-A25B-8ADAC971DDEC}" type="presParOf" srcId="{63E5B109-585D-41CE-B623-349B4376890B}" destId="{CB3D159D-8930-419A-B1B9-DE43EB9D127D}" srcOrd="0" destOrd="0" presId="urn:microsoft.com/office/officeart/2005/8/layout/hierarchy1"/>
    <dgm:cxn modelId="{13E3322E-1C28-4AE0-8E09-2721E577D5DD}" type="presParOf" srcId="{CB3D159D-8930-419A-B1B9-DE43EB9D127D}" destId="{C0FEB57D-DDAD-4CB1-A713-F17B51C1E872}" srcOrd="0" destOrd="0" presId="urn:microsoft.com/office/officeart/2005/8/layout/hierarchy1"/>
    <dgm:cxn modelId="{7AF03A35-D072-43AF-8363-3424DEC9A23D}" type="presParOf" srcId="{CB3D159D-8930-419A-B1B9-DE43EB9D127D}" destId="{7F65B85D-058A-4779-AD93-501D9AECF0E0}" srcOrd="1" destOrd="0" presId="urn:microsoft.com/office/officeart/2005/8/layout/hierarchy1"/>
    <dgm:cxn modelId="{F8A1AC02-46D3-4076-9C8C-76BC6863BA25}" type="presParOf" srcId="{63E5B109-585D-41CE-B623-349B4376890B}" destId="{5D889CAE-3B42-41AA-BB3F-7F10E1B483BD}" srcOrd="1" destOrd="0" presId="urn:microsoft.com/office/officeart/2005/8/layout/hierarchy1"/>
    <dgm:cxn modelId="{831E4AA6-A772-4D82-9514-33401E13F39F}" type="presParOf" srcId="{79F7B070-D86C-4DC8-9315-9E4FA9B3E9F3}" destId="{33B2C9E9-187A-4072-862F-A4382FCD9BA6}" srcOrd="2" destOrd="0" presId="urn:microsoft.com/office/officeart/2005/8/layout/hierarchy1"/>
    <dgm:cxn modelId="{BE353C98-47F8-480F-863D-3C54D808B010}" type="presParOf" srcId="{79F7B070-D86C-4DC8-9315-9E4FA9B3E9F3}" destId="{9A36527E-A162-4FFB-BF31-955AC6CDBF50}" srcOrd="3" destOrd="0" presId="urn:microsoft.com/office/officeart/2005/8/layout/hierarchy1"/>
    <dgm:cxn modelId="{6AEC7144-CAE2-42A0-8700-4A700FE4FB79}" type="presParOf" srcId="{9A36527E-A162-4FFB-BF31-955AC6CDBF50}" destId="{857801A8-F7DE-4B2C-A2A0-73D7D9D31BE4}" srcOrd="0" destOrd="0" presId="urn:microsoft.com/office/officeart/2005/8/layout/hierarchy1"/>
    <dgm:cxn modelId="{F14AF76F-AD3F-4D81-9777-08164B77928D}" type="presParOf" srcId="{857801A8-F7DE-4B2C-A2A0-73D7D9D31BE4}" destId="{D472546E-8816-4BED-9887-809A06D3D8F9}" srcOrd="0" destOrd="0" presId="urn:microsoft.com/office/officeart/2005/8/layout/hierarchy1"/>
    <dgm:cxn modelId="{B02F1EE1-136D-408D-A88E-1833D45DB114}" type="presParOf" srcId="{857801A8-F7DE-4B2C-A2A0-73D7D9D31BE4}" destId="{3E55EE73-82C9-4146-9B7B-C6E8163F2C20}" srcOrd="1" destOrd="0" presId="urn:microsoft.com/office/officeart/2005/8/layout/hierarchy1"/>
    <dgm:cxn modelId="{2D0D26B9-79F7-4652-96A7-830E95723508}" type="presParOf" srcId="{9A36527E-A162-4FFB-BF31-955AC6CDBF50}" destId="{B297FF28-7C4A-4CEF-ADFE-FD10E5410AEA}" srcOrd="1" destOrd="0" presId="urn:microsoft.com/office/officeart/2005/8/layout/hierarchy1"/>
    <dgm:cxn modelId="{F231024C-0C9E-447F-BD38-F751748DADAD}" type="presParOf" srcId="{79F7B070-D86C-4DC8-9315-9E4FA9B3E9F3}" destId="{6F8AB8B4-657C-48AE-8349-22312AA281A5}" srcOrd="4" destOrd="0" presId="urn:microsoft.com/office/officeart/2005/8/layout/hierarchy1"/>
    <dgm:cxn modelId="{76D32B4E-3C39-4CDC-B4D5-8E88F2084C5A}" type="presParOf" srcId="{79F7B070-D86C-4DC8-9315-9E4FA9B3E9F3}" destId="{6383F55A-CC8B-49FC-BBC1-5FC653B5EAC6}" srcOrd="5" destOrd="0" presId="urn:microsoft.com/office/officeart/2005/8/layout/hierarchy1"/>
    <dgm:cxn modelId="{01E36E1C-0C8D-4FE6-B484-505CB27AA1E7}" type="presParOf" srcId="{6383F55A-CC8B-49FC-BBC1-5FC653B5EAC6}" destId="{C18ED67C-0618-4F10-99AC-4970AE3149D3}" srcOrd="0" destOrd="0" presId="urn:microsoft.com/office/officeart/2005/8/layout/hierarchy1"/>
    <dgm:cxn modelId="{4C6F8033-0DC6-48CA-AD40-6CC4F8B754BF}" type="presParOf" srcId="{C18ED67C-0618-4F10-99AC-4970AE3149D3}" destId="{F7445001-6E16-4D53-9EA0-4DC5D39F73DB}" srcOrd="0" destOrd="0" presId="urn:microsoft.com/office/officeart/2005/8/layout/hierarchy1"/>
    <dgm:cxn modelId="{09DE9C67-ABBF-40AB-9A1D-433EF21D72A7}" type="presParOf" srcId="{C18ED67C-0618-4F10-99AC-4970AE3149D3}" destId="{5A6A82C9-B0B7-454F-B9C4-A3412A516916}" srcOrd="1" destOrd="0" presId="urn:microsoft.com/office/officeart/2005/8/layout/hierarchy1"/>
    <dgm:cxn modelId="{7983F70A-7E7F-476F-B2BF-9BA650293383}" type="presParOf" srcId="{6383F55A-CC8B-49FC-BBC1-5FC653B5EAC6}" destId="{7C6FB344-296A-452B-B14A-D2F6EDFF95B7}" srcOrd="1" destOrd="0" presId="urn:microsoft.com/office/officeart/2005/8/layout/hierarchy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C5AF2-7F1C-4CFA-BAB2-7F08CBFB617A}">
      <dsp:nvSpPr>
        <dsp:cNvPr id="0" name=""/>
        <dsp:cNvSpPr/>
      </dsp:nvSpPr>
      <dsp:spPr>
        <a:xfrm>
          <a:off x="5120853" y="2276768"/>
          <a:ext cx="1782722" cy="424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84"/>
              </a:lnTo>
              <a:lnTo>
                <a:pt x="1782722" y="289084"/>
              </a:lnTo>
              <a:lnTo>
                <a:pt x="1782722" y="4242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05C53-D6C0-47C1-B1BD-9649E0693F10}">
      <dsp:nvSpPr>
        <dsp:cNvPr id="0" name=""/>
        <dsp:cNvSpPr/>
      </dsp:nvSpPr>
      <dsp:spPr>
        <a:xfrm>
          <a:off x="5075133" y="2276768"/>
          <a:ext cx="91440" cy="424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42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F32AD-C1F0-4494-BD58-6C9C1164890F}">
      <dsp:nvSpPr>
        <dsp:cNvPr id="0" name=""/>
        <dsp:cNvSpPr/>
      </dsp:nvSpPr>
      <dsp:spPr>
        <a:xfrm>
          <a:off x="3338131" y="2276768"/>
          <a:ext cx="1782722" cy="424206"/>
        </a:xfrm>
        <a:custGeom>
          <a:avLst/>
          <a:gdLst/>
          <a:ahLst/>
          <a:cxnLst/>
          <a:rect l="0" t="0" r="0" b="0"/>
          <a:pathLst>
            <a:path>
              <a:moveTo>
                <a:pt x="1782722" y="0"/>
              </a:moveTo>
              <a:lnTo>
                <a:pt x="1782722" y="289084"/>
              </a:lnTo>
              <a:lnTo>
                <a:pt x="0" y="289084"/>
              </a:lnTo>
              <a:lnTo>
                <a:pt x="0" y="4242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E9EBC-03E3-4F88-9F0A-2E325BE6937C}">
      <dsp:nvSpPr>
        <dsp:cNvPr id="0" name=""/>
        <dsp:cNvSpPr/>
      </dsp:nvSpPr>
      <dsp:spPr>
        <a:xfrm>
          <a:off x="3338131" y="926356"/>
          <a:ext cx="1782722" cy="424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84"/>
              </a:lnTo>
              <a:lnTo>
                <a:pt x="1782722" y="289084"/>
              </a:lnTo>
              <a:lnTo>
                <a:pt x="1782722" y="424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C295C-5F88-40F7-B1BE-0E68CC4CDBEB}">
      <dsp:nvSpPr>
        <dsp:cNvPr id="0" name=""/>
        <dsp:cNvSpPr/>
      </dsp:nvSpPr>
      <dsp:spPr>
        <a:xfrm>
          <a:off x="1509689" y="2276768"/>
          <a:ext cx="91440" cy="424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42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41D28-CF41-40CF-BE71-286F339905E8}">
      <dsp:nvSpPr>
        <dsp:cNvPr id="0" name=""/>
        <dsp:cNvSpPr/>
      </dsp:nvSpPr>
      <dsp:spPr>
        <a:xfrm>
          <a:off x="1555409" y="926356"/>
          <a:ext cx="1782722" cy="424206"/>
        </a:xfrm>
        <a:custGeom>
          <a:avLst/>
          <a:gdLst/>
          <a:ahLst/>
          <a:cxnLst/>
          <a:rect l="0" t="0" r="0" b="0"/>
          <a:pathLst>
            <a:path>
              <a:moveTo>
                <a:pt x="1782722" y="0"/>
              </a:moveTo>
              <a:lnTo>
                <a:pt x="1782722" y="289084"/>
              </a:lnTo>
              <a:lnTo>
                <a:pt x="0" y="289084"/>
              </a:lnTo>
              <a:lnTo>
                <a:pt x="0" y="4242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8AC97-5ED1-46F3-A356-17CDD0744433}">
      <dsp:nvSpPr>
        <dsp:cNvPr id="0" name=""/>
        <dsp:cNvSpPr/>
      </dsp:nvSpPr>
      <dsp:spPr>
        <a:xfrm>
          <a:off x="2608836" y="151"/>
          <a:ext cx="1458590" cy="926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31750-8731-4D7C-95EA-C57572AD1F77}">
      <dsp:nvSpPr>
        <dsp:cNvPr id="0" name=""/>
        <dsp:cNvSpPr/>
      </dsp:nvSpPr>
      <dsp:spPr>
        <a:xfrm>
          <a:off x="2770901" y="154113"/>
          <a:ext cx="1458590" cy="926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err="1"/>
            <a:t>iads</a:t>
          </a:r>
          <a:r>
            <a:rPr lang="en-US" sz="1800" kern="1200"/>
            <a:t> cmdr</a:t>
          </a:r>
        </a:p>
      </dsp:txBody>
      <dsp:txXfrm>
        <a:off x="2798029" y="181241"/>
        <a:ext cx="1404334" cy="871949"/>
      </dsp:txXfrm>
    </dsp:sp>
    <dsp:sp modelId="{FAC5A996-A65B-4F75-9CF4-2746E346D9AC}">
      <dsp:nvSpPr>
        <dsp:cNvPr id="0" name=""/>
        <dsp:cNvSpPr/>
      </dsp:nvSpPr>
      <dsp:spPr>
        <a:xfrm>
          <a:off x="826113" y="1350563"/>
          <a:ext cx="1458590" cy="926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08081-BEB8-4787-9AB4-27DC2C99C6BB}">
      <dsp:nvSpPr>
        <dsp:cNvPr id="0" name=""/>
        <dsp:cNvSpPr/>
      </dsp:nvSpPr>
      <dsp:spPr>
        <a:xfrm>
          <a:off x="988179" y="1504526"/>
          <a:ext cx="1458590" cy="926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radar company </a:t>
          </a:r>
        </a:p>
      </dsp:txBody>
      <dsp:txXfrm>
        <a:off x="1015307" y="1531654"/>
        <a:ext cx="1404334" cy="871949"/>
      </dsp:txXfrm>
    </dsp:sp>
    <dsp:sp modelId="{0715F61F-B18C-40F1-B1B9-FFE974DCA6B2}">
      <dsp:nvSpPr>
        <dsp:cNvPr id="0" name=""/>
        <dsp:cNvSpPr/>
      </dsp:nvSpPr>
      <dsp:spPr>
        <a:xfrm>
          <a:off x="826113" y="2700975"/>
          <a:ext cx="1458590" cy="926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5D0A9-FB6E-4F73-8A66-0B5C71AF0912}">
      <dsp:nvSpPr>
        <dsp:cNvPr id="0" name=""/>
        <dsp:cNvSpPr/>
      </dsp:nvSpPr>
      <dsp:spPr>
        <a:xfrm>
          <a:off x="988179" y="2854938"/>
          <a:ext cx="1458590" cy="926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N * </a:t>
          </a:r>
          <a:r>
            <a:rPr lang="en-US" sz="1800" kern="1200" err="1"/>
            <a:t>ew</a:t>
          </a:r>
          <a:r>
            <a:rPr lang="en-US" sz="1800" kern="1200"/>
            <a:t> radar</a:t>
          </a:r>
        </a:p>
      </dsp:txBody>
      <dsp:txXfrm>
        <a:off x="1015307" y="2882066"/>
        <a:ext cx="1404334" cy="871949"/>
      </dsp:txXfrm>
    </dsp:sp>
    <dsp:sp modelId="{46AFDE48-CA15-4C32-8CD4-B460BCFECE9E}">
      <dsp:nvSpPr>
        <dsp:cNvPr id="0" name=""/>
        <dsp:cNvSpPr/>
      </dsp:nvSpPr>
      <dsp:spPr>
        <a:xfrm>
          <a:off x="4391558" y="1350563"/>
          <a:ext cx="1458590" cy="926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0AFDF-3393-4963-B662-7D21BD4CBF4F}">
      <dsp:nvSpPr>
        <dsp:cNvPr id="0" name=""/>
        <dsp:cNvSpPr/>
      </dsp:nvSpPr>
      <dsp:spPr>
        <a:xfrm>
          <a:off x="4553623" y="1504526"/>
          <a:ext cx="1458590" cy="926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err="1"/>
            <a:t>sam</a:t>
          </a:r>
          <a:r>
            <a:rPr lang="en-US" sz="1800" kern="1200"/>
            <a:t> </a:t>
          </a:r>
          <a:r>
            <a:rPr lang="en-US" sz="1800" kern="1200" err="1"/>
            <a:t>battallion</a:t>
          </a:r>
          <a:endParaRPr lang="en-US" sz="1800" kern="1200"/>
        </a:p>
      </dsp:txBody>
      <dsp:txXfrm>
        <a:off x="4580751" y="1531654"/>
        <a:ext cx="1404334" cy="871949"/>
      </dsp:txXfrm>
    </dsp:sp>
    <dsp:sp modelId="{43BA462C-DF7B-457B-8F61-141B22238174}">
      <dsp:nvSpPr>
        <dsp:cNvPr id="0" name=""/>
        <dsp:cNvSpPr/>
      </dsp:nvSpPr>
      <dsp:spPr>
        <a:xfrm>
          <a:off x="2608836" y="2700975"/>
          <a:ext cx="1458590" cy="926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2535D-F136-4AEA-A562-F0F6330B362E}">
      <dsp:nvSpPr>
        <dsp:cNvPr id="0" name=""/>
        <dsp:cNvSpPr/>
      </dsp:nvSpPr>
      <dsp:spPr>
        <a:xfrm>
          <a:off x="2770901" y="2854938"/>
          <a:ext cx="1458590" cy="926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err="1"/>
            <a:t>acq</a:t>
          </a:r>
          <a:r>
            <a:rPr lang="en-US" sz="1800" kern="1200"/>
            <a:t> radar</a:t>
          </a:r>
        </a:p>
      </dsp:txBody>
      <dsp:txXfrm>
        <a:off x="2798029" y="2882066"/>
        <a:ext cx="1404334" cy="871949"/>
      </dsp:txXfrm>
    </dsp:sp>
    <dsp:sp modelId="{1FF00D13-7F3C-495E-B3E2-B0123522F866}">
      <dsp:nvSpPr>
        <dsp:cNvPr id="0" name=""/>
        <dsp:cNvSpPr/>
      </dsp:nvSpPr>
      <dsp:spPr>
        <a:xfrm>
          <a:off x="4391558" y="2700975"/>
          <a:ext cx="1458590" cy="926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DA628-24F4-442A-A067-996CC639AC98}">
      <dsp:nvSpPr>
        <dsp:cNvPr id="0" name=""/>
        <dsp:cNvSpPr/>
      </dsp:nvSpPr>
      <dsp:spPr>
        <a:xfrm>
          <a:off x="4553623" y="2854938"/>
          <a:ext cx="1458590" cy="926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err="1"/>
            <a:t>ttr</a:t>
          </a:r>
          <a:r>
            <a:rPr lang="en-US" sz="1800" kern="1200"/>
            <a:t> radar</a:t>
          </a:r>
        </a:p>
      </dsp:txBody>
      <dsp:txXfrm>
        <a:off x="4580751" y="2882066"/>
        <a:ext cx="1404334" cy="871949"/>
      </dsp:txXfrm>
    </dsp:sp>
    <dsp:sp modelId="{B1080571-AB4B-4714-BBDB-C68B7EA64BAF}">
      <dsp:nvSpPr>
        <dsp:cNvPr id="0" name=""/>
        <dsp:cNvSpPr/>
      </dsp:nvSpPr>
      <dsp:spPr>
        <a:xfrm>
          <a:off x="6174280" y="2700975"/>
          <a:ext cx="1458590" cy="926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E3676-E90B-4A21-A074-6D08A9886F3B}">
      <dsp:nvSpPr>
        <dsp:cNvPr id="0" name=""/>
        <dsp:cNvSpPr/>
      </dsp:nvSpPr>
      <dsp:spPr>
        <a:xfrm>
          <a:off x="6336346" y="2854938"/>
          <a:ext cx="1458590" cy="926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N * </a:t>
          </a:r>
          <a:r>
            <a:rPr lang="en-US" sz="1800" kern="1200" err="1"/>
            <a:t>sam</a:t>
          </a:r>
          <a:r>
            <a:rPr lang="en-US" sz="1800" kern="1200"/>
            <a:t> launcher</a:t>
          </a:r>
        </a:p>
      </dsp:txBody>
      <dsp:txXfrm>
        <a:off x="6363474" y="2882066"/>
        <a:ext cx="1404334" cy="871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05C53-D6C0-47C1-B1BD-9649E0693F10}">
      <dsp:nvSpPr>
        <dsp:cNvPr id="0" name=""/>
        <dsp:cNvSpPr/>
      </dsp:nvSpPr>
      <dsp:spPr>
        <a:xfrm>
          <a:off x="5862213" y="2082562"/>
          <a:ext cx="815233" cy="38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394"/>
              </a:lnTo>
              <a:lnTo>
                <a:pt x="815233" y="264394"/>
              </a:lnTo>
              <a:lnTo>
                <a:pt x="815233" y="387976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F32AD-C1F0-4494-BD58-6C9C1164890F}">
      <dsp:nvSpPr>
        <dsp:cNvPr id="0" name=""/>
        <dsp:cNvSpPr/>
      </dsp:nvSpPr>
      <dsp:spPr>
        <a:xfrm>
          <a:off x="5046980" y="2082562"/>
          <a:ext cx="815233" cy="387976"/>
        </a:xfrm>
        <a:custGeom>
          <a:avLst/>
          <a:gdLst/>
          <a:ahLst/>
          <a:cxnLst/>
          <a:rect l="0" t="0" r="0" b="0"/>
          <a:pathLst>
            <a:path>
              <a:moveTo>
                <a:pt x="815233" y="0"/>
              </a:moveTo>
              <a:lnTo>
                <a:pt x="815233" y="264394"/>
              </a:lnTo>
              <a:lnTo>
                <a:pt x="0" y="264394"/>
              </a:lnTo>
              <a:lnTo>
                <a:pt x="0" y="387976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E9EBC-03E3-4F88-9F0A-2E325BE6937C}">
      <dsp:nvSpPr>
        <dsp:cNvPr id="0" name=""/>
        <dsp:cNvSpPr/>
      </dsp:nvSpPr>
      <dsp:spPr>
        <a:xfrm>
          <a:off x="4231747" y="847484"/>
          <a:ext cx="1630466" cy="38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394"/>
              </a:lnTo>
              <a:lnTo>
                <a:pt x="1630466" y="264394"/>
              </a:lnTo>
              <a:lnTo>
                <a:pt x="1630466" y="38797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951FC-B631-4CDC-B6C7-A8160FD563A2}">
      <dsp:nvSpPr>
        <dsp:cNvPr id="0" name=""/>
        <dsp:cNvSpPr/>
      </dsp:nvSpPr>
      <dsp:spPr>
        <a:xfrm>
          <a:off x="2601281" y="2082562"/>
          <a:ext cx="815233" cy="38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394"/>
              </a:lnTo>
              <a:lnTo>
                <a:pt x="815233" y="264394"/>
              </a:lnTo>
              <a:lnTo>
                <a:pt x="815233" y="387976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C295C-5F88-40F7-B1BE-0E68CC4CDBEB}">
      <dsp:nvSpPr>
        <dsp:cNvPr id="0" name=""/>
        <dsp:cNvSpPr/>
      </dsp:nvSpPr>
      <dsp:spPr>
        <a:xfrm>
          <a:off x="1786048" y="2082562"/>
          <a:ext cx="815233" cy="387976"/>
        </a:xfrm>
        <a:custGeom>
          <a:avLst/>
          <a:gdLst/>
          <a:ahLst/>
          <a:cxnLst/>
          <a:rect l="0" t="0" r="0" b="0"/>
          <a:pathLst>
            <a:path>
              <a:moveTo>
                <a:pt x="815233" y="0"/>
              </a:moveTo>
              <a:lnTo>
                <a:pt x="815233" y="264394"/>
              </a:lnTo>
              <a:lnTo>
                <a:pt x="0" y="264394"/>
              </a:lnTo>
              <a:lnTo>
                <a:pt x="0" y="387976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41D28-CF41-40CF-BE71-286F339905E8}">
      <dsp:nvSpPr>
        <dsp:cNvPr id="0" name=""/>
        <dsp:cNvSpPr/>
      </dsp:nvSpPr>
      <dsp:spPr>
        <a:xfrm>
          <a:off x="2601281" y="847484"/>
          <a:ext cx="1630466" cy="387976"/>
        </a:xfrm>
        <a:custGeom>
          <a:avLst/>
          <a:gdLst/>
          <a:ahLst/>
          <a:cxnLst/>
          <a:rect l="0" t="0" r="0" b="0"/>
          <a:pathLst>
            <a:path>
              <a:moveTo>
                <a:pt x="1630466" y="0"/>
              </a:moveTo>
              <a:lnTo>
                <a:pt x="1630466" y="264394"/>
              </a:lnTo>
              <a:lnTo>
                <a:pt x="0" y="264394"/>
              </a:lnTo>
              <a:lnTo>
                <a:pt x="0" y="38797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8AC97-5ED1-46F3-A356-17CDD0744433}">
      <dsp:nvSpPr>
        <dsp:cNvPr id="0" name=""/>
        <dsp:cNvSpPr/>
      </dsp:nvSpPr>
      <dsp:spPr>
        <a:xfrm>
          <a:off x="3564739" y="382"/>
          <a:ext cx="1334017" cy="847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31750-8731-4D7C-95EA-C57572AD1F77}">
      <dsp:nvSpPr>
        <dsp:cNvPr id="0" name=""/>
        <dsp:cNvSpPr/>
      </dsp:nvSpPr>
      <dsp:spPr>
        <a:xfrm>
          <a:off x="3712963" y="141195"/>
          <a:ext cx="1334017" cy="847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err="1"/>
            <a:t>gci</a:t>
          </a:r>
          <a:r>
            <a:rPr lang="en-US" sz="1800" kern="1200"/>
            <a:t> cmdr</a:t>
          </a:r>
        </a:p>
      </dsp:txBody>
      <dsp:txXfrm>
        <a:off x="3737774" y="166006"/>
        <a:ext cx="1284395" cy="797479"/>
      </dsp:txXfrm>
    </dsp:sp>
    <dsp:sp modelId="{FAC5A996-A65B-4F75-9CF4-2746E346D9AC}">
      <dsp:nvSpPr>
        <dsp:cNvPr id="0" name=""/>
        <dsp:cNvSpPr/>
      </dsp:nvSpPr>
      <dsp:spPr>
        <a:xfrm>
          <a:off x="1934273" y="1235460"/>
          <a:ext cx="1334017" cy="847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08081-BEB8-4787-9AB4-27DC2C99C6BB}">
      <dsp:nvSpPr>
        <dsp:cNvPr id="0" name=""/>
        <dsp:cNvSpPr/>
      </dsp:nvSpPr>
      <dsp:spPr>
        <a:xfrm>
          <a:off x="2082497" y="1376273"/>
          <a:ext cx="1334017" cy="847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flight lead 1</a:t>
          </a:r>
        </a:p>
      </dsp:txBody>
      <dsp:txXfrm>
        <a:off x="2107308" y="1401084"/>
        <a:ext cx="1284395" cy="797479"/>
      </dsp:txXfrm>
    </dsp:sp>
    <dsp:sp modelId="{0715F61F-B18C-40F1-B1B9-FFE974DCA6B2}">
      <dsp:nvSpPr>
        <dsp:cNvPr id="0" name=""/>
        <dsp:cNvSpPr/>
      </dsp:nvSpPr>
      <dsp:spPr>
        <a:xfrm>
          <a:off x="1119040" y="2470538"/>
          <a:ext cx="1334017" cy="847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5D0A9-FB6E-4F73-8A66-0B5C71AF0912}">
      <dsp:nvSpPr>
        <dsp:cNvPr id="0" name=""/>
        <dsp:cNvSpPr/>
      </dsp:nvSpPr>
      <dsp:spPr>
        <a:xfrm>
          <a:off x="1267264" y="2611351"/>
          <a:ext cx="1334017" cy="847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cap 1</a:t>
          </a:r>
        </a:p>
      </dsp:txBody>
      <dsp:txXfrm>
        <a:off x="1292075" y="2636162"/>
        <a:ext cx="1284395" cy="797479"/>
      </dsp:txXfrm>
    </dsp:sp>
    <dsp:sp modelId="{8385692F-2B0A-4281-ABE6-58243B52F98F}">
      <dsp:nvSpPr>
        <dsp:cNvPr id="0" name=""/>
        <dsp:cNvSpPr/>
      </dsp:nvSpPr>
      <dsp:spPr>
        <a:xfrm>
          <a:off x="2749506" y="2470538"/>
          <a:ext cx="1334017" cy="847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4D8A1-A4DF-46F1-9F6D-C663D070763F}">
      <dsp:nvSpPr>
        <dsp:cNvPr id="0" name=""/>
        <dsp:cNvSpPr/>
      </dsp:nvSpPr>
      <dsp:spPr>
        <a:xfrm>
          <a:off x="2897730" y="2611351"/>
          <a:ext cx="1334017" cy="847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cap N</a:t>
          </a:r>
        </a:p>
      </dsp:txBody>
      <dsp:txXfrm>
        <a:off x="2922541" y="2636162"/>
        <a:ext cx="1284395" cy="797479"/>
      </dsp:txXfrm>
    </dsp:sp>
    <dsp:sp modelId="{46AFDE48-CA15-4C32-8CD4-B460BCFECE9E}">
      <dsp:nvSpPr>
        <dsp:cNvPr id="0" name=""/>
        <dsp:cNvSpPr/>
      </dsp:nvSpPr>
      <dsp:spPr>
        <a:xfrm>
          <a:off x="5195205" y="1235460"/>
          <a:ext cx="1334017" cy="847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0AFDF-3393-4963-B662-7D21BD4CBF4F}">
      <dsp:nvSpPr>
        <dsp:cNvPr id="0" name=""/>
        <dsp:cNvSpPr/>
      </dsp:nvSpPr>
      <dsp:spPr>
        <a:xfrm>
          <a:off x="5343429" y="1376273"/>
          <a:ext cx="1334017" cy="847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flight lead N</a:t>
          </a:r>
        </a:p>
      </dsp:txBody>
      <dsp:txXfrm>
        <a:off x="5368240" y="1401084"/>
        <a:ext cx="1284395" cy="797479"/>
      </dsp:txXfrm>
    </dsp:sp>
    <dsp:sp modelId="{43BA462C-DF7B-457B-8F61-141B22238174}">
      <dsp:nvSpPr>
        <dsp:cNvPr id="0" name=""/>
        <dsp:cNvSpPr/>
      </dsp:nvSpPr>
      <dsp:spPr>
        <a:xfrm>
          <a:off x="4379972" y="2470538"/>
          <a:ext cx="1334017" cy="847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2535D-F136-4AEA-A562-F0F6330B362E}">
      <dsp:nvSpPr>
        <dsp:cNvPr id="0" name=""/>
        <dsp:cNvSpPr/>
      </dsp:nvSpPr>
      <dsp:spPr>
        <a:xfrm>
          <a:off x="4528196" y="2611351"/>
          <a:ext cx="1334017" cy="847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cap 1</a:t>
          </a:r>
        </a:p>
      </dsp:txBody>
      <dsp:txXfrm>
        <a:off x="4553007" y="2636162"/>
        <a:ext cx="1284395" cy="797479"/>
      </dsp:txXfrm>
    </dsp:sp>
    <dsp:sp modelId="{1FF00D13-7F3C-495E-B3E2-B0123522F866}">
      <dsp:nvSpPr>
        <dsp:cNvPr id="0" name=""/>
        <dsp:cNvSpPr/>
      </dsp:nvSpPr>
      <dsp:spPr>
        <a:xfrm>
          <a:off x="6010438" y="2470538"/>
          <a:ext cx="1334017" cy="847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DA628-24F4-442A-A067-996CC639AC98}">
      <dsp:nvSpPr>
        <dsp:cNvPr id="0" name=""/>
        <dsp:cNvSpPr/>
      </dsp:nvSpPr>
      <dsp:spPr>
        <a:xfrm>
          <a:off x="6158662" y="2611351"/>
          <a:ext cx="1334017" cy="847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cap N</a:t>
          </a:r>
        </a:p>
      </dsp:txBody>
      <dsp:txXfrm>
        <a:off x="6183473" y="2636162"/>
        <a:ext cx="1284395" cy="7974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AB8B4-657C-48AE-8349-22312AA281A5}">
      <dsp:nvSpPr>
        <dsp:cNvPr id="0" name=""/>
        <dsp:cNvSpPr/>
      </dsp:nvSpPr>
      <dsp:spPr>
        <a:xfrm>
          <a:off x="7090473" y="3013482"/>
          <a:ext cx="1105873" cy="263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327"/>
              </a:lnTo>
              <a:lnTo>
                <a:pt x="1105873" y="179327"/>
              </a:lnTo>
              <a:lnTo>
                <a:pt x="1105873" y="26314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B2C9E9-187A-4072-862F-A4382FCD9BA6}">
      <dsp:nvSpPr>
        <dsp:cNvPr id="0" name=""/>
        <dsp:cNvSpPr/>
      </dsp:nvSpPr>
      <dsp:spPr>
        <a:xfrm>
          <a:off x="7044753" y="3013482"/>
          <a:ext cx="91440" cy="2631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14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AF767-BDF9-4F95-A7E4-C4769345DA7B}">
      <dsp:nvSpPr>
        <dsp:cNvPr id="0" name=""/>
        <dsp:cNvSpPr/>
      </dsp:nvSpPr>
      <dsp:spPr>
        <a:xfrm>
          <a:off x="5984600" y="3013482"/>
          <a:ext cx="1105873" cy="263147"/>
        </a:xfrm>
        <a:custGeom>
          <a:avLst/>
          <a:gdLst/>
          <a:ahLst/>
          <a:cxnLst/>
          <a:rect l="0" t="0" r="0" b="0"/>
          <a:pathLst>
            <a:path>
              <a:moveTo>
                <a:pt x="1105873" y="0"/>
              </a:moveTo>
              <a:lnTo>
                <a:pt x="1105873" y="179327"/>
              </a:lnTo>
              <a:lnTo>
                <a:pt x="0" y="179327"/>
              </a:lnTo>
              <a:lnTo>
                <a:pt x="0" y="26314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C8461-61FE-4366-81FA-2C97760F4A7F}">
      <dsp:nvSpPr>
        <dsp:cNvPr id="0" name=""/>
        <dsp:cNvSpPr/>
      </dsp:nvSpPr>
      <dsp:spPr>
        <a:xfrm>
          <a:off x="5984600" y="2175783"/>
          <a:ext cx="1105873" cy="263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327"/>
              </a:lnTo>
              <a:lnTo>
                <a:pt x="1105873" y="179327"/>
              </a:lnTo>
              <a:lnTo>
                <a:pt x="1105873" y="26314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6F00C-0B7B-4389-9E15-1B9CF2286254}">
      <dsp:nvSpPr>
        <dsp:cNvPr id="0" name=""/>
        <dsp:cNvSpPr/>
      </dsp:nvSpPr>
      <dsp:spPr>
        <a:xfrm>
          <a:off x="4833007" y="3013482"/>
          <a:ext cx="91440" cy="2631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14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8F94A-5C6A-44AB-B34C-C9DAE3F91C34}">
      <dsp:nvSpPr>
        <dsp:cNvPr id="0" name=""/>
        <dsp:cNvSpPr/>
      </dsp:nvSpPr>
      <dsp:spPr>
        <a:xfrm>
          <a:off x="4878727" y="2175783"/>
          <a:ext cx="1105873" cy="263147"/>
        </a:xfrm>
        <a:custGeom>
          <a:avLst/>
          <a:gdLst/>
          <a:ahLst/>
          <a:cxnLst/>
          <a:rect l="0" t="0" r="0" b="0"/>
          <a:pathLst>
            <a:path>
              <a:moveTo>
                <a:pt x="1105873" y="0"/>
              </a:moveTo>
              <a:lnTo>
                <a:pt x="1105873" y="179327"/>
              </a:lnTo>
              <a:lnTo>
                <a:pt x="0" y="179327"/>
              </a:lnTo>
              <a:lnTo>
                <a:pt x="0" y="26314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5832B-5463-4B9C-B162-7367199F5043}">
      <dsp:nvSpPr>
        <dsp:cNvPr id="0" name=""/>
        <dsp:cNvSpPr/>
      </dsp:nvSpPr>
      <dsp:spPr>
        <a:xfrm>
          <a:off x="4049322" y="1338084"/>
          <a:ext cx="1935278" cy="263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327"/>
              </a:lnTo>
              <a:lnTo>
                <a:pt x="1935278" y="179327"/>
              </a:lnTo>
              <a:lnTo>
                <a:pt x="1935278" y="26314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2807E-FFEE-408F-B86B-4412726896AA}">
      <dsp:nvSpPr>
        <dsp:cNvPr id="0" name=""/>
        <dsp:cNvSpPr/>
      </dsp:nvSpPr>
      <dsp:spPr>
        <a:xfrm>
          <a:off x="3219917" y="3013482"/>
          <a:ext cx="552936" cy="263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327"/>
              </a:lnTo>
              <a:lnTo>
                <a:pt x="552936" y="179327"/>
              </a:lnTo>
              <a:lnTo>
                <a:pt x="552936" y="26314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7D97A-B509-4ADA-8562-67553DD58FCA}">
      <dsp:nvSpPr>
        <dsp:cNvPr id="0" name=""/>
        <dsp:cNvSpPr/>
      </dsp:nvSpPr>
      <dsp:spPr>
        <a:xfrm>
          <a:off x="2666980" y="3013482"/>
          <a:ext cx="552936" cy="263147"/>
        </a:xfrm>
        <a:custGeom>
          <a:avLst/>
          <a:gdLst/>
          <a:ahLst/>
          <a:cxnLst/>
          <a:rect l="0" t="0" r="0" b="0"/>
          <a:pathLst>
            <a:path>
              <a:moveTo>
                <a:pt x="552936" y="0"/>
              </a:moveTo>
              <a:lnTo>
                <a:pt x="552936" y="179327"/>
              </a:lnTo>
              <a:lnTo>
                <a:pt x="0" y="179327"/>
              </a:lnTo>
              <a:lnTo>
                <a:pt x="0" y="26314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6B580-B79C-47A2-BE7D-24AB3356564B}">
      <dsp:nvSpPr>
        <dsp:cNvPr id="0" name=""/>
        <dsp:cNvSpPr/>
      </dsp:nvSpPr>
      <dsp:spPr>
        <a:xfrm>
          <a:off x="2114043" y="2175783"/>
          <a:ext cx="1105873" cy="263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327"/>
              </a:lnTo>
              <a:lnTo>
                <a:pt x="1105873" y="179327"/>
              </a:lnTo>
              <a:lnTo>
                <a:pt x="1105873" y="26314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4E176-5BD6-43B7-AC5F-0E5A54F9738B}">
      <dsp:nvSpPr>
        <dsp:cNvPr id="0" name=""/>
        <dsp:cNvSpPr/>
      </dsp:nvSpPr>
      <dsp:spPr>
        <a:xfrm>
          <a:off x="1008170" y="3013482"/>
          <a:ext cx="552936" cy="263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327"/>
              </a:lnTo>
              <a:lnTo>
                <a:pt x="552936" y="179327"/>
              </a:lnTo>
              <a:lnTo>
                <a:pt x="552936" y="26314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0D064-A4D5-480D-8CBE-50EA901B0FD6}">
      <dsp:nvSpPr>
        <dsp:cNvPr id="0" name=""/>
        <dsp:cNvSpPr/>
      </dsp:nvSpPr>
      <dsp:spPr>
        <a:xfrm>
          <a:off x="455233" y="3013482"/>
          <a:ext cx="552936" cy="263147"/>
        </a:xfrm>
        <a:custGeom>
          <a:avLst/>
          <a:gdLst/>
          <a:ahLst/>
          <a:cxnLst/>
          <a:rect l="0" t="0" r="0" b="0"/>
          <a:pathLst>
            <a:path>
              <a:moveTo>
                <a:pt x="552936" y="0"/>
              </a:moveTo>
              <a:lnTo>
                <a:pt x="552936" y="179327"/>
              </a:lnTo>
              <a:lnTo>
                <a:pt x="0" y="179327"/>
              </a:lnTo>
              <a:lnTo>
                <a:pt x="0" y="26314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2B08B-3CEC-44F8-A4A2-485B5A829490}">
      <dsp:nvSpPr>
        <dsp:cNvPr id="0" name=""/>
        <dsp:cNvSpPr/>
      </dsp:nvSpPr>
      <dsp:spPr>
        <a:xfrm>
          <a:off x="1008170" y="2175783"/>
          <a:ext cx="1105873" cy="263147"/>
        </a:xfrm>
        <a:custGeom>
          <a:avLst/>
          <a:gdLst/>
          <a:ahLst/>
          <a:cxnLst/>
          <a:rect l="0" t="0" r="0" b="0"/>
          <a:pathLst>
            <a:path>
              <a:moveTo>
                <a:pt x="1105873" y="0"/>
              </a:moveTo>
              <a:lnTo>
                <a:pt x="1105873" y="179327"/>
              </a:lnTo>
              <a:lnTo>
                <a:pt x="0" y="179327"/>
              </a:lnTo>
              <a:lnTo>
                <a:pt x="0" y="26314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56ED8-A282-4B79-BC92-6A7F6127CE0F}">
      <dsp:nvSpPr>
        <dsp:cNvPr id="0" name=""/>
        <dsp:cNvSpPr/>
      </dsp:nvSpPr>
      <dsp:spPr>
        <a:xfrm>
          <a:off x="2114043" y="1338084"/>
          <a:ext cx="1935278" cy="263147"/>
        </a:xfrm>
        <a:custGeom>
          <a:avLst/>
          <a:gdLst/>
          <a:ahLst/>
          <a:cxnLst/>
          <a:rect l="0" t="0" r="0" b="0"/>
          <a:pathLst>
            <a:path>
              <a:moveTo>
                <a:pt x="1935278" y="0"/>
              </a:moveTo>
              <a:lnTo>
                <a:pt x="1935278" y="179327"/>
              </a:lnTo>
              <a:lnTo>
                <a:pt x="0" y="179327"/>
              </a:lnTo>
              <a:lnTo>
                <a:pt x="0" y="263147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47AB4-5D2E-4F4D-8E1E-8B6A02EA6A96}">
      <dsp:nvSpPr>
        <dsp:cNvPr id="0" name=""/>
        <dsp:cNvSpPr/>
      </dsp:nvSpPr>
      <dsp:spPr>
        <a:xfrm>
          <a:off x="3596919" y="763533"/>
          <a:ext cx="904805" cy="5745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76421-C0D4-4229-A866-564FF44F26A0}">
      <dsp:nvSpPr>
        <dsp:cNvPr id="0" name=""/>
        <dsp:cNvSpPr/>
      </dsp:nvSpPr>
      <dsp:spPr>
        <a:xfrm>
          <a:off x="3697453" y="859040"/>
          <a:ext cx="904805" cy="574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SOC</a:t>
          </a:r>
        </a:p>
      </dsp:txBody>
      <dsp:txXfrm>
        <a:off x="3714281" y="875868"/>
        <a:ext cx="871149" cy="540895"/>
      </dsp:txXfrm>
    </dsp:sp>
    <dsp:sp modelId="{0E4B28A2-86A9-436F-9BDB-F25F2C1567C9}">
      <dsp:nvSpPr>
        <dsp:cNvPr id="0" name=""/>
        <dsp:cNvSpPr/>
      </dsp:nvSpPr>
      <dsp:spPr>
        <a:xfrm>
          <a:off x="1661641" y="1601232"/>
          <a:ext cx="904805" cy="5745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F7DF2-B30D-43D3-9476-0515753792D7}">
      <dsp:nvSpPr>
        <dsp:cNvPr id="0" name=""/>
        <dsp:cNvSpPr/>
      </dsp:nvSpPr>
      <dsp:spPr>
        <a:xfrm>
          <a:off x="1762175" y="1696739"/>
          <a:ext cx="904805" cy="574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GCI</a:t>
          </a:r>
        </a:p>
      </dsp:txBody>
      <dsp:txXfrm>
        <a:off x="1779003" y="1713567"/>
        <a:ext cx="871149" cy="540895"/>
      </dsp:txXfrm>
    </dsp:sp>
    <dsp:sp modelId="{17C43038-D1C3-4E59-90E0-9EC391BB4505}">
      <dsp:nvSpPr>
        <dsp:cNvPr id="0" name=""/>
        <dsp:cNvSpPr/>
      </dsp:nvSpPr>
      <dsp:spPr>
        <a:xfrm>
          <a:off x="555767" y="2438931"/>
          <a:ext cx="904805" cy="5745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5B8E4-71FE-48EC-B626-E2834326511E}">
      <dsp:nvSpPr>
        <dsp:cNvPr id="0" name=""/>
        <dsp:cNvSpPr/>
      </dsp:nvSpPr>
      <dsp:spPr>
        <a:xfrm>
          <a:off x="656301" y="2534438"/>
          <a:ext cx="904805" cy="574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Flight Lead 1</a:t>
          </a:r>
        </a:p>
      </dsp:txBody>
      <dsp:txXfrm>
        <a:off x="673129" y="2551266"/>
        <a:ext cx="871149" cy="540895"/>
      </dsp:txXfrm>
    </dsp:sp>
    <dsp:sp modelId="{C15FF009-AEA0-4AD3-8BA8-A4ABA02504C0}">
      <dsp:nvSpPr>
        <dsp:cNvPr id="0" name=""/>
        <dsp:cNvSpPr/>
      </dsp:nvSpPr>
      <dsp:spPr>
        <a:xfrm>
          <a:off x="2831" y="3276630"/>
          <a:ext cx="904805" cy="5745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2057A-CD86-492A-88C3-B8B540C4AAB1}">
      <dsp:nvSpPr>
        <dsp:cNvPr id="0" name=""/>
        <dsp:cNvSpPr/>
      </dsp:nvSpPr>
      <dsp:spPr>
        <a:xfrm>
          <a:off x="103365" y="3372137"/>
          <a:ext cx="904805" cy="574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CAP 1</a:t>
          </a:r>
        </a:p>
      </dsp:txBody>
      <dsp:txXfrm>
        <a:off x="120193" y="3388965"/>
        <a:ext cx="871149" cy="540895"/>
      </dsp:txXfrm>
    </dsp:sp>
    <dsp:sp modelId="{FFA9249F-8AC0-4EDA-B550-6CB2A3A502D1}">
      <dsp:nvSpPr>
        <dsp:cNvPr id="0" name=""/>
        <dsp:cNvSpPr/>
      </dsp:nvSpPr>
      <dsp:spPr>
        <a:xfrm>
          <a:off x="1108704" y="3276630"/>
          <a:ext cx="904805" cy="5745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D0A7C-E87B-43BC-A459-BD927B9D2CAB}">
      <dsp:nvSpPr>
        <dsp:cNvPr id="0" name=""/>
        <dsp:cNvSpPr/>
      </dsp:nvSpPr>
      <dsp:spPr>
        <a:xfrm>
          <a:off x="1209238" y="3372137"/>
          <a:ext cx="904805" cy="574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CAP N</a:t>
          </a:r>
        </a:p>
      </dsp:txBody>
      <dsp:txXfrm>
        <a:off x="1226066" y="3388965"/>
        <a:ext cx="871149" cy="540895"/>
      </dsp:txXfrm>
    </dsp:sp>
    <dsp:sp modelId="{A4EE83A4-9EA2-4525-AD96-7059AFE8B0AA}">
      <dsp:nvSpPr>
        <dsp:cNvPr id="0" name=""/>
        <dsp:cNvSpPr/>
      </dsp:nvSpPr>
      <dsp:spPr>
        <a:xfrm>
          <a:off x="2767514" y="2438931"/>
          <a:ext cx="904805" cy="5745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2AC0E-D6DD-4389-A275-B888115B4DE1}">
      <dsp:nvSpPr>
        <dsp:cNvPr id="0" name=""/>
        <dsp:cNvSpPr/>
      </dsp:nvSpPr>
      <dsp:spPr>
        <a:xfrm>
          <a:off x="2868048" y="2534438"/>
          <a:ext cx="904805" cy="574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Flight Lead N</a:t>
          </a:r>
        </a:p>
      </dsp:txBody>
      <dsp:txXfrm>
        <a:off x="2884876" y="2551266"/>
        <a:ext cx="871149" cy="540895"/>
      </dsp:txXfrm>
    </dsp:sp>
    <dsp:sp modelId="{EF18E3D0-157E-4884-9261-CAE6F3694A68}">
      <dsp:nvSpPr>
        <dsp:cNvPr id="0" name=""/>
        <dsp:cNvSpPr/>
      </dsp:nvSpPr>
      <dsp:spPr>
        <a:xfrm>
          <a:off x="2214577" y="3276630"/>
          <a:ext cx="904805" cy="5745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24A2F-5A5A-4656-B9D3-6FD070ED1F50}">
      <dsp:nvSpPr>
        <dsp:cNvPr id="0" name=""/>
        <dsp:cNvSpPr/>
      </dsp:nvSpPr>
      <dsp:spPr>
        <a:xfrm>
          <a:off x="2315111" y="3372137"/>
          <a:ext cx="904805" cy="574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CAP 1</a:t>
          </a:r>
        </a:p>
      </dsp:txBody>
      <dsp:txXfrm>
        <a:off x="2331939" y="3388965"/>
        <a:ext cx="871149" cy="540895"/>
      </dsp:txXfrm>
    </dsp:sp>
    <dsp:sp modelId="{FEF8F899-4C3F-438A-AF49-BFD3E8D686BA}">
      <dsp:nvSpPr>
        <dsp:cNvPr id="0" name=""/>
        <dsp:cNvSpPr/>
      </dsp:nvSpPr>
      <dsp:spPr>
        <a:xfrm>
          <a:off x="3320451" y="3276630"/>
          <a:ext cx="904805" cy="5745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2C988-AAF0-4F9B-BFC8-5CA96F10E58F}">
      <dsp:nvSpPr>
        <dsp:cNvPr id="0" name=""/>
        <dsp:cNvSpPr/>
      </dsp:nvSpPr>
      <dsp:spPr>
        <a:xfrm>
          <a:off x="3420985" y="3372137"/>
          <a:ext cx="904805" cy="574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CAP N</a:t>
          </a:r>
        </a:p>
      </dsp:txBody>
      <dsp:txXfrm>
        <a:off x="3437813" y="3388965"/>
        <a:ext cx="871149" cy="540895"/>
      </dsp:txXfrm>
    </dsp:sp>
    <dsp:sp modelId="{A624AD0D-0A7E-4CF1-B164-FCF437C82B4F}">
      <dsp:nvSpPr>
        <dsp:cNvPr id="0" name=""/>
        <dsp:cNvSpPr/>
      </dsp:nvSpPr>
      <dsp:spPr>
        <a:xfrm>
          <a:off x="5532197" y="1601232"/>
          <a:ext cx="904805" cy="5745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2B685-FDF4-4D4C-A35E-449CD829FB3B}">
      <dsp:nvSpPr>
        <dsp:cNvPr id="0" name=""/>
        <dsp:cNvSpPr/>
      </dsp:nvSpPr>
      <dsp:spPr>
        <a:xfrm>
          <a:off x="5632731" y="1696739"/>
          <a:ext cx="904805" cy="574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IADS Cmdr</a:t>
          </a:r>
        </a:p>
      </dsp:txBody>
      <dsp:txXfrm>
        <a:off x="5649559" y="1713567"/>
        <a:ext cx="871149" cy="540895"/>
      </dsp:txXfrm>
    </dsp:sp>
    <dsp:sp modelId="{83017044-2127-4DA5-9CFA-6150A132EB3C}">
      <dsp:nvSpPr>
        <dsp:cNvPr id="0" name=""/>
        <dsp:cNvSpPr/>
      </dsp:nvSpPr>
      <dsp:spPr>
        <a:xfrm>
          <a:off x="4426324" y="2438931"/>
          <a:ext cx="904805" cy="5745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76886-5154-4FE0-8896-24CB4A7B2594}">
      <dsp:nvSpPr>
        <dsp:cNvPr id="0" name=""/>
        <dsp:cNvSpPr/>
      </dsp:nvSpPr>
      <dsp:spPr>
        <a:xfrm>
          <a:off x="4526858" y="2534438"/>
          <a:ext cx="904805" cy="574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radar company </a:t>
          </a:r>
        </a:p>
      </dsp:txBody>
      <dsp:txXfrm>
        <a:off x="4543686" y="2551266"/>
        <a:ext cx="871149" cy="540895"/>
      </dsp:txXfrm>
    </dsp:sp>
    <dsp:sp modelId="{BCAA29F2-A411-41BE-ACB3-3EDC8AA84E3F}">
      <dsp:nvSpPr>
        <dsp:cNvPr id="0" name=""/>
        <dsp:cNvSpPr/>
      </dsp:nvSpPr>
      <dsp:spPr>
        <a:xfrm>
          <a:off x="4426324" y="3276630"/>
          <a:ext cx="904805" cy="5745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99D48-E7DF-48CA-86E7-451AA3726F5D}">
      <dsp:nvSpPr>
        <dsp:cNvPr id="0" name=""/>
        <dsp:cNvSpPr/>
      </dsp:nvSpPr>
      <dsp:spPr>
        <a:xfrm>
          <a:off x="4526858" y="3372137"/>
          <a:ext cx="904805" cy="574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N * </a:t>
          </a:r>
          <a:r>
            <a:rPr lang="en-US" sz="1400" kern="1200" err="1"/>
            <a:t>ew</a:t>
          </a:r>
          <a:r>
            <a:rPr lang="en-US" sz="1400" kern="1200"/>
            <a:t> radar</a:t>
          </a:r>
        </a:p>
      </dsp:txBody>
      <dsp:txXfrm>
        <a:off x="4543686" y="3388965"/>
        <a:ext cx="871149" cy="540895"/>
      </dsp:txXfrm>
    </dsp:sp>
    <dsp:sp modelId="{DBEEB1D7-AB73-49AA-952B-D27D5CAABDF6}">
      <dsp:nvSpPr>
        <dsp:cNvPr id="0" name=""/>
        <dsp:cNvSpPr/>
      </dsp:nvSpPr>
      <dsp:spPr>
        <a:xfrm>
          <a:off x="6638071" y="2438931"/>
          <a:ext cx="904805" cy="5745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30B22-6301-4A7F-9354-7BB465BAF4AD}">
      <dsp:nvSpPr>
        <dsp:cNvPr id="0" name=""/>
        <dsp:cNvSpPr/>
      </dsp:nvSpPr>
      <dsp:spPr>
        <a:xfrm>
          <a:off x="6738605" y="2534438"/>
          <a:ext cx="904805" cy="574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sam</a:t>
          </a:r>
          <a:r>
            <a:rPr lang="en-US" sz="1400" kern="1200"/>
            <a:t> </a:t>
          </a:r>
          <a:r>
            <a:rPr lang="en-US" sz="1400" kern="1200" err="1"/>
            <a:t>battallion</a:t>
          </a:r>
          <a:endParaRPr lang="en-US" sz="1400" kern="1200"/>
        </a:p>
      </dsp:txBody>
      <dsp:txXfrm>
        <a:off x="6755433" y="2551266"/>
        <a:ext cx="871149" cy="540895"/>
      </dsp:txXfrm>
    </dsp:sp>
    <dsp:sp modelId="{C0FEB57D-DDAD-4CB1-A713-F17B51C1E872}">
      <dsp:nvSpPr>
        <dsp:cNvPr id="0" name=""/>
        <dsp:cNvSpPr/>
      </dsp:nvSpPr>
      <dsp:spPr>
        <a:xfrm>
          <a:off x="5532197" y="3276630"/>
          <a:ext cx="904805" cy="5745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5B85D-058A-4779-AD93-501D9AECF0E0}">
      <dsp:nvSpPr>
        <dsp:cNvPr id="0" name=""/>
        <dsp:cNvSpPr/>
      </dsp:nvSpPr>
      <dsp:spPr>
        <a:xfrm>
          <a:off x="5632731" y="3372137"/>
          <a:ext cx="904805" cy="574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acq</a:t>
          </a:r>
          <a:r>
            <a:rPr lang="en-US" sz="1400" kern="1200"/>
            <a:t> radar</a:t>
          </a:r>
        </a:p>
      </dsp:txBody>
      <dsp:txXfrm>
        <a:off x="5649559" y="3388965"/>
        <a:ext cx="871149" cy="540895"/>
      </dsp:txXfrm>
    </dsp:sp>
    <dsp:sp modelId="{D472546E-8816-4BED-9887-809A06D3D8F9}">
      <dsp:nvSpPr>
        <dsp:cNvPr id="0" name=""/>
        <dsp:cNvSpPr/>
      </dsp:nvSpPr>
      <dsp:spPr>
        <a:xfrm>
          <a:off x="6638071" y="3276630"/>
          <a:ext cx="904805" cy="5745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5EE73-82C9-4146-9B7B-C6E8163F2C20}">
      <dsp:nvSpPr>
        <dsp:cNvPr id="0" name=""/>
        <dsp:cNvSpPr/>
      </dsp:nvSpPr>
      <dsp:spPr>
        <a:xfrm>
          <a:off x="6738605" y="3372137"/>
          <a:ext cx="904805" cy="574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err="1"/>
            <a:t>ttr</a:t>
          </a:r>
          <a:r>
            <a:rPr lang="en-US" sz="1400" kern="1200"/>
            <a:t> radar</a:t>
          </a:r>
        </a:p>
      </dsp:txBody>
      <dsp:txXfrm>
        <a:off x="6755433" y="3388965"/>
        <a:ext cx="871149" cy="540895"/>
      </dsp:txXfrm>
    </dsp:sp>
    <dsp:sp modelId="{F7445001-6E16-4D53-9EA0-4DC5D39F73DB}">
      <dsp:nvSpPr>
        <dsp:cNvPr id="0" name=""/>
        <dsp:cNvSpPr/>
      </dsp:nvSpPr>
      <dsp:spPr>
        <a:xfrm>
          <a:off x="7743944" y="3276630"/>
          <a:ext cx="904805" cy="5745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A82C9-B0B7-454F-B9C4-A3412A516916}">
      <dsp:nvSpPr>
        <dsp:cNvPr id="0" name=""/>
        <dsp:cNvSpPr/>
      </dsp:nvSpPr>
      <dsp:spPr>
        <a:xfrm>
          <a:off x="7844478" y="3372137"/>
          <a:ext cx="904805" cy="5745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N * </a:t>
          </a:r>
          <a:r>
            <a:rPr lang="en-US" sz="1400" kern="1200" err="1"/>
            <a:t>sam</a:t>
          </a:r>
          <a:r>
            <a:rPr lang="en-US" sz="1400" kern="1200"/>
            <a:t> launcher</a:t>
          </a:r>
        </a:p>
      </dsp:txBody>
      <dsp:txXfrm>
        <a:off x="7861306" y="3388965"/>
        <a:ext cx="871149" cy="540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E4003-61B2-4EED-A04F-C79752767AE2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78FB5-31A5-4701-BD1F-A0BC37012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9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version of the training has been tested with version </a:t>
            </a:r>
            <a:r>
              <a:rPr lang="en-US" baseline="0" dirty="0" smtClean="0"/>
              <a:t>2.7</a:t>
            </a:r>
            <a:endParaRPr lang="en-US" baseline="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62062-958C-457B-98B5-F90E2693D0F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Modify IADS_CMDR type so it has option to listen for tasks instead</a:t>
            </a:r>
            <a:r>
              <a:rPr lang="en-US" baseline="0"/>
              <a:t> of operate independently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25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Both the IADS and the GCI have utility script to draw lines to all assigned tasks</a:t>
            </a:r>
          </a:p>
          <a:p>
            <a:r>
              <a:rPr lang="en-US"/>
              <a:t>You</a:t>
            </a:r>
            <a:r>
              <a:rPr lang="en-US" baseline="0"/>
              <a:t> can uncomment it if you like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7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Add SOC_CMDR platform to scenario,</a:t>
            </a:r>
          </a:p>
          <a:p>
            <a:r>
              <a:rPr lang="en-US"/>
              <a:t>modify IADS_CMDR to be subordinate to SOC, to listen for tasks, and to perform track 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6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Add SOC_CMDR platform to scenario,</a:t>
            </a:r>
          </a:p>
          <a:p>
            <a:r>
              <a:rPr lang="en-US"/>
              <a:t>modify IADS_CMDR to be subordinate to SOC, to listen for tasks, and to perform track 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31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Modify GCI to be subordinate to SOC, to listen for tasks, and to perform track reporting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9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59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15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2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</a:t>
            </a:r>
            <a:r>
              <a:rPr lang="en-US" baseline="0"/>
              <a:t> slide says it all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1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what we had after the first part.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8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what</a:t>
            </a:r>
            <a:r>
              <a:rPr lang="en-US" baseline="0"/>
              <a:t> we’ve added.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Putting it all</a:t>
            </a:r>
            <a:r>
              <a:rPr lang="en-US" baseline="0" dirty="0"/>
              <a:t> together. </a:t>
            </a:r>
          </a:p>
          <a:p>
            <a:endParaRPr lang="en-US" baseline="0" dirty="0"/>
          </a:p>
          <a:p>
            <a:r>
              <a:rPr lang="en-US" baseline="0" dirty="0"/>
              <a:t>There are many options for how to allocate forces. 2 Samuel 11 has one suggestion – send the people you want to get rid of. </a:t>
            </a:r>
          </a:p>
          <a:p>
            <a:endParaRPr lang="en-US" baseline="0" dirty="0"/>
          </a:p>
          <a:p>
            <a:r>
              <a:rPr lang="en-US" baseline="0" dirty="0"/>
              <a:t>Random is another reasonable choice. If you use random, you probably want to use STATIC allocation. Also, it might be a good time to script your own allocator. </a:t>
            </a:r>
          </a:p>
          <a:p>
            <a:endParaRPr lang="en-US" baseline="0" dirty="0"/>
          </a:p>
          <a:p>
            <a:r>
              <a:rPr lang="en-US" baseline="0" dirty="0"/>
              <a:t>But, of course, we are going to use the traditional WEZ approach.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41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Include SOC_CMDR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6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</a:t>
            </a:r>
            <a:r>
              <a:rPr lang="en-US" baseline="0"/>
              <a:t> the SOC commander. All of the important stuff is in the </a:t>
            </a:r>
            <a:r>
              <a:rPr lang="en-US" baseline="0" err="1"/>
              <a:t>tasker</a:t>
            </a:r>
            <a:r>
              <a:rPr lang="en-US" baseline="0"/>
              <a:t>. </a:t>
            </a:r>
          </a:p>
          <a:p>
            <a:endParaRPr lang="en-US" baseline="0"/>
          </a:p>
          <a:p>
            <a:r>
              <a:rPr lang="en-US" baseline="0"/>
              <a:t>Notice, however, the perception processor limits. This is a building with lots of people with grease pencils and glass walls.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58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</a:t>
            </a:r>
            <a:r>
              <a:rPr lang="en-US" err="1"/>
              <a:t>tasker</a:t>
            </a:r>
            <a:r>
              <a:rPr lang="en-US"/>
              <a:t> is really cool.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53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</a:t>
            </a:r>
            <a:r>
              <a:rPr lang="en-US" baseline="0"/>
              <a:t> are only two assets – the IADS commander and the GCI. The evaluation is easy – each row gets a 1 and a 0. If the track is in the SAM range, then the IADS gets the 1 and the GCI gets the 0. If it is outside of the SAM range, then the GCI gets a 1 and the IADS gets a 0. </a:t>
            </a:r>
          </a:p>
          <a:p>
            <a:endParaRPr lang="en-US" baseline="0"/>
          </a:p>
          <a:p>
            <a:r>
              <a:rPr lang="en-US" baseline="0"/>
              <a:t>Beautifully simple.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5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>
                <a:effectLst/>
                <a:latin typeface="Arial" pitchFamily="34" charset="0"/>
              </a:rPr>
              <a:t>Integrity </a:t>
            </a:r>
            <a:r>
              <a:rPr lang="en-US" sz="2400" b="1" i="1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>
                <a:effectLst/>
                <a:latin typeface="Arial" pitchFamily="34" charset="0"/>
              </a:rPr>
              <a:t>Service </a:t>
            </a:r>
            <a:r>
              <a:rPr lang="en-US" sz="2400" b="1" i="1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>
                <a:effectLst/>
                <a:latin typeface="Arial" pitchFamily="34" charset="0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Briefing Title</a:t>
            </a:r>
          </a:p>
        </p:txBody>
      </p:sp>
      <p:sp>
        <p:nvSpPr>
          <p:cNvPr id="16" name="Date"/>
          <p:cNvSpPr>
            <a:spLocks noGrp="1"/>
          </p:cNvSpPr>
          <p:nvPr>
            <p:ph sz="half" idx="10" hasCustomPrompt="1"/>
          </p:nvPr>
        </p:nvSpPr>
        <p:spPr>
          <a:xfrm>
            <a:off x="4191000" y="3657600"/>
            <a:ext cx="4495800" cy="533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Date: DD MMM YYYY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Name, Rank, Office Symbol, Organization(each on separate lines)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41" y="1961002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68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2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4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32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83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7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3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88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37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94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3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1143000"/>
            <a:ext cx="0" cy="5130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7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 flipH="1">
            <a:off x="4563036" y="1143000"/>
            <a:ext cx="8965" cy="5263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9"/>
            <a:ext cx="6840760" cy="1052735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>
                <a:solidFill>
                  <a:srgbClr val="669900"/>
                </a:solidFill>
              </a:rPr>
              <a:t>UNCLASSIFIED</a:t>
            </a: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3200400" y="3077031"/>
            <a:ext cx="2336800" cy="123110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>
                <a:latin typeface="Arial" pitchFamily="34" charset="0"/>
                <a:cs typeface="Arial" pitchFamily="34" charset="0"/>
              </a:rPr>
              <a:t>NEW AFSIM Pyramid</a:t>
            </a:r>
            <a:r>
              <a:rPr lang="en-US" sz="2400" baseline="0">
                <a:latin typeface="Arial" pitchFamily="34" charset="0"/>
                <a:cs typeface="Arial" pitchFamily="34" charset="0"/>
              </a:rPr>
              <a:t> </a:t>
            </a:r>
            <a:r>
              <a:rPr lang="en-US" sz="2400">
                <a:latin typeface="Arial" pitchFamily="34" charset="0"/>
                <a:cs typeface="Arial" pitchFamily="34" charset="0"/>
              </a:rPr>
              <a:t>LOGO Here</a:t>
            </a:r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S:\AFNES\Logos\AFSIM_Standa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4165" y="236988"/>
            <a:ext cx="1295400" cy="600077"/>
          </a:xfrm>
          <a:prstGeom prst="rect">
            <a:avLst/>
          </a:prstGeom>
          <a:noFill/>
        </p:spPr>
      </p:pic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>
                <a:solidFill>
                  <a:srgbClr val="669900"/>
                </a:solidFill>
              </a:rPr>
              <a:t>UNCLASSIFIED</a:t>
            </a:r>
          </a:p>
        </p:txBody>
      </p:sp>
      <p:sp>
        <p:nvSpPr>
          <p:cNvPr id="8" name="Distribution Statement"/>
          <p:cNvSpPr txBox="1">
            <a:spLocks noChangeArrowheads="1"/>
          </p:cNvSpPr>
          <p:nvPr/>
        </p:nvSpPr>
        <p:spPr bwMode="auto">
          <a:xfrm>
            <a:off x="1" y="6324600"/>
            <a:ext cx="9163467" cy="461661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marL="0" marR="0" indent="0" algn="ctr" defTabSz="16244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effectLst/>
              </a:rPr>
              <a:t>DISTRIBUTION C</a:t>
            </a:r>
            <a:r>
              <a:rPr lang="en-US" sz="1100">
                <a:effectLst/>
              </a:rPr>
              <a:t>. Distribution authorized to U.S. Government Agencies and their contractors, 9 Aug 19. Other requests for this document shall be referred to AFRL/RQQD</a:t>
            </a:r>
            <a:endParaRPr lang="en-US" sz="1100" b="1" kern="1200" baseline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0" name="Picture 2" descr="\\springfield\Dayton_Share\AFSIM\Official_AFSIM_Logos\afsim_logos\Logo_AFSIM-Gen_Md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886" y="0"/>
            <a:ext cx="1603283" cy="106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stribution Statement"/>
          <p:cNvSpPr txBox="1">
            <a:spLocks noChangeArrowheads="1"/>
          </p:cNvSpPr>
          <p:nvPr/>
        </p:nvSpPr>
        <p:spPr bwMode="auto">
          <a:xfrm>
            <a:off x="1" y="6324600"/>
            <a:ext cx="9163467" cy="461661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marL="0" marR="0" indent="0" algn="ctr" defTabSz="16244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effectLst/>
              </a:rPr>
              <a:t>DISTRIBUTION C</a:t>
            </a:r>
            <a:r>
              <a:rPr lang="en-US" sz="1100">
                <a:effectLst/>
              </a:rPr>
              <a:t>. Distribution authorized to U.S. Government Agencies and their contractors, 9 Aug 19. Other requests for this document shall be referred to AFRL/RQQD</a:t>
            </a:r>
            <a:endParaRPr lang="en-US" sz="1100" b="1" kern="1200" baseline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5" name="Picture 2" descr="\\springfield\Dayton_Share\AFSIM\Official_AFSIM_Logos\afsim_logos\Logo_AFSIM-Gen_Md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6400800" cy="42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6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frl.rq.afsim-training@infoscitex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hyperlink" Target="mailto:AFRL.RQ.AFSIM-HELP@us.af.mil" TargetMode="External"/><Relationship Id="rId4" Type="http://schemas.openxmlformats.org/officeDocument/2006/relationships/hyperlink" Target="mailto:afnes@boeing.co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657600" y="1600200"/>
            <a:ext cx="4953000" cy="1676400"/>
          </a:xfrm>
        </p:spPr>
        <p:txBody>
          <a:bodyPr/>
          <a:lstStyle/>
          <a:p>
            <a:r>
              <a:rPr lang="en-US" sz="3200"/>
              <a:t>AFSIM </a:t>
            </a:r>
            <a:r>
              <a:rPr lang="en-US"/>
              <a:t>User </a:t>
            </a:r>
            <a:r>
              <a:rPr lang="en-US" sz="3200"/>
              <a:t>Training</a:t>
            </a:r>
          </a:p>
          <a:p>
            <a:r>
              <a:rPr lang="en-US" sz="3200"/>
              <a:t> 28- Integrated Air and Ground Defenses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2400" dirty="0"/>
              <a:t>AFRL/RQQD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3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2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9165" y="1647731"/>
            <a:ext cx="6579922" cy="4718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82000" cy="794064"/>
          </a:xfrm>
        </p:spPr>
        <p:txBody>
          <a:bodyPr/>
          <a:lstStyle/>
          <a:p>
            <a:r>
              <a:rPr lang="en-US" sz="2800" dirty="0"/>
              <a:t>IADS Commander Requires </a:t>
            </a:r>
            <a:r>
              <a:rPr lang="en-US" sz="2800" dirty="0" smtClean="0"/>
              <a:t>Assignments</a:t>
            </a:r>
            <a:endParaRPr lang="en-US" sz="2400" dirty="0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266316" y="2545528"/>
            <a:ext cx="4066741" cy="25661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2168898" y="3617335"/>
            <a:ext cx="4913426" cy="1132239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08354" y="1276966"/>
            <a:ext cx="2434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platforms/iads_cmdr.txt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04" y="152400"/>
            <a:ext cx="8382000" cy="794064"/>
          </a:xfrm>
        </p:spPr>
        <p:txBody>
          <a:bodyPr/>
          <a:lstStyle/>
          <a:p>
            <a:r>
              <a:rPr lang="en-US" dirty="0"/>
              <a:t>Utility </a:t>
            </a:r>
            <a:r>
              <a:rPr lang="en-US" dirty="0" smtClean="0"/>
              <a:t>Script</a:t>
            </a:r>
            <a:endParaRPr lang="en-US" sz="2100" dirty="0"/>
          </a:p>
        </p:txBody>
      </p:sp>
      <p:pic>
        <p:nvPicPr>
          <p:cNvPr id="4" name="Picture 3" descr="22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9221" y="1837856"/>
            <a:ext cx="8102934" cy="44105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853470" y="2329138"/>
            <a:ext cx="3593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Draws lines to all assigned tasks</a:t>
            </a:r>
          </a:p>
        </p:txBody>
      </p:sp>
      <p:sp>
        <p:nvSpPr>
          <p:cNvPr id="3" name="Rectangle 2"/>
          <p:cNvSpPr/>
          <p:nvPr/>
        </p:nvSpPr>
        <p:spPr>
          <a:xfrm>
            <a:off x="2163783" y="1468524"/>
            <a:ext cx="4793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platforms/iads_cmdr.txt &amp; platforms/gci_cmdr.txt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 b="63116"/>
          <a:stretch>
            <a:fillRect/>
          </a:stretch>
        </p:blipFill>
        <p:spPr bwMode="auto">
          <a:xfrm>
            <a:off x="1609725" y="1495425"/>
            <a:ext cx="5924550" cy="178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82000" cy="794064"/>
          </a:xfrm>
        </p:spPr>
        <p:txBody>
          <a:bodyPr/>
          <a:lstStyle/>
          <a:p>
            <a:r>
              <a:rPr lang="en-US" sz="3400" dirty="0"/>
              <a:t>Instantiate the SOC </a:t>
            </a:r>
            <a:r>
              <a:rPr lang="en-US" sz="3400" dirty="0" smtClean="0"/>
              <a:t>Commander</a:t>
            </a:r>
            <a:endParaRPr lang="en-US" sz="2400" dirty="0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057400" y="1595504"/>
            <a:ext cx="5334000" cy="1528696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52756" y="1118285"/>
            <a:ext cx="296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scenarios/small_blue_iads.txt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783" y="1632264"/>
            <a:ext cx="6050432" cy="38864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94064"/>
          </a:xfrm>
        </p:spPr>
        <p:txBody>
          <a:bodyPr/>
          <a:lstStyle/>
          <a:p>
            <a:r>
              <a:rPr lang="en-US" dirty="0"/>
              <a:t>Modify IADS </a:t>
            </a:r>
            <a:r>
              <a:rPr lang="en-US" dirty="0" smtClean="0"/>
              <a:t>Commander</a:t>
            </a:r>
            <a:endParaRPr lang="en-US" sz="2400" dirty="0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2425849" y="2438402"/>
            <a:ext cx="5171366" cy="347829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2554941" y="3586990"/>
            <a:ext cx="4534348" cy="1727288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89382" y="1262932"/>
            <a:ext cx="296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scenarios/small_blue_iads.txt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917" y="1543842"/>
            <a:ext cx="5432164" cy="46467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94064"/>
          </a:xfrm>
        </p:spPr>
        <p:txBody>
          <a:bodyPr/>
          <a:lstStyle/>
          <a:p>
            <a:r>
              <a:rPr lang="en-US" dirty="0"/>
              <a:t>Modify GCI </a:t>
            </a:r>
            <a:r>
              <a:rPr lang="en-US" dirty="0" smtClean="0"/>
              <a:t>Commander</a:t>
            </a:r>
            <a:endParaRPr lang="en-US" sz="2400" dirty="0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446468" y="2148624"/>
            <a:ext cx="2781748" cy="19654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2341767" y="2669802"/>
            <a:ext cx="3568227" cy="97777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34005" y="1149906"/>
            <a:ext cx="2675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scenarios/blue_air_cap.txt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sz="3100"/>
              <a:t>Integrated Air and Ground Defenses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470" y="3118134"/>
            <a:ext cx="858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RUN IT NOW</a:t>
            </a:r>
            <a:r>
              <a:rPr lang="en-US" sz="2000" b="1" dirty="0" smtClean="0">
                <a:solidFill>
                  <a:srgbClr val="FF0000"/>
                </a:solidFill>
              </a:rPr>
              <a:t>!!!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5531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Exercise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57200" y="1178168"/>
            <a:ext cx="878205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28600">
              <a:buClr>
                <a:srgbClr val="0039A6"/>
              </a:buClr>
              <a:defRPr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Current scenario does not actually show that this works  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Change the scenario to demonstrat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e that it does 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Hint: There are many ways to do this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Finished!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077200" cy="4546600"/>
          </a:xfrm>
        </p:spPr>
        <p:txBody>
          <a:bodyPr lIns="121917" tIns="60958" rIns="121917" bIns="60958" anchor="t">
            <a:normAutofit fontScale="92500" lnSpcReduction="10000"/>
          </a:bodyPr>
          <a:lstStyle/>
          <a:p>
            <a:pPr marL="480060" indent="-253365">
              <a:buNone/>
            </a:pPr>
            <a:r>
              <a:rPr lang="en-US" sz="2400" dirty="0" smtClean="0"/>
              <a:t>Training Questions:</a:t>
            </a:r>
          </a:p>
          <a:p>
            <a:pPr marL="480060" indent="-253365">
              <a:buNone/>
            </a:pPr>
            <a:r>
              <a:rPr lang="en-US" sz="2400" dirty="0" smtClean="0">
                <a:hlinkClick r:id="rId3"/>
              </a:rPr>
              <a:t>Afrl.rq.afsim-training@infoscitex.com</a:t>
            </a:r>
            <a:endParaRPr lang="en-US" sz="2400" dirty="0" smtClean="0"/>
          </a:p>
          <a:p>
            <a:pPr marL="480060" indent="-253365">
              <a:buNone/>
            </a:pPr>
            <a:endParaRPr lang="en-US" sz="2400" dirty="0"/>
          </a:p>
          <a:p>
            <a:pPr marL="480060" indent="-253365">
              <a:buNone/>
            </a:pPr>
            <a:r>
              <a:rPr lang="en-US" sz="2400" dirty="0" smtClean="0"/>
              <a:t>Any </a:t>
            </a:r>
            <a:r>
              <a:rPr lang="en-US" sz="2400" dirty="0"/>
              <a:t>(easy) questions? </a:t>
            </a:r>
          </a:p>
          <a:p>
            <a:pPr marL="480060" indent="-253365">
              <a:buNone/>
            </a:pPr>
            <a:endParaRPr lang="en-US" sz="2400" dirty="0">
              <a:hlinkClick r:id="rId4"/>
            </a:endParaRPr>
          </a:p>
          <a:p>
            <a:pPr marL="480060" indent="-253365">
              <a:buNone/>
            </a:pPr>
            <a:r>
              <a:rPr lang="en-US" sz="2400" dirty="0"/>
              <a:t>Contact AFSIM group: </a:t>
            </a:r>
            <a:endParaRPr lang="en-US" sz="2400" dirty="0">
              <a:hlinkClick r:id="rId4"/>
            </a:endParaRPr>
          </a:p>
          <a:p>
            <a:pPr marL="480060" indent="-253365">
              <a:buNone/>
            </a:pPr>
            <a:r>
              <a:rPr lang="en-US" sz="2400" b="0" dirty="0">
                <a:latin typeface="Arial"/>
                <a:cs typeface="Arial"/>
                <a:hlinkClick r:id="rId5"/>
              </a:rPr>
              <a:t>afrl.rq.afsim-help@us.af.mil</a:t>
            </a:r>
            <a:endParaRPr lang="en-US" b="0" dirty="0">
              <a:latin typeface="Arial"/>
              <a:cs typeface="Arial"/>
              <a:hlinkClick r:id="rId5"/>
            </a:endParaRPr>
          </a:p>
          <a:p>
            <a:pPr marL="480060" indent="-253365">
              <a:buNone/>
            </a:pPr>
            <a:endParaRPr lang="en-US" sz="2400" dirty="0"/>
          </a:p>
          <a:p>
            <a:pPr marL="480060" indent="-253365">
              <a:buNone/>
            </a:pPr>
            <a:r>
              <a:rPr lang="en-US" sz="2400" dirty="0"/>
              <a:t>Evaluations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5410" y="2900617"/>
            <a:ext cx="4016008" cy="2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sz="3200"/>
              <a:t>Integrated Air and Ground Defense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597195"/>
          </a:xfrm>
        </p:spPr>
        <p:txBody>
          <a:bodyPr/>
          <a:lstStyle/>
          <a:p>
            <a:pPr algn="ctr">
              <a:buNone/>
            </a:pPr>
            <a:r>
              <a:rPr lang="en-US"/>
              <a:t>We’re a team!  Let’s work together!</a:t>
            </a:r>
          </a:p>
        </p:txBody>
      </p:sp>
      <p:pic>
        <p:nvPicPr>
          <p:cNvPr id="4" name="Picture 3" descr="defense_zon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4050" y="2209800"/>
            <a:ext cx="4593950" cy="3836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Ground-Based Air Defense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31654379"/>
              </p:ext>
            </p:extLst>
          </p:nvPr>
        </p:nvGraphicFramePr>
        <p:xfrm>
          <a:off x="261478" y="2057400"/>
          <a:ext cx="8621051" cy="3781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99592" y="1488548"/>
            <a:ext cx="4744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0033CC"/>
                </a:solidFill>
              </a:rPr>
              <a:t>Uses WSF_TASK_PROCESSOR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Airborne Air Defense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17698528"/>
              </p:ext>
            </p:extLst>
          </p:nvPr>
        </p:nvGraphicFramePr>
        <p:xfrm>
          <a:off x="304800" y="2286000"/>
          <a:ext cx="8611720" cy="345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21576" y="1488548"/>
            <a:ext cx="690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accent4">
                    <a:lumMod val="75000"/>
                  </a:schemeClr>
                </a:solidFill>
              </a:rPr>
              <a:t>Uses WSF_QUANTUM_TASKER_PROCESSOR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Combined Air Defense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92250924"/>
              </p:ext>
            </p:extLst>
          </p:nvPr>
        </p:nvGraphicFramePr>
        <p:xfrm>
          <a:off x="196087" y="1719380"/>
          <a:ext cx="8752115" cy="4710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1328" y="1488548"/>
            <a:ext cx="7601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008000"/>
                </a:solidFill>
              </a:rPr>
              <a:t>SOC uses WSF_QUANTUM_TASKER_PROCESSOR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953695" y="2381696"/>
            <a:ext cx="2073348" cy="1531088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9389" y="2700675"/>
            <a:ext cx="1892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u="sng">
                <a:solidFill>
                  <a:srgbClr val="C00000"/>
                </a:solidFill>
              </a:rPr>
              <a:t>Class Activity</a:t>
            </a:r>
          </a:p>
          <a:p>
            <a:pPr algn="ctr"/>
            <a:r>
              <a:rPr lang="en-US" sz="1800">
                <a:solidFill>
                  <a:srgbClr val="C00000"/>
                </a:solidFill>
              </a:rPr>
              <a:t>How should they coordinate?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73" y="1774102"/>
            <a:ext cx="6701037" cy="3798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2736"/>
            <a:ext cx="8382000" cy="794064"/>
          </a:xfrm>
        </p:spPr>
        <p:txBody>
          <a:bodyPr/>
          <a:lstStyle/>
          <a:p>
            <a:r>
              <a:rPr lang="en-US" dirty="0"/>
              <a:t>Sector Operations </a:t>
            </a:r>
            <a:r>
              <a:rPr lang="en-US" dirty="0" smtClean="0"/>
              <a:t>Command</a:t>
            </a:r>
            <a:endParaRPr lang="en-US" sz="2400" dirty="0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008094" y="4278939"/>
            <a:ext cx="5893663" cy="34505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20300" y="1307068"/>
            <a:ext cx="1015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setup.txt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94064"/>
          </a:xfrm>
        </p:spPr>
        <p:txBody>
          <a:bodyPr/>
          <a:lstStyle/>
          <a:p>
            <a:r>
              <a:rPr lang="en-US" dirty="0"/>
              <a:t>SOC </a:t>
            </a:r>
            <a:r>
              <a:rPr lang="en-US" dirty="0" smtClean="0"/>
              <a:t>Commander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89816" y="1313858"/>
            <a:ext cx="2364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platforms/soc_cmdr.txt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1696" y="1683190"/>
            <a:ext cx="4200604" cy="4525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2136" y="1857375"/>
            <a:ext cx="5419725" cy="3248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94064"/>
          </a:xfrm>
        </p:spPr>
        <p:txBody>
          <a:bodyPr/>
          <a:lstStyle/>
          <a:p>
            <a:r>
              <a:rPr lang="en-US" dirty="0"/>
              <a:t>SOC Quantum </a:t>
            </a:r>
            <a:r>
              <a:rPr lang="en-US" dirty="0" smtClean="0"/>
              <a:t>Tasker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 flipH="1">
            <a:off x="5911860" y="3442447"/>
            <a:ext cx="990600" cy="265392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170944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greedy allocator will only allocate the first two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extra task allocator will then allocate the remaining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Because of the binary nature of the evaluator, every task will be allocated 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9817" y="1422499"/>
            <a:ext cx="2364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platforms/soc_cmdr.txt</a:t>
            </a:r>
          </a:p>
        </p:txBody>
      </p:sp>
    </p:spTree>
    <p:extLst>
      <p:ext uri="{BB962C8B-B14F-4D97-AF65-F5344CB8AC3E}">
        <p14:creationId xmlns:p14="http://schemas.microsoft.com/office/powerpoint/2010/main" val="57518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94064"/>
          </a:xfrm>
        </p:spPr>
        <p:txBody>
          <a:bodyPr/>
          <a:lstStyle/>
          <a:p>
            <a:r>
              <a:rPr lang="en-US" dirty="0"/>
              <a:t>SOC </a:t>
            </a:r>
            <a:r>
              <a:rPr lang="en-US" dirty="0" smtClean="0"/>
              <a:t>Evaluator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813" y="1981200"/>
            <a:ext cx="7733187" cy="32254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389817" y="1611868"/>
            <a:ext cx="2364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platforms/soc_cmdr.txt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sim_af_class_4_3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F00FA69FC09B419699791975A505AB" ma:contentTypeVersion="6" ma:contentTypeDescription="Create a new document." ma:contentTypeScope="" ma:versionID="67d72b026468dfbd80654bb8444bc048">
  <xsd:schema xmlns:xsd="http://www.w3.org/2001/XMLSchema" xmlns:xs="http://www.w3.org/2001/XMLSchema" xmlns:p="http://schemas.microsoft.com/office/2006/metadata/properties" xmlns:ns2="604dcce3-32f8-4786-8650-340d9f5d067d" xmlns:ns3="43eac915-707e-47c7-93b3-adeec6563bb7" targetNamespace="http://schemas.microsoft.com/office/2006/metadata/properties" ma:root="true" ma:fieldsID="4d92fddcb3ff7f9a777e3cbea078c192" ns2:_="" ns3:_="">
    <xsd:import namespace="604dcce3-32f8-4786-8650-340d9f5d067d"/>
    <xsd:import namespace="43eac915-707e-47c7-93b3-adeec6563b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dcce3-32f8-4786-8650-340d9f5d06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ac915-707e-47c7-93b3-adeec6563b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1D4F34-1638-4997-BFA4-F1FD9322CCFB}">
  <ds:schemaRefs>
    <ds:schemaRef ds:uri="http://purl.org/dc/terms/"/>
    <ds:schemaRef ds:uri="http://schemas.openxmlformats.org/package/2006/metadata/core-properties"/>
    <ds:schemaRef ds:uri="http://purl.org/dc/dcmitype/"/>
    <ds:schemaRef ds:uri="43eac915-707e-47c7-93b3-adeec6563bb7"/>
    <ds:schemaRef ds:uri="604dcce3-32f8-4786-8650-340d9f5d067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D897F99-C067-4037-BC47-7003B5570D23}">
  <ds:schemaRefs>
    <ds:schemaRef ds:uri="43eac915-707e-47c7-93b3-adeec6563bb7"/>
    <ds:schemaRef ds:uri="604dcce3-32f8-4786-8650-340d9f5d067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FF220F9-C911-4342-A43E-9D4682952B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603</Words>
  <Application>Microsoft Office PowerPoint</Application>
  <PresentationFormat>On-screen Show (4:3)</PresentationFormat>
  <Paragraphs>129</Paragraphs>
  <Slides>18</Slides>
  <Notes>18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</vt:lpstr>
      <vt:lpstr>Wingdings</vt:lpstr>
      <vt:lpstr>afsim_af_class_4_3</vt:lpstr>
      <vt:lpstr>1_Custom Design</vt:lpstr>
      <vt:lpstr>2_Custom Design</vt:lpstr>
      <vt:lpstr>PowerPoint Presentation</vt:lpstr>
      <vt:lpstr>Integrated Air and Ground Defense</vt:lpstr>
      <vt:lpstr>Ground-Based Air Defense</vt:lpstr>
      <vt:lpstr>Airborne Air Defense</vt:lpstr>
      <vt:lpstr>Combined Air Defense</vt:lpstr>
      <vt:lpstr>Sector Operations Command</vt:lpstr>
      <vt:lpstr>SOC Commander</vt:lpstr>
      <vt:lpstr>SOC Quantum Tasker</vt:lpstr>
      <vt:lpstr>SOC Evaluator</vt:lpstr>
      <vt:lpstr>IADS Commander Requires Assignments</vt:lpstr>
      <vt:lpstr>Utility Script</vt:lpstr>
      <vt:lpstr>Instantiate the SOC Commander</vt:lpstr>
      <vt:lpstr>Modify IADS Commander</vt:lpstr>
      <vt:lpstr>Modify GCI Commander</vt:lpstr>
      <vt:lpstr>Integrated Air and Ground Defenses</vt:lpstr>
      <vt:lpstr>Exercise</vt:lpstr>
      <vt:lpstr>Finished! </vt:lpstr>
      <vt:lpstr>PowerPoint Presentation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AFSIM BAM Training Integration</dc:title>
  <dc:creator>Miller, Lawrence</dc:creator>
  <cp:lastModifiedBy>Miller, Lawrence</cp:lastModifiedBy>
  <cp:revision>24</cp:revision>
  <dcterms:created xsi:type="dcterms:W3CDTF">2012-03-21T14:48:14Z</dcterms:created>
  <dcterms:modified xsi:type="dcterms:W3CDTF">2022-01-06T22:03:37Z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0x010100A5F00FA69FC09B419699791975A505AB</vt:lpwstr>
  </property>
</Properties>
</file>