
<file path=[Content_Types].xml><?xml version="1.0" encoding="utf-8"?>
<Types xmlns="http://schemas.openxmlformats.org/package/2006/content-types">
  <Default Extension="png" ContentType="image/png"/>
  <Default Extension="emf" ContentType="image/x-emf"/>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4"/>
  </p:sldMasterIdLst>
  <p:notesMasterIdLst>
    <p:notesMasterId r:id="rId50"/>
  </p:notesMasterIdLst>
  <p:handoutMasterIdLst>
    <p:handoutMasterId r:id="rId51"/>
  </p:handoutMasterIdLst>
  <p:sldIdLst>
    <p:sldId id="375" r:id="rId5"/>
    <p:sldId id="293" r:id="rId6"/>
    <p:sldId id="381" r:id="rId7"/>
    <p:sldId id="418" r:id="rId8"/>
    <p:sldId id="366" r:id="rId9"/>
    <p:sldId id="348" r:id="rId10"/>
    <p:sldId id="323" r:id="rId11"/>
    <p:sldId id="324" r:id="rId12"/>
    <p:sldId id="402" r:id="rId13"/>
    <p:sldId id="406" r:id="rId14"/>
    <p:sldId id="367" r:id="rId15"/>
    <p:sldId id="349" r:id="rId16"/>
    <p:sldId id="335" r:id="rId17"/>
    <p:sldId id="336" r:id="rId18"/>
    <p:sldId id="403" r:id="rId19"/>
    <p:sldId id="378" r:id="rId20"/>
    <p:sldId id="404" r:id="rId21"/>
    <p:sldId id="405" r:id="rId22"/>
    <p:sldId id="407" r:id="rId23"/>
    <p:sldId id="410" r:id="rId24"/>
    <p:sldId id="389" r:id="rId25"/>
    <p:sldId id="390" r:id="rId26"/>
    <p:sldId id="391" r:id="rId27"/>
    <p:sldId id="392" r:id="rId28"/>
    <p:sldId id="393" r:id="rId29"/>
    <p:sldId id="350" r:id="rId30"/>
    <p:sldId id="352" r:id="rId31"/>
    <p:sldId id="353" r:id="rId32"/>
    <p:sldId id="354" r:id="rId33"/>
    <p:sldId id="355" r:id="rId34"/>
    <p:sldId id="358" r:id="rId35"/>
    <p:sldId id="356" r:id="rId36"/>
    <p:sldId id="357" r:id="rId37"/>
    <p:sldId id="417" r:id="rId38"/>
    <p:sldId id="414" r:id="rId39"/>
    <p:sldId id="415" r:id="rId40"/>
    <p:sldId id="416" r:id="rId41"/>
    <p:sldId id="394" r:id="rId42"/>
    <p:sldId id="395" r:id="rId43"/>
    <p:sldId id="411" r:id="rId44"/>
    <p:sldId id="412" r:id="rId45"/>
    <p:sldId id="317" r:id="rId46"/>
    <p:sldId id="413" r:id="rId47"/>
    <p:sldId id="379" r:id="rId48"/>
    <p:sldId id="380" r:id="rId49"/>
  </p:sldIdLst>
  <p:sldSz cx="9144000" cy="6858000" type="screen4x3"/>
  <p:notesSz cx="7023100" cy="93091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32">
          <p15:clr>
            <a:srgbClr val="A4A3A4"/>
          </p15:clr>
        </p15:guide>
        <p15:guide id="2" pos="2212">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oelfel, Keith" initials="WK" lastIdx="1" clrIdx="0">
    <p:extLst>
      <p:ext uri="{19B8F6BF-5375-455C-9EA6-DF929625EA0E}">
        <p15:presenceInfo xmlns:p15="http://schemas.microsoft.com/office/powerpoint/2012/main" userId="S-1-5-21-300942459-321201508-1800150966-4057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66"/>
    <a:srgbClr val="FA9258"/>
    <a:srgbClr val="6FEB72"/>
    <a:srgbClr val="FF6D6D"/>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800" autoAdjust="0"/>
    <p:restoredTop sz="79898" autoAdjust="0"/>
  </p:normalViewPr>
  <p:slideViewPr>
    <p:cSldViewPr>
      <p:cViewPr varScale="1">
        <p:scale>
          <a:sx n="127" d="100"/>
          <a:sy n="127" d="100"/>
        </p:scale>
        <p:origin x="2930" y="62"/>
      </p:cViewPr>
      <p:guideLst>
        <p:guide orient="horz" pos="2160"/>
        <p:guide pos="2880"/>
      </p:guideLst>
    </p:cSldViewPr>
  </p:slideViewPr>
  <p:outlineViewPr>
    <p:cViewPr>
      <p:scale>
        <a:sx n="33" d="100"/>
        <a:sy n="33" d="100"/>
      </p:scale>
      <p:origin x="0" y="19098"/>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5" d="100"/>
          <a:sy n="55" d="100"/>
        </p:scale>
        <p:origin x="-2856" y="-102"/>
      </p:cViewPr>
      <p:guideLst>
        <p:guide orient="horz" pos="2932"/>
        <p:guide pos="2212"/>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notesMaster" Target="notesMasters/notesMaster1.xml"/><Relationship Id="rId55"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71"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handoutMaster" Target="handoutMasters/handoutMaster1.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cob Stange" userId="68b9afbc-ac7e-4e8f-beef-a3fe0c8f917f" providerId="ADAL" clId="{661B4602-B974-4DE6-ACBE-9936763CE5DF}"/>
    <pc:docChg chg="undo redo custSel delSld modSld">
      <pc:chgData name="Jacob Stange" userId="68b9afbc-ac7e-4e8f-beef-a3fe0c8f917f" providerId="ADAL" clId="{661B4602-B974-4DE6-ACBE-9936763CE5DF}" dt="2019-06-07T04:08:27.589" v="795" actId="208"/>
      <pc:docMkLst>
        <pc:docMk/>
      </pc:docMkLst>
      <pc:sldChg chg="addSp delSp modSp">
        <pc:chgData name="Jacob Stange" userId="68b9afbc-ac7e-4e8f-beef-a3fe0c8f917f" providerId="ADAL" clId="{661B4602-B974-4DE6-ACBE-9936763CE5DF}" dt="2019-06-06T03:47:24.415" v="119" actId="20577"/>
        <pc:sldMkLst>
          <pc:docMk/>
          <pc:sldMk cId="0" sldId="323"/>
        </pc:sldMkLst>
        <pc:spChg chg="add del">
          <ac:chgData name="Jacob Stange" userId="68b9afbc-ac7e-4e8f-beef-a3fe0c8f917f" providerId="ADAL" clId="{661B4602-B974-4DE6-ACBE-9936763CE5DF}" dt="2019-06-06T03:46:14.274" v="57"/>
          <ac:spMkLst>
            <pc:docMk/>
            <pc:sldMk cId="0" sldId="323"/>
            <ac:spMk id="4" creationId="{48FFA87C-B800-41C1-8151-B582FFEEF270}"/>
          </ac:spMkLst>
        </pc:spChg>
        <pc:spChg chg="add mod">
          <ac:chgData name="Jacob Stange" userId="68b9afbc-ac7e-4e8f-beef-a3fe0c8f917f" providerId="ADAL" clId="{661B4602-B974-4DE6-ACBE-9936763CE5DF}" dt="2019-06-06T03:47:24.415" v="119" actId="20577"/>
          <ac:spMkLst>
            <pc:docMk/>
            <pc:sldMk cId="0" sldId="323"/>
            <ac:spMk id="13" creationId="{62F13000-2F05-4030-8EFD-AA71E3C7F6CE}"/>
          </ac:spMkLst>
        </pc:spChg>
      </pc:sldChg>
      <pc:sldChg chg="modTransition">
        <pc:chgData name="Jacob Stange" userId="68b9afbc-ac7e-4e8f-beef-a3fe0c8f917f" providerId="ADAL" clId="{661B4602-B974-4DE6-ACBE-9936763CE5DF}" dt="2019-06-06T03:47:45.112" v="120"/>
        <pc:sldMkLst>
          <pc:docMk/>
          <pc:sldMk cId="0" sldId="324"/>
        </pc:sldMkLst>
      </pc:sldChg>
      <pc:sldChg chg="modSp">
        <pc:chgData name="Jacob Stange" userId="68b9afbc-ac7e-4e8f-beef-a3fe0c8f917f" providerId="ADAL" clId="{661B4602-B974-4DE6-ACBE-9936763CE5DF}" dt="2019-06-07T01:58:07.979" v="474" actId="20577"/>
        <pc:sldMkLst>
          <pc:docMk/>
          <pc:sldMk cId="0" sldId="334"/>
        </pc:sldMkLst>
        <pc:spChg chg="mod">
          <ac:chgData name="Jacob Stange" userId="68b9afbc-ac7e-4e8f-beef-a3fe0c8f917f" providerId="ADAL" clId="{661B4602-B974-4DE6-ACBE-9936763CE5DF}" dt="2019-06-07T01:58:07.979" v="474" actId="20577"/>
          <ac:spMkLst>
            <pc:docMk/>
            <pc:sldMk cId="0" sldId="334"/>
            <ac:spMk id="3" creationId="{00000000-0000-0000-0000-000000000000}"/>
          </ac:spMkLst>
        </pc:spChg>
      </pc:sldChg>
      <pc:sldChg chg="modTransition">
        <pc:chgData name="Jacob Stange" userId="68b9afbc-ac7e-4e8f-beef-a3fe0c8f917f" providerId="ADAL" clId="{661B4602-B974-4DE6-ACBE-9936763CE5DF}" dt="2019-06-06T03:56:06.115" v="232"/>
        <pc:sldMkLst>
          <pc:docMk/>
          <pc:sldMk cId="0" sldId="335"/>
        </pc:sldMkLst>
      </pc:sldChg>
      <pc:sldChg chg="modTransition">
        <pc:chgData name="Jacob Stange" userId="68b9afbc-ac7e-4e8f-beef-a3fe0c8f917f" providerId="ADAL" clId="{661B4602-B974-4DE6-ACBE-9936763CE5DF}" dt="2019-06-06T03:56:22.754" v="233"/>
        <pc:sldMkLst>
          <pc:docMk/>
          <pc:sldMk cId="0" sldId="336"/>
        </pc:sldMkLst>
      </pc:sldChg>
      <pc:sldChg chg="modSp">
        <pc:chgData name="Jacob Stange" userId="68b9afbc-ac7e-4e8f-beef-a3fe0c8f917f" providerId="ADAL" clId="{661B4602-B974-4DE6-ACBE-9936763CE5DF}" dt="2019-06-06T03:29:26.890" v="0" actId="207"/>
        <pc:sldMkLst>
          <pc:docMk/>
          <pc:sldMk cId="0" sldId="347"/>
        </pc:sldMkLst>
        <pc:spChg chg="mod">
          <ac:chgData name="Jacob Stange" userId="68b9afbc-ac7e-4e8f-beef-a3fe0c8f917f" providerId="ADAL" clId="{661B4602-B974-4DE6-ACBE-9936763CE5DF}" dt="2019-06-06T03:29:26.890" v="0" actId="207"/>
          <ac:spMkLst>
            <pc:docMk/>
            <pc:sldMk cId="0" sldId="347"/>
            <ac:spMk id="3" creationId="{00000000-0000-0000-0000-000000000000}"/>
          </ac:spMkLst>
        </pc:spChg>
      </pc:sldChg>
      <pc:sldChg chg="addSp delSp modSp">
        <pc:chgData name="Jacob Stange" userId="68b9afbc-ac7e-4e8f-beef-a3fe0c8f917f" providerId="ADAL" clId="{661B4602-B974-4DE6-ACBE-9936763CE5DF}" dt="2019-06-06T03:43:56.380" v="55" actId="1035"/>
        <pc:sldMkLst>
          <pc:docMk/>
          <pc:sldMk cId="0" sldId="348"/>
        </pc:sldMkLst>
        <pc:spChg chg="add del mod">
          <ac:chgData name="Jacob Stange" userId="68b9afbc-ac7e-4e8f-beef-a3fe0c8f917f" providerId="ADAL" clId="{661B4602-B974-4DE6-ACBE-9936763CE5DF}" dt="2019-06-06T03:42:16.492" v="23" actId="478"/>
          <ac:spMkLst>
            <pc:docMk/>
            <pc:sldMk cId="0" sldId="348"/>
            <ac:spMk id="10" creationId="{2CDD0400-53C6-4A4D-8EFC-5D3A52E0349D}"/>
          </ac:spMkLst>
        </pc:spChg>
        <pc:picChg chg="add del mod ord modCrop">
          <ac:chgData name="Jacob Stange" userId="68b9afbc-ac7e-4e8f-beef-a3fe0c8f917f" providerId="ADAL" clId="{661B4602-B974-4DE6-ACBE-9936763CE5DF}" dt="2019-06-06T03:43:10.902" v="37" actId="478"/>
          <ac:picMkLst>
            <pc:docMk/>
            <pc:sldMk cId="0" sldId="348"/>
            <ac:picMk id="3" creationId="{AD9A0D2B-7474-4499-8AEB-51D4AF710E09}"/>
          </ac:picMkLst>
        </pc:picChg>
        <pc:picChg chg="add mod ord">
          <ac:chgData name="Jacob Stange" userId="68b9afbc-ac7e-4e8f-beef-a3fe0c8f917f" providerId="ADAL" clId="{661B4602-B974-4DE6-ACBE-9936763CE5DF}" dt="2019-06-06T03:43:38.368" v="43" actId="14100"/>
          <ac:picMkLst>
            <pc:docMk/>
            <pc:sldMk cId="0" sldId="348"/>
            <ac:picMk id="11" creationId="{C7D89D7C-D19A-41BC-B030-20820EBB24CB}"/>
          </ac:picMkLst>
        </pc:picChg>
        <pc:picChg chg="del">
          <ac:chgData name="Jacob Stange" userId="68b9afbc-ac7e-4e8f-beef-a3fe0c8f917f" providerId="ADAL" clId="{661B4602-B974-4DE6-ACBE-9936763CE5DF}" dt="2019-06-06T03:42:11.451" v="22" actId="478"/>
          <ac:picMkLst>
            <pc:docMk/>
            <pc:sldMk cId="0" sldId="348"/>
            <ac:picMk id="1026" creationId="{00000000-0000-0000-0000-000000000000}"/>
          </ac:picMkLst>
        </pc:picChg>
        <pc:cxnChg chg="mod">
          <ac:chgData name="Jacob Stange" userId="68b9afbc-ac7e-4e8f-beef-a3fe0c8f917f" providerId="ADAL" clId="{661B4602-B974-4DE6-ACBE-9936763CE5DF}" dt="2019-06-06T03:43:56.380" v="55" actId="1035"/>
          <ac:cxnSpMkLst>
            <pc:docMk/>
            <pc:sldMk cId="0" sldId="348"/>
            <ac:cxnSpMk id="17" creationId="{00000000-0000-0000-0000-000000000000}"/>
          </ac:cxnSpMkLst>
        </pc:cxnChg>
      </pc:sldChg>
      <pc:sldChg chg="modTransition">
        <pc:chgData name="Jacob Stange" userId="68b9afbc-ac7e-4e8f-beef-a3fe0c8f917f" providerId="ADAL" clId="{661B4602-B974-4DE6-ACBE-9936763CE5DF}" dt="2019-06-06T03:55:39.217" v="231"/>
        <pc:sldMkLst>
          <pc:docMk/>
          <pc:sldMk cId="0" sldId="349"/>
        </pc:sldMkLst>
      </pc:sldChg>
      <pc:sldChg chg="addSp delSp modSp">
        <pc:chgData name="Jacob Stange" userId="68b9afbc-ac7e-4e8f-beef-a3fe0c8f917f" providerId="ADAL" clId="{661B4602-B974-4DE6-ACBE-9936763CE5DF}" dt="2019-06-07T03:50:14.565" v="689" actId="20577"/>
        <pc:sldMkLst>
          <pc:docMk/>
          <pc:sldMk cId="0" sldId="350"/>
        </pc:sldMkLst>
        <pc:spChg chg="mod">
          <ac:chgData name="Jacob Stange" userId="68b9afbc-ac7e-4e8f-beef-a3fe0c8f917f" providerId="ADAL" clId="{661B4602-B974-4DE6-ACBE-9936763CE5DF}" dt="2019-06-07T03:50:14.565" v="689" actId="20577"/>
          <ac:spMkLst>
            <pc:docMk/>
            <pc:sldMk cId="0" sldId="350"/>
            <ac:spMk id="3" creationId="{00000000-0000-0000-0000-000000000000}"/>
          </ac:spMkLst>
        </pc:spChg>
        <pc:picChg chg="add mod">
          <ac:chgData name="Jacob Stange" userId="68b9afbc-ac7e-4e8f-beef-a3fe0c8f917f" providerId="ADAL" clId="{661B4602-B974-4DE6-ACBE-9936763CE5DF}" dt="2019-06-07T03:49:56.230" v="672" actId="208"/>
          <ac:picMkLst>
            <pc:docMk/>
            <pc:sldMk cId="0" sldId="350"/>
            <ac:picMk id="5" creationId="{B326DDA3-2A25-4E87-8981-A28FA5BF704B}"/>
          </ac:picMkLst>
        </pc:picChg>
        <pc:picChg chg="del">
          <ac:chgData name="Jacob Stange" userId="68b9afbc-ac7e-4e8f-beef-a3fe0c8f917f" providerId="ADAL" clId="{661B4602-B974-4DE6-ACBE-9936763CE5DF}" dt="2019-06-07T03:49:46.212" v="668" actId="478"/>
          <ac:picMkLst>
            <pc:docMk/>
            <pc:sldMk cId="0" sldId="350"/>
            <ac:picMk id="2050" creationId="{00000000-0000-0000-0000-000000000000}"/>
          </ac:picMkLst>
        </pc:picChg>
      </pc:sldChg>
      <pc:sldChg chg="addSp delSp modSp">
        <pc:chgData name="Jacob Stange" userId="68b9afbc-ac7e-4e8f-beef-a3fe0c8f917f" providerId="ADAL" clId="{661B4602-B974-4DE6-ACBE-9936763CE5DF}" dt="2019-06-07T03:53:34.855" v="708" actId="20577"/>
        <pc:sldMkLst>
          <pc:docMk/>
          <pc:sldMk cId="0" sldId="352"/>
        </pc:sldMkLst>
        <pc:spChg chg="mod">
          <ac:chgData name="Jacob Stange" userId="68b9afbc-ac7e-4e8f-beef-a3fe0c8f917f" providerId="ADAL" clId="{661B4602-B974-4DE6-ACBE-9936763CE5DF}" dt="2019-06-07T03:53:34.855" v="708" actId="20577"/>
          <ac:spMkLst>
            <pc:docMk/>
            <pc:sldMk cId="0" sldId="352"/>
            <ac:spMk id="3" creationId="{00000000-0000-0000-0000-000000000000}"/>
          </ac:spMkLst>
        </pc:spChg>
        <pc:picChg chg="add mod">
          <ac:chgData name="Jacob Stange" userId="68b9afbc-ac7e-4e8f-beef-a3fe0c8f917f" providerId="ADAL" clId="{661B4602-B974-4DE6-ACBE-9936763CE5DF}" dt="2019-06-07T03:53:06.278" v="700" actId="14100"/>
          <ac:picMkLst>
            <pc:docMk/>
            <pc:sldMk cId="0" sldId="352"/>
            <ac:picMk id="4" creationId="{6A9F9695-254E-4C12-8431-915B1BBC654C}"/>
          </ac:picMkLst>
        </pc:picChg>
        <pc:picChg chg="del">
          <ac:chgData name="Jacob Stange" userId="68b9afbc-ac7e-4e8f-beef-a3fe0c8f917f" providerId="ADAL" clId="{661B4602-B974-4DE6-ACBE-9936763CE5DF}" dt="2019-06-07T03:52:48.723" v="695" actId="478"/>
          <ac:picMkLst>
            <pc:docMk/>
            <pc:sldMk cId="0" sldId="352"/>
            <ac:picMk id="1027" creationId="{00000000-0000-0000-0000-000000000000}"/>
          </ac:picMkLst>
        </pc:picChg>
      </pc:sldChg>
      <pc:sldChg chg="addSp delSp modSp">
        <pc:chgData name="Jacob Stange" userId="68b9afbc-ac7e-4e8f-beef-a3fe0c8f917f" providerId="ADAL" clId="{661B4602-B974-4DE6-ACBE-9936763CE5DF}" dt="2019-06-07T03:50:46.026" v="692" actId="1076"/>
        <pc:sldMkLst>
          <pc:docMk/>
          <pc:sldMk cId="0" sldId="353"/>
        </pc:sldMkLst>
        <pc:picChg chg="del">
          <ac:chgData name="Jacob Stange" userId="68b9afbc-ac7e-4e8f-beef-a3fe0c8f917f" providerId="ADAL" clId="{661B4602-B974-4DE6-ACBE-9936763CE5DF}" dt="2019-06-07T03:50:40.962" v="690" actId="478"/>
          <ac:picMkLst>
            <pc:docMk/>
            <pc:sldMk cId="0" sldId="353"/>
            <ac:picMk id="9" creationId="{00000000-0000-0000-0000-000000000000}"/>
          </ac:picMkLst>
        </pc:picChg>
        <pc:picChg chg="add mod">
          <ac:chgData name="Jacob Stange" userId="68b9afbc-ac7e-4e8f-beef-a3fe0c8f917f" providerId="ADAL" clId="{661B4602-B974-4DE6-ACBE-9936763CE5DF}" dt="2019-06-07T03:50:46.026" v="692" actId="1076"/>
          <ac:picMkLst>
            <pc:docMk/>
            <pc:sldMk cId="0" sldId="353"/>
            <ac:picMk id="10" creationId="{028053AB-0345-415F-8491-71B8BB4372FB}"/>
          </ac:picMkLst>
        </pc:picChg>
      </pc:sldChg>
      <pc:sldChg chg="addSp delSp modSp">
        <pc:chgData name="Jacob Stange" userId="68b9afbc-ac7e-4e8f-beef-a3fe0c8f917f" providerId="ADAL" clId="{661B4602-B974-4DE6-ACBE-9936763CE5DF}" dt="2019-06-07T03:55:54.905" v="713" actId="1076"/>
        <pc:sldMkLst>
          <pc:docMk/>
          <pc:sldMk cId="0" sldId="354"/>
        </pc:sldMkLst>
        <pc:picChg chg="del">
          <ac:chgData name="Jacob Stange" userId="68b9afbc-ac7e-4e8f-beef-a3fe0c8f917f" providerId="ADAL" clId="{661B4602-B974-4DE6-ACBE-9936763CE5DF}" dt="2019-06-07T03:55:47.912" v="709" actId="478"/>
          <ac:picMkLst>
            <pc:docMk/>
            <pc:sldMk cId="0" sldId="354"/>
            <ac:picMk id="9" creationId="{00000000-0000-0000-0000-000000000000}"/>
          </ac:picMkLst>
        </pc:picChg>
        <pc:picChg chg="add mod">
          <ac:chgData name="Jacob Stange" userId="68b9afbc-ac7e-4e8f-beef-a3fe0c8f917f" providerId="ADAL" clId="{661B4602-B974-4DE6-ACBE-9936763CE5DF}" dt="2019-06-07T03:55:54.905" v="713" actId="1076"/>
          <ac:picMkLst>
            <pc:docMk/>
            <pc:sldMk cId="0" sldId="354"/>
            <ac:picMk id="10" creationId="{F40C3ED5-CFC9-4EF3-8EAE-1AEA3DF4310B}"/>
          </ac:picMkLst>
        </pc:picChg>
      </pc:sldChg>
      <pc:sldChg chg="addSp delSp modSp">
        <pc:chgData name="Jacob Stange" userId="68b9afbc-ac7e-4e8f-beef-a3fe0c8f917f" providerId="ADAL" clId="{661B4602-B974-4DE6-ACBE-9936763CE5DF}" dt="2019-06-07T03:56:26.105" v="717" actId="1076"/>
        <pc:sldMkLst>
          <pc:docMk/>
          <pc:sldMk cId="0" sldId="355"/>
        </pc:sldMkLst>
        <pc:picChg chg="del">
          <ac:chgData name="Jacob Stange" userId="68b9afbc-ac7e-4e8f-beef-a3fe0c8f917f" providerId="ADAL" clId="{661B4602-B974-4DE6-ACBE-9936763CE5DF}" dt="2019-06-07T03:56:18.568" v="714" actId="478"/>
          <ac:picMkLst>
            <pc:docMk/>
            <pc:sldMk cId="0" sldId="355"/>
            <ac:picMk id="9" creationId="{00000000-0000-0000-0000-000000000000}"/>
          </ac:picMkLst>
        </pc:picChg>
        <pc:picChg chg="add mod">
          <ac:chgData name="Jacob Stange" userId="68b9afbc-ac7e-4e8f-beef-a3fe0c8f917f" providerId="ADAL" clId="{661B4602-B974-4DE6-ACBE-9936763CE5DF}" dt="2019-06-07T03:56:26.105" v="717" actId="1076"/>
          <ac:picMkLst>
            <pc:docMk/>
            <pc:sldMk cId="0" sldId="355"/>
            <ac:picMk id="10" creationId="{FA28ED79-4C42-483A-945E-F4E7ADCDD7D6}"/>
          </ac:picMkLst>
        </pc:picChg>
      </pc:sldChg>
      <pc:sldChg chg="addSp delSp modSp">
        <pc:chgData name="Jacob Stange" userId="68b9afbc-ac7e-4e8f-beef-a3fe0c8f917f" providerId="ADAL" clId="{661B4602-B974-4DE6-ACBE-9936763CE5DF}" dt="2019-06-07T04:02:10.772" v="740" actId="1038"/>
        <pc:sldMkLst>
          <pc:docMk/>
          <pc:sldMk cId="0" sldId="356"/>
        </pc:sldMkLst>
        <pc:spChg chg="mod">
          <ac:chgData name="Jacob Stange" userId="68b9afbc-ac7e-4e8f-beef-a3fe0c8f917f" providerId="ADAL" clId="{661B4602-B974-4DE6-ACBE-9936763CE5DF}" dt="2019-06-07T04:00:55.349" v="737" actId="20577"/>
          <ac:spMkLst>
            <pc:docMk/>
            <pc:sldMk cId="0" sldId="356"/>
            <ac:spMk id="3" creationId="{00000000-0000-0000-0000-000000000000}"/>
          </ac:spMkLst>
        </pc:spChg>
        <pc:picChg chg="add mod modCrop">
          <ac:chgData name="Jacob Stange" userId="68b9afbc-ac7e-4e8f-beef-a3fe0c8f917f" providerId="ADAL" clId="{661B4602-B974-4DE6-ACBE-9936763CE5DF}" dt="2019-06-07T04:02:10.772" v="740" actId="1038"/>
          <ac:picMkLst>
            <pc:docMk/>
            <pc:sldMk cId="0" sldId="356"/>
            <ac:picMk id="4" creationId="{538264FF-FF6B-4D01-8E31-57BE53B68A37}"/>
          </ac:picMkLst>
        </pc:picChg>
        <pc:picChg chg="del">
          <ac:chgData name="Jacob Stange" userId="68b9afbc-ac7e-4e8f-beef-a3fe0c8f917f" providerId="ADAL" clId="{661B4602-B974-4DE6-ACBE-9936763CE5DF}" dt="2019-06-07T04:00:16.856" v="725" actId="478"/>
          <ac:picMkLst>
            <pc:docMk/>
            <pc:sldMk cId="0" sldId="356"/>
            <ac:picMk id="6146" creationId="{00000000-0000-0000-0000-000000000000}"/>
          </ac:picMkLst>
        </pc:picChg>
      </pc:sldChg>
      <pc:sldChg chg="addSp delSp modSp">
        <pc:chgData name="Jacob Stange" userId="68b9afbc-ac7e-4e8f-beef-a3fe0c8f917f" providerId="ADAL" clId="{661B4602-B974-4DE6-ACBE-9936763CE5DF}" dt="2019-06-07T04:03:53.252" v="744" actId="208"/>
        <pc:sldMkLst>
          <pc:docMk/>
          <pc:sldMk cId="0" sldId="357"/>
        </pc:sldMkLst>
        <pc:picChg chg="add mod">
          <ac:chgData name="Jacob Stange" userId="68b9afbc-ac7e-4e8f-beef-a3fe0c8f917f" providerId="ADAL" clId="{661B4602-B974-4DE6-ACBE-9936763CE5DF}" dt="2019-06-07T04:03:53.252" v="744" actId="208"/>
          <ac:picMkLst>
            <pc:docMk/>
            <pc:sldMk cId="0" sldId="357"/>
            <ac:picMk id="4" creationId="{1C4C563D-8E64-4D3A-8F51-EFC7C2B9D034}"/>
          </ac:picMkLst>
        </pc:picChg>
        <pc:picChg chg="del">
          <ac:chgData name="Jacob Stange" userId="68b9afbc-ac7e-4e8f-beef-a3fe0c8f917f" providerId="ADAL" clId="{661B4602-B974-4DE6-ACBE-9936763CE5DF}" dt="2019-06-07T04:03:49.791" v="743" actId="478"/>
          <ac:picMkLst>
            <pc:docMk/>
            <pc:sldMk cId="0" sldId="357"/>
            <ac:picMk id="7170" creationId="{00000000-0000-0000-0000-000000000000}"/>
          </ac:picMkLst>
        </pc:picChg>
      </pc:sldChg>
      <pc:sldChg chg="addSp delSp modSp">
        <pc:chgData name="Jacob Stange" userId="68b9afbc-ac7e-4e8f-beef-a3fe0c8f917f" providerId="ADAL" clId="{661B4602-B974-4DE6-ACBE-9936763CE5DF}" dt="2019-06-07T03:57:31.470" v="721" actId="14100"/>
        <pc:sldMkLst>
          <pc:docMk/>
          <pc:sldMk cId="0" sldId="358"/>
        </pc:sldMkLst>
        <pc:picChg chg="add mod">
          <ac:chgData name="Jacob Stange" userId="68b9afbc-ac7e-4e8f-beef-a3fe0c8f917f" providerId="ADAL" clId="{661B4602-B974-4DE6-ACBE-9936763CE5DF}" dt="2019-06-07T03:57:31.470" v="721" actId="14100"/>
          <ac:picMkLst>
            <pc:docMk/>
            <pc:sldMk cId="0" sldId="358"/>
            <ac:picMk id="9" creationId="{B1C04F69-8699-499C-BCCF-9C0CA6E74FE2}"/>
          </ac:picMkLst>
        </pc:picChg>
        <pc:picChg chg="del">
          <ac:chgData name="Jacob Stange" userId="68b9afbc-ac7e-4e8f-beef-a3fe0c8f917f" providerId="ADAL" clId="{661B4602-B974-4DE6-ACBE-9936763CE5DF}" dt="2019-06-07T03:57:24.031" v="718" actId="478"/>
          <ac:picMkLst>
            <pc:docMk/>
            <pc:sldMk cId="0" sldId="358"/>
            <ac:picMk id="5122" creationId="{00000000-0000-0000-0000-000000000000}"/>
          </ac:picMkLst>
        </pc:picChg>
      </pc:sldChg>
      <pc:sldChg chg="addSp delSp modSp">
        <pc:chgData name="Jacob Stange" userId="68b9afbc-ac7e-4e8f-beef-a3fe0c8f917f" providerId="ADAL" clId="{661B4602-B974-4DE6-ACBE-9936763CE5DF}" dt="2019-06-06T03:36:32.089" v="16" actId="14100"/>
        <pc:sldMkLst>
          <pc:docMk/>
          <pc:sldMk cId="0" sldId="366"/>
        </pc:sldMkLst>
        <pc:picChg chg="add del mod">
          <ac:chgData name="Jacob Stange" userId="68b9afbc-ac7e-4e8f-beef-a3fe0c8f917f" providerId="ADAL" clId="{661B4602-B974-4DE6-ACBE-9936763CE5DF}" dt="2019-06-06T03:34:40.704" v="3" actId="478"/>
          <ac:picMkLst>
            <pc:docMk/>
            <pc:sldMk cId="0" sldId="366"/>
            <ac:picMk id="4" creationId="{F0DFB0D4-2124-4AE5-A5CD-F7DF448D4E65}"/>
          </ac:picMkLst>
        </pc:picChg>
        <pc:picChg chg="add mod ord">
          <ac:chgData name="Jacob Stange" userId="68b9afbc-ac7e-4e8f-beef-a3fe0c8f917f" providerId="ADAL" clId="{661B4602-B974-4DE6-ACBE-9936763CE5DF}" dt="2019-06-06T03:35:47.453" v="9" actId="167"/>
          <ac:picMkLst>
            <pc:docMk/>
            <pc:sldMk cId="0" sldId="366"/>
            <ac:picMk id="5" creationId="{CA0753EC-EA03-4CA5-B63E-29EBEC5031B9}"/>
          </ac:picMkLst>
        </pc:picChg>
        <pc:picChg chg="del">
          <ac:chgData name="Jacob Stange" userId="68b9afbc-ac7e-4e8f-beef-a3fe0c8f917f" providerId="ADAL" clId="{661B4602-B974-4DE6-ACBE-9936763CE5DF}" dt="2019-06-06T03:35:37.684" v="7" actId="478"/>
          <ac:picMkLst>
            <pc:docMk/>
            <pc:sldMk cId="0" sldId="366"/>
            <ac:picMk id="1026" creationId="{00000000-0000-0000-0000-000000000000}"/>
          </ac:picMkLst>
        </pc:picChg>
        <pc:cxnChg chg="mod">
          <ac:chgData name="Jacob Stange" userId="68b9afbc-ac7e-4e8f-beef-a3fe0c8f917f" providerId="ADAL" clId="{661B4602-B974-4DE6-ACBE-9936763CE5DF}" dt="2019-06-06T03:36:18.134" v="14" actId="1076"/>
          <ac:cxnSpMkLst>
            <pc:docMk/>
            <pc:sldMk cId="0" sldId="366"/>
            <ac:cxnSpMk id="6" creationId="{00000000-0000-0000-0000-000000000000}"/>
          </ac:cxnSpMkLst>
        </pc:cxnChg>
        <pc:cxnChg chg="mod">
          <ac:chgData name="Jacob Stange" userId="68b9afbc-ac7e-4e8f-beef-a3fe0c8f917f" providerId="ADAL" clId="{661B4602-B974-4DE6-ACBE-9936763CE5DF}" dt="2019-06-06T03:36:22.431" v="15" actId="1076"/>
          <ac:cxnSpMkLst>
            <pc:docMk/>
            <pc:sldMk cId="0" sldId="366"/>
            <ac:cxnSpMk id="7" creationId="{00000000-0000-0000-0000-000000000000}"/>
          </ac:cxnSpMkLst>
        </pc:cxnChg>
        <pc:cxnChg chg="mod">
          <ac:chgData name="Jacob Stange" userId="68b9afbc-ac7e-4e8f-beef-a3fe0c8f917f" providerId="ADAL" clId="{661B4602-B974-4DE6-ACBE-9936763CE5DF}" dt="2019-06-06T03:36:00.779" v="11" actId="14100"/>
          <ac:cxnSpMkLst>
            <pc:docMk/>
            <pc:sldMk cId="0" sldId="366"/>
            <ac:cxnSpMk id="13" creationId="{00000000-0000-0000-0000-000000000000}"/>
          </ac:cxnSpMkLst>
        </pc:cxnChg>
        <pc:cxnChg chg="mod">
          <ac:chgData name="Jacob Stange" userId="68b9afbc-ac7e-4e8f-beef-a3fe0c8f917f" providerId="ADAL" clId="{661B4602-B974-4DE6-ACBE-9936763CE5DF}" dt="2019-06-06T03:36:32.089" v="16" actId="14100"/>
          <ac:cxnSpMkLst>
            <pc:docMk/>
            <pc:sldMk cId="0" sldId="366"/>
            <ac:cxnSpMk id="15" creationId="{00000000-0000-0000-0000-000000000000}"/>
          </ac:cxnSpMkLst>
        </pc:cxnChg>
      </pc:sldChg>
      <pc:sldChg chg="modSp">
        <pc:chgData name="Jacob Stange" userId="68b9afbc-ac7e-4e8f-beef-a3fe0c8f917f" providerId="ADAL" clId="{661B4602-B974-4DE6-ACBE-9936763CE5DF}" dt="2019-06-06T03:54:29.228" v="230" actId="20577"/>
        <pc:sldMkLst>
          <pc:docMk/>
          <pc:sldMk cId="0" sldId="367"/>
        </pc:sldMkLst>
        <pc:spChg chg="mod">
          <ac:chgData name="Jacob Stange" userId="68b9afbc-ac7e-4e8f-beef-a3fe0c8f917f" providerId="ADAL" clId="{661B4602-B974-4DE6-ACBE-9936763CE5DF}" dt="2019-06-06T03:54:29.228" v="230" actId="20577"/>
          <ac:spMkLst>
            <pc:docMk/>
            <pc:sldMk cId="0" sldId="367"/>
            <ac:spMk id="3" creationId="{00000000-0000-0000-0000-000000000000}"/>
          </ac:spMkLst>
        </pc:spChg>
      </pc:sldChg>
      <pc:sldChg chg="modSp">
        <pc:chgData name="Jacob Stange" userId="68b9afbc-ac7e-4e8f-beef-a3fe0c8f917f" providerId="ADAL" clId="{661B4602-B974-4DE6-ACBE-9936763CE5DF}" dt="2019-06-07T04:08:27.589" v="795" actId="208"/>
        <pc:sldMkLst>
          <pc:docMk/>
          <pc:sldMk cId="2289553911" sldId="377"/>
        </pc:sldMkLst>
        <pc:picChg chg="mod">
          <ac:chgData name="Jacob Stange" userId="68b9afbc-ac7e-4e8f-beef-a3fe0c8f917f" providerId="ADAL" clId="{661B4602-B974-4DE6-ACBE-9936763CE5DF}" dt="2019-06-07T04:08:27.589" v="795" actId="208"/>
          <ac:picMkLst>
            <pc:docMk/>
            <pc:sldMk cId="2289553911" sldId="377"/>
            <ac:picMk id="2050" creationId="{00000000-0000-0000-0000-000000000000}"/>
          </ac:picMkLst>
        </pc:picChg>
      </pc:sldChg>
      <pc:sldChg chg="addSp delSp modSp">
        <pc:chgData name="Jacob Stange" userId="68b9afbc-ac7e-4e8f-beef-a3fe0c8f917f" providerId="ADAL" clId="{661B4602-B974-4DE6-ACBE-9936763CE5DF}" dt="2019-06-06T04:06:26.388" v="464" actId="20577"/>
        <pc:sldMkLst>
          <pc:docMk/>
          <pc:sldMk cId="702976101" sldId="378"/>
        </pc:sldMkLst>
        <pc:spChg chg="mod">
          <ac:chgData name="Jacob Stange" userId="68b9afbc-ac7e-4e8f-beef-a3fe0c8f917f" providerId="ADAL" clId="{661B4602-B974-4DE6-ACBE-9936763CE5DF}" dt="2019-06-06T04:06:26.388" v="464" actId="20577"/>
          <ac:spMkLst>
            <pc:docMk/>
            <pc:sldMk cId="702976101" sldId="378"/>
            <ac:spMk id="3" creationId="{00000000-0000-0000-0000-000000000000}"/>
          </ac:spMkLst>
        </pc:spChg>
        <pc:picChg chg="add mod">
          <ac:chgData name="Jacob Stange" userId="68b9afbc-ac7e-4e8f-beef-a3fe0c8f917f" providerId="ADAL" clId="{661B4602-B974-4DE6-ACBE-9936763CE5DF}" dt="2019-06-06T04:03:17.598" v="240" actId="1037"/>
          <ac:picMkLst>
            <pc:docMk/>
            <pc:sldMk cId="702976101" sldId="378"/>
            <ac:picMk id="22" creationId="{047D56AC-A998-43D0-934E-D9B4A20D3E4D}"/>
          </ac:picMkLst>
        </pc:picChg>
        <pc:picChg chg="del">
          <ac:chgData name="Jacob Stange" userId="68b9afbc-ac7e-4e8f-beef-a3fe0c8f917f" providerId="ADAL" clId="{661B4602-B974-4DE6-ACBE-9936763CE5DF}" dt="2019-06-06T04:03:06.233" v="237" actId="478"/>
          <ac:picMkLst>
            <pc:docMk/>
            <pc:sldMk cId="702976101" sldId="378"/>
            <ac:picMk id="1027" creationId="{00000000-0000-0000-0000-000000000000}"/>
          </ac:picMkLst>
        </pc:picChg>
      </pc:sldChg>
      <pc:sldChg chg="modSp">
        <pc:chgData name="Jacob Stange" userId="68b9afbc-ac7e-4e8f-beef-a3fe0c8f917f" providerId="ADAL" clId="{661B4602-B974-4DE6-ACBE-9936763CE5DF}" dt="2019-06-06T03:51:44.180" v="228" actId="20577"/>
        <pc:sldMkLst>
          <pc:docMk/>
          <pc:sldMk cId="2898948199" sldId="381"/>
        </pc:sldMkLst>
        <pc:spChg chg="mod">
          <ac:chgData name="Jacob Stange" userId="68b9afbc-ac7e-4e8f-beef-a3fe0c8f917f" providerId="ADAL" clId="{661B4602-B974-4DE6-ACBE-9936763CE5DF}" dt="2019-06-06T03:51:44.180" v="228" actId="20577"/>
          <ac:spMkLst>
            <pc:docMk/>
            <pc:sldMk cId="2898948199" sldId="381"/>
            <ac:spMk id="3" creationId="{00000000-0000-0000-0000-000000000000}"/>
          </ac:spMkLst>
        </pc:spChg>
      </pc:sldChg>
      <pc:sldChg chg="modSp">
        <pc:chgData name="Jacob Stange" userId="68b9afbc-ac7e-4e8f-beef-a3fe0c8f917f" providerId="ADAL" clId="{661B4602-B974-4DE6-ACBE-9936763CE5DF}" dt="2019-06-06T04:07:24.491" v="465"/>
        <pc:sldMkLst>
          <pc:docMk/>
          <pc:sldMk cId="684554419" sldId="386"/>
        </pc:sldMkLst>
        <pc:spChg chg="mod">
          <ac:chgData name="Jacob Stange" userId="68b9afbc-ac7e-4e8f-beef-a3fe0c8f917f" providerId="ADAL" clId="{661B4602-B974-4DE6-ACBE-9936763CE5DF}" dt="2019-06-06T04:07:24.491" v="465"/>
          <ac:spMkLst>
            <pc:docMk/>
            <pc:sldMk cId="684554419" sldId="386"/>
            <ac:spMk id="3" creationId="{00000000-0000-0000-0000-000000000000}"/>
          </ac:spMkLst>
        </pc:spChg>
      </pc:sldChg>
      <pc:sldChg chg="modSp">
        <pc:chgData name="Jacob Stange" userId="68b9afbc-ac7e-4e8f-beef-a3fe0c8f917f" providerId="ADAL" clId="{661B4602-B974-4DE6-ACBE-9936763CE5DF}" dt="2019-06-06T03:51:29.732" v="226" actId="20577"/>
        <pc:sldMkLst>
          <pc:docMk/>
          <pc:sldMk cId="1194445554" sldId="387"/>
        </pc:sldMkLst>
        <pc:spChg chg="mod">
          <ac:chgData name="Jacob Stange" userId="68b9afbc-ac7e-4e8f-beef-a3fe0c8f917f" providerId="ADAL" clId="{661B4602-B974-4DE6-ACBE-9936763CE5DF}" dt="2019-06-06T03:51:29.732" v="226" actId="20577"/>
          <ac:spMkLst>
            <pc:docMk/>
            <pc:sldMk cId="1194445554" sldId="387"/>
            <ac:spMk id="3" creationId="{00000000-0000-0000-0000-000000000000}"/>
          </ac:spMkLst>
        </pc:spChg>
      </pc:sldChg>
      <pc:sldChg chg="modSp">
        <pc:chgData name="Jacob Stange" userId="68b9afbc-ac7e-4e8f-beef-a3fe0c8f917f" providerId="ADAL" clId="{661B4602-B974-4DE6-ACBE-9936763CE5DF}" dt="2019-06-06T03:51:36.967" v="227" actId="20577"/>
        <pc:sldMkLst>
          <pc:docMk/>
          <pc:sldMk cId="1194445554" sldId="388"/>
        </pc:sldMkLst>
        <pc:spChg chg="mod">
          <ac:chgData name="Jacob Stange" userId="68b9afbc-ac7e-4e8f-beef-a3fe0c8f917f" providerId="ADAL" clId="{661B4602-B974-4DE6-ACBE-9936763CE5DF}" dt="2019-06-06T03:51:36.967" v="227" actId="20577"/>
          <ac:spMkLst>
            <pc:docMk/>
            <pc:sldMk cId="1194445554" sldId="388"/>
            <ac:spMk id="3" creationId="{00000000-0000-0000-0000-000000000000}"/>
          </ac:spMkLst>
        </pc:spChg>
      </pc:sldChg>
      <pc:sldChg chg="addSp delSp modSp">
        <pc:chgData name="Jacob Stange" userId="68b9afbc-ac7e-4e8f-beef-a3fe0c8f917f" providerId="ADAL" clId="{661B4602-B974-4DE6-ACBE-9936763CE5DF}" dt="2019-06-07T03:31:55.201" v="498" actId="207"/>
        <pc:sldMkLst>
          <pc:docMk/>
          <pc:sldMk cId="1898023502" sldId="389"/>
        </pc:sldMkLst>
        <pc:spChg chg="mod">
          <ac:chgData name="Jacob Stange" userId="68b9afbc-ac7e-4e8f-beef-a3fe0c8f917f" providerId="ADAL" clId="{661B4602-B974-4DE6-ACBE-9936763CE5DF}" dt="2019-06-07T03:31:55.201" v="498" actId="207"/>
          <ac:spMkLst>
            <pc:docMk/>
            <pc:sldMk cId="1898023502" sldId="389"/>
            <ac:spMk id="3" creationId="{00000000-0000-0000-0000-000000000000}"/>
          </ac:spMkLst>
        </pc:spChg>
        <pc:picChg chg="add mod">
          <ac:chgData name="Jacob Stange" userId="68b9afbc-ac7e-4e8f-beef-a3fe0c8f917f" providerId="ADAL" clId="{661B4602-B974-4DE6-ACBE-9936763CE5DF}" dt="2019-06-07T02:27:39.477" v="483" actId="1038"/>
          <ac:picMkLst>
            <pc:docMk/>
            <pc:sldMk cId="1898023502" sldId="389"/>
            <ac:picMk id="4" creationId="{9AD62BAF-3AB1-4285-B1FD-EE0193417358}"/>
          </ac:picMkLst>
        </pc:picChg>
        <pc:picChg chg="del">
          <ac:chgData name="Jacob Stange" userId="68b9afbc-ac7e-4e8f-beef-a3fe0c8f917f" providerId="ADAL" clId="{661B4602-B974-4DE6-ACBE-9936763CE5DF}" dt="2019-06-07T02:27:24.742" v="480" actId="478"/>
          <ac:picMkLst>
            <pc:docMk/>
            <pc:sldMk cId="1898023502" sldId="389"/>
            <ac:picMk id="1026" creationId="{00000000-0000-0000-0000-000000000000}"/>
          </ac:picMkLst>
        </pc:picChg>
      </pc:sldChg>
      <pc:sldChg chg="addSp delSp modSp delAnim">
        <pc:chgData name="Jacob Stange" userId="68b9afbc-ac7e-4e8f-beef-a3fe0c8f917f" providerId="ADAL" clId="{661B4602-B974-4DE6-ACBE-9936763CE5DF}" dt="2019-06-07T03:36:17.385" v="504" actId="1076"/>
        <pc:sldMkLst>
          <pc:docMk/>
          <pc:sldMk cId="3270247011" sldId="391"/>
        </pc:sldMkLst>
        <pc:picChg chg="add mod">
          <ac:chgData name="Jacob Stange" userId="68b9afbc-ac7e-4e8f-beef-a3fe0c8f917f" providerId="ADAL" clId="{661B4602-B974-4DE6-ACBE-9936763CE5DF}" dt="2019-06-07T03:36:17.385" v="504" actId="1076"/>
          <ac:picMkLst>
            <pc:docMk/>
            <pc:sldMk cId="3270247011" sldId="391"/>
            <ac:picMk id="4" creationId="{CC9FA8EE-C325-4AE6-9F35-F65672F63D2E}"/>
          </ac:picMkLst>
        </pc:picChg>
        <pc:picChg chg="del">
          <ac:chgData name="Jacob Stange" userId="68b9afbc-ac7e-4e8f-beef-a3fe0c8f917f" providerId="ADAL" clId="{661B4602-B974-4DE6-ACBE-9936763CE5DF}" dt="2019-06-07T03:36:10.819" v="502" actId="478"/>
          <ac:picMkLst>
            <pc:docMk/>
            <pc:sldMk cId="3270247011" sldId="391"/>
            <ac:picMk id="2050" creationId="{00000000-0000-0000-0000-000000000000}"/>
          </ac:picMkLst>
        </pc:picChg>
      </pc:sldChg>
      <pc:sldChg chg="modSp">
        <pc:chgData name="Jacob Stange" userId="68b9afbc-ac7e-4e8f-beef-a3fe0c8f917f" providerId="ADAL" clId="{661B4602-B974-4DE6-ACBE-9936763CE5DF}" dt="2019-06-07T03:39:19.069" v="630" actId="20577"/>
        <pc:sldMkLst>
          <pc:docMk/>
          <pc:sldMk cId="2790957432" sldId="392"/>
        </pc:sldMkLst>
        <pc:spChg chg="mod">
          <ac:chgData name="Jacob Stange" userId="68b9afbc-ac7e-4e8f-beef-a3fe0c8f917f" providerId="ADAL" clId="{661B4602-B974-4DE6-ACBE-9936763CE5DF}" dt="2019-06-07T03:39:19.069" v="630" actId="20577"/>
          <ac:spMkLst>
            <pc:docMk/>
            <pc:sldMk cId="2790957432" sldId="392"/>
            <ac:spMk id="3" creationId="{00000000-0000-0000-0000-000000000000}"/>
          </ac:spMkLst>
        </pc:spChg>
      </pc:sldChg>
      <pc:sldChg chg="addSp delSp modSp">
        <pc:chgData name="Jacob Stange" userId="68b9afbc-ac7e-4e8f-beef-a3fe0c8f917f" providerId="ADAL" clId="{661B4602-B974-4DE6-ACBE-9936763CE5DF}" dt="2019-06-07T03:48:46.395" v="667"/>
        <pc:sldMkLst>
          <pc:docMk/>
          <pc:sldMk cId="1437166429" sldId="393"/>
        </pc:sldMkLst>
        <pc:spChg chg="mod">
          <ac:chgData name="Jacob Stange" userId="68b9afbc-ac7e-4e8f-beef-a3fe0c8f917f" providerId="ADAL" clId="{661B4602-B974-4DE6-ACBE-9936763CE5DF}" dt="2019-06-07T03:48:24.977" v="663" actId="1036"/>
          <ac:spMkLst>
            <pc:docMk/>
            <pc:sldMk cId="1437166429" sldId="393"/>
            <ac:spMk id="10" creationId="{00000000-0000-0000-0000-000000000000}"/>
          </ac:spMkLst>
        </pc:spChg>
        <pc:spChg chg="mod ord">
          <ac:chgData name="Jacob Stange" userId="68b9afbc-ac7e-4e8f-beef-a3fe0c8f917f" providerId="ADAL" clId="{661B4602-B974-4DE6-ACBE-9936763CE5DF}" dt="2019-06-07T03:48:46.395" v="667"/>
          <ac:spMkLst>
            <pc:docMk/>
            <pc:sldMk cId="1437166429" sldId="393"/>
            <ac:spMk id="11" creationId="{00000000-0000-0000-0000-000000000000}"/>
          </ac:spMkLst>
        </pc:spChg>
        <pc:spChg chg="mod">
          <ac:chgData name="Jacob Stange" userId="68b9afbc-ac7e-4e8f-beef-a3fe0c8f917f" providerId="ADAL" clId="{661B4602-B974-4DE6-ACBE-9936763CE5DF}" dt="2019-06-07T03:45:07.581" v="660" actId="14100"/>
          <ac:spMkLst>
            <pc:docMk/>
            <pc:sldMk cId="1437166429" sldId="393"/>
            <ac:spMk id="12" creationId="{00000000-0000-0000-0000-000000000000}"/>
          </ac:spMkLst>
        </pc:spChg>
        <pc:picChg chg="del">
          <ac:chgData name="Jacob Stange" userId="68b9afbc-ac7e-4e8f-beef-a3fe0c8f917f" providerId="ADAL" clId="{661B4602-B974-4DE6-ACBE-9936763CE5DF}" dt="2019-06-07T03:43:46.746" v="641" actId="478"/>
          <ac:picMkLst>
            <pc:docMk/>
            <pc:sldMk cId="1437166429" sldId="393"/>
            <ac:picMk id="4" creationId="{00000000-0000-0000-0000-000000000000}"/>
          </ac:picMkLst>
        </pc:picChg>
        <pc:picChg chg="add mod ord">
          <ac:chgData name="Jacob Stange" userId="68b9afbc-ac7e-4e8f-beef-a3fe0c8f917f" providerId="ADAL" clId="{661B4602-B974-4DE6-ACBE-9936763CE5DF}" dt="2019-06-07T03:44:16.548" v="648" actId="167"/>
          <ac:picMkLst>
            <pc:docMk/>
            <pc:sldMk cId="1437166429" sldId="393"/>
            <ac:picMk id="5" creationId="{36F28CFC-8C52-42E0-86EF-E5D5A1FF56B6}"/>
          </ac:picMkLst>
        </pc:picChg>
        <pc:picChg chg="add mod ord">
          <ac:chgData name="Jacob Stange" userId="68b9afbc-ac7e-4e8f-beef-a3fe0c8f917f" providerId="ADAL" clId="{661B4602-B974-4DE6-ACBE-9936763CE5DF}" dt="2019-06-07T03:44:46.425" v="656" actId="1076"/>
          <ac:picMkLst>
            <pc:docMk/>
            <pc:sldMk cId="1437166429" sldId="393"/>
            <ac:picMk id="6" creationId="{DBA3AE4E-1236-40F5-B2D4-73943EF9A74A}"/>
          </ac:picMkLst>
        </pc:picChg>
        <pc:picChg chg="add mod ord">
          <ac:chgData name="Jacob Stange" userId="68b9afbc-ac7e-4e8f-beef-a3fe0c8f917f" providerId="ADAL" clId="{661B4602-B974-4DE6-ACBE-9936763CE5DF}" dt="2019-06-07T03:44:39.679" v="654" actId="167"/>
          <ac:picMkLst>
            <pc:docMk/>
            <pc:sldMk cId="1437166429" sldId="393"/>
            <ac:picMk id="7" creationId="{DA5590EB-BDD5-4434-B682-98517262FD88}"/>
          </ac:picMkLst>
        </pc:picChg>
        <pc:picChg chg="del">
          <ac:chgData name="Jacob Stange" userId="68b9afbc-ac7e-4e8f-beef-a3fe0c8f917f" providerId="ADAL" clId="{661B4602-B974-4DE6-ACBE-9936763CE5DF}" dt="2019-06-07T03:44:21.580" v="650" actId="478"/>
          <ac:picMkLst>
            <pc:docMk/>
            <pc:sldMk cId="1437166429" sldId="393"/>
            <ac:picMk id="1027" creationId="{00000000-0000-0000-0000-000000000000}"/>
          </ac:picMkLst>
        </pc:picChg>
        <pc:picChg chg="del">
          <ac:chgData name="Jacob Stange" userId="68b9afbc-ac7e-4e8f-beef-a3fe0c8f917f" providerId="ADAL" clId="{661B4602-B974-4DE6-ACBE-9936763CE5DF}" dt="2019-06-07T03:44:02.033" v="645" actId="478"/>
          <ac:picMkLst>
            <pc:docMk/>
            <pc:sldMk cId="1437166429" sldId="393"/>
            <ac:picMk id="1028" creationId="{00000000-0000-0000-0000-000000000000}"/>
          </ac:picMkLst>
        </pc:picChg>
      </pc:sldChg>
      <pc:sldChg chg="modSp">
        <pc:chgData name="Jacob Stange" userId="68b9afbc-ac7e-4e8f-beef-a3fe0c8f917f" providerId="ADAL" clId="{661B4602-B974-4DE6-ACBE-9936763CE5DF}" dt="2019-06-07T04:05:14.299" v="781" actId="20577"/>
        <pc:sldMkLst>
          <pc:docMk/>
          <pc:sldMk cId="2283732617" sldId="394"/>
        </pc:sldMkLst>
        <pc:spChg chg="mod">
          <ac:chgData name="Jacob Stange" userId="68b9afbc-ac7e-4e8f-beef-a3fe0c8f917f" providerId="ADAL" clId="{661B4602-B974-4DE6-ACBE-9936763CE5DF}" dt="2019-06-07T04:05:14.299" v="781" actId="20577"/>
          <ac:spMkLst>
            <pc:docMk/>
            <pc:sldMk cId="2283732617" sldId="394"/>
            <ac:spMk id="3" creationId="{00000000-0000-0000-0000-000000000000}"/>
          </ac:spMkLst>
        </pc:spChg>
      </pc:sldChg>
      <pc:sldChg chg="addSp delSp modSp">
        <pc:chgData name="Jacob Stange" userId="68b9afbc-ac7e-4e8f-beef-a3fe0c8f917f" providerId="ADAL" clId="{661B4602-B974-4DE6-ACBE-9936763CE5DF}" dt="2019-06-07T04:07:36.703" v="793" actId="14100"/>
        <pc:sldMkLst>
          <pc:docMk/>
          <pc:sldMk cId="1021283918" sldId="395"/>
        </pc:sldMkLst>
        <pc:spChg chg="mod">
          <ac:chgData name="Jacob Stange" userId="68b9afbc-ac7e-4e8f-beef-a3fe0c8f917f" providerId="ADAL" clId="{661B4602-B974-4DE6-ACBE-9936763CE5DF}" dt="2019-06-07T04:07:36.703" v="793" actId="14100"/>
          <ac:spMkLst>
            <pc:docMk/>
            <pc:sldMk cId="1021283918" sldId="395"/>
            <ac:spMk id="10" creationId="{00000000-0000-0000-0000-000000000000}"/>
          </ac:spMkLst>
        </pc:spChg>
        <pc:picChg chg="add mod ord">
          <ac:chgData name="Jacob Stange" userId="68b9afbc-ac7e-4e8f-beef-a3fe0c8f917f" providerId="ADAL" clId="{661B4602-B974-4DE6-ACBE-9936763CE5DF}" dt="2019-06-07T04:07:21.381" v="790" actId="1076"/>
          <ac:picMkLst>
            <pc:docMk/>
            <pc:sldMk cId="1021283918" sldId="395"/>
            <ac:picMk id="4" creationId="{7FCA3943-D014-4DAF-B1ED-A85D1F83EFA8}"/>
          </ac:picMkLst>
        </pc:picChg>
        <pc:picChg chg="del">
          <ac:chgData name="Jacob Stange" userId="68b9afbc-ac7e-4e8f-beef-a3fe0c8f917f" providerId="ADAL" clId="{661B4602-B974-4DE6-ACBE-9936763CE5DF}" dt="2019-06-07T04:07:05.669" v="786" actId="478"/>
          <ac:picMkLst>
            <pc:docMk/>
            <pc:sldMk cId="1021283918" sldId="395"/>
            <ac:picMk id="5123" creationId="{00000000-0000-0000-0000-000000000000}"/>
          </ac:picMkLst>
        </pc:picChg>
      </pc:sldChg>
    </pc:docChg>
  </pc:docChgLst>
  <pc:docChgLst>
    <pc:chgData name="Steven C. Quillin" userId="S::squillin@radiancetech.com::7df8ab1d-bae1-46e4-b24e-e69f5c0e23cc" providerId="AD" clId="Web-{F82ECA9B-EB3B-1238-F4C5-15F2F7E18ECE}"/>
    <pc:docChg chg="modSld">
      <pc:chgData name="Steven C. Quillin" userId="S::squillin@radiancetech.com::7df8ab1d-bae1-46e4-b24e-e69f5c0e23cc" providerId="AD" clId="Web-{F82ECA9B-EB3B-1238-F4C5-15F2F7E18ECE}" dt="2019-06-12T16:20:46.218" v="8" actId="14100"/>
      <pc:docMkLst>
        <pc:docMk/>
      </pc:docMkLst>
      <pc:sldChg chg="addSp delSp modSp">
        <pc:chgData name="Steven C. Quillin" userId="S::squillin@radiancetech.com::7df8ab1d-bae1-46e4-b24e-e69f5c0e23cc" providerId="AD" clId="Web-{F82ECA9B-EB3B-1238-F4C5-15F2F7E18ECE}" dt="2019-06-12T16:20:46.218" v="8" actId="14100"/>
        <pc:sldMkLst>
          <pc:docMk/>
          <pc:sldMk cId="0" sldId="331"/>
        </pc:sldMkLst>
        <pc:picChg chg="add del mod">
          <ac:chgData name="Steven C. Quillin" userId="S::squillin@radiancetech.com::7df8ab1d-bae1-46e4-b24e-e69f5c0e23cc" providerId="AD" clId="Web-{F82ECA9B-EB3B-1238-F4C5-15F2F7E18ECE}" dt="2019-06-12T16:20:03.654" v="4"/>
          <ac:picMkLst>
            <pc:docMk/>
            <pc:sldMk cId="0" sldId="331"/>
            <ac:picMk id="3" creationId="{2DC9AD88-87D2-41F1-BCAA-ED10DF6FE84D}"/>
          </ac:picMkLst>
        </pc:picChg>
        <pc:picChg chg="add mod">
          <ac:chgData name="Steven C. Quillin" userId="S::squillin@radiancetech.com::7df8ab1d-bae1-46e4-b24e-e69f5c0e23cc" providerId="AD" clId="Web-{F82ECA9B-EB3B-1238-F4C5-15F2F7E18ECE}" dt="2019-06-12T16:20:46.218" v="8" actId="14100"/>
          <ac:picMkLst>
            <pc:docMk/>
            <pc:sldMk cId="0" sldId="331"/>
            <ac:picMk id="9" creationId="{800EF51D-9511-4149-9C06-95F66CD11D53}"/>
          </ac:picMkLst>
        </pc:picChg>
      </pc:sldChg>
    </pc:docChg>
  </pc:docChgLst>
  <pc:docChgLst>
    <pc:chgData name="Steven C. Quillin" userId="7df8ab1d-bae1-46e4-b24e-e69f5c0e23cc" providerId="ADAL" clId="{31EAB310-0B4E-4369-927E-933B728BB24D}"/>
    <pc:docChg chg="modSld">
      <pc:chgData name="Steven C. Quillin" userId="7df8ab1d-bae1-46e4-b24e-e69f5c0e23cc" providerId="ADAL" clId="{31EAB310-0B4E-4369-927E-933B728BB24D}" dt="2019-06-12T16:22:05.884" v="9" actId="1035"/>
      <pc:docMkLst>
        <pc:docMk/>
      </pc:docMkLst>
      <pc:sldChg chg="delSp modSp">
        <pc:chgData name="Steven C. Quillin" userId="7df8ab1d-bae1-46e4-b24e-e69f5c0e23cc" providerId="ADAL" clId="{31EAB310-0B4E-4369-927E-933B728BB24D}" dt="2019-06-12T16:22:05.884" v="9" actId="1035"/>
        <pc:sldMkLst>
          <pc:docMk/>
          <pc:sldMk cId="0" sldId="331"/>
        </pc:sldMkLst>
        <pc:spChg chg="mod">
          <ac:chgData name="Steven C. Quillin" userId="7df8ab1d-bae1-46e4-b24e-e69f5c0e23cc" providerId="ADAL" clId="{31EAB310-0B4E-4369-927E-933B728BB24D}" dt="2019-06-12T16:21:58.430" v="5" actId="1076"/>
          <ac:spMkLst>
            <pc:docMk/>
            <pc:sldMk cId="0" sldId="331"/>
            <ac:spMk id="6" creationId="{00000000-0000-0000-0000-000000000000}"/>
          </ac:spMkLst>
        </pc:spChg>
        <pc:picChg chg="del">
          <ac:chgData name="Steven C. Quillin" userId="7df8ab1d-bae1-46e4-b24e-e69f5c0e23cc" providerId="ADAL" clId="{31EAB310-0B4E-4369-927E-933B728BB24D}" dt="2019-06-12T16:21:39.718" v="1" actId="478"/>
          <ac:picMkLst>
            <pc:docMk/>
            <pc:sldMk cId="0" sldId="331"/>
            <ac:picMk id="4" creationId="{00000000-0000-0000-0000-000000000000}"/>
          </ac:picMkLst>
        </pc:picChg>
        <pc:picChg chg="mod ord">
          <ac:chgData name="Steven C. Quillin" userId="7df8ab1d-bae1-46e4-b24e-e69f5c0e23cc" providerId="ADAL" clId="{31EAB310-0B4E-4369-927E-933B728BB24D}" dt="2019-06-12T16:21:50.031" v="4" actId="1076"/>
          <ac:picMkLst>
            <pc:docMk/>
            <pc:sldMk cId="0" sldId="331"/>
            <ac:picMk id="9" creationId="{800EF51D-9511-4149-9C06-95F66CD11D53}"/>
          </ac:picMkLst>
        </pc:picChg>
        <pc:cxnChg chg="mod">
          <ac:chgData name="Steven C. Quillin" userId="7df8ab1d-bae1-46e4-b24e-e69f5c0e23cc" providerId="ADAL" clId="{31EAB310-0B4E-4369-927E-933B728BB24D}" dt="2019-06-12T16:22:05.884" v="9" actId="1035"/>
          <ac:cxnSpMkLst>
            <pc:docMk/>
            <pc:sldMk cId="0" sldId="331"/>
            <ac:cxnSpMk id="5" creationId="{00000000-0000-0000-0000-000000000000}"/>
          </ac:cxnSpMkLst>
        </pc:cxnChg>
      </pc:sldChg>
    </pc:docChg>
  </pc:docChgLst>
  <pc:docChgLst>
    <pc:chgData name="Jacob Stange" userId="68b9afbc-ac7e-4e8f-beef-a3fe0c8f917f" providerId="ADAL" clId="{DA201D23-05E6-4299-8F11-1150ABA904EF}"/>
    <pc:docChg chg="modSld">
      <pc:chgData name="Jacob Stange" userId="68b9afbc-ac7e-4e8f-beef-a3fe0c8f917f" providerId="ADAL" clId="{DA201D23-05E6-4299-8F11-1150ABA904EF}" dt="2019-07-11T17:09:11.223" v="1" actId="14100"/>
      <pc:docMkLst>
        <pc:docMk/>
      </pc:docMkLst>
      <pc:sldChg chg="modSp">
        <pc:chgData name="Jacob Stange" userId="68b9afbc-ac7e-4e8f-beef-a3fe0c8f917f" providerId="ADAL" clId="{DA201D23-05E6-4299-8F11-1150ABA904EF}" dt="2019-07-11T17:09:11.223" v="1" actId="14100"/>
        <pc:sldMkLst>
          <pc:docMk/>
          <pc:sldMk cId="0" sldId="366"/>
        </pc:sldMkLst>
        <pc:cxnChg chg="mod">
          <ac:chgData name="Jacob Stange" userId="68b9afbc-ac7e-4e8f-beef-a3fe0c8f917f" providerId="ADAL" clId="{DA201D23-05E6-4299-8F11-1150ABA904EF}" dt="2019-07-11T17:09:11.223" v="1" actId="14100"/>
          <ac:cxnSpMkLst>
            <pc:docMk/>
            <pc:sldMk cId="0" sldId="366"/>
            <ac:cxnSpMk id="13" creationId="{00000000-0000-0000-0000-000000000000}"/>
          </ac:cxnSpMkLst>
        </pc:cxnChg>
        <pc:cxnChg chg="mod">
          <ac:chgData name="Jacob Stange" userId="68b9afbc-ac7e-4e8f-beef-a3fe0c8f917f" providerId="ADAL" clId="{DA201D23-05E6-4299-8F11-1150ABA904EF}" dt="2019-07-11T17:08:59.742" v="0" actId="14100"/>
          <ac:cxnSpMkLst>
            <pc:docMk/>
            <pc:sldMk cId="0" sldId="366"/>
            <ac:cxnSpMk id="15" creationId="{00000000-0000-0000-0000-000000000000}"/>
          </ac:cxnSpMkLst>
        </pc:cxn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FEE7CE7-D8AD-4BF5-A530-76584EFA297F}" type="doc">
      <dgm:prSet loTypeId="urn:microsoft.com/office/officeart/2005/8/layout/orgChart1" loCatId="hierarchy" qsTypeId="urn:microsoft.com/office/officeart/2005/8/quickstyle/simple3" qsCatId="simple" csTypeId="urn:microsoft.com/office/officeart/2005/8/colors/accent1_2" csCatId="accent1" phldr="1"/>
      <dgm:spPr/>
      <dgm:t>
        <a:bodyPr/>
        <a:lstStyle/>
        <a:p>
          <a:endParaRPr lang="en-US"/>
        </a:p>
      </dgm:t>
    </dgm:pt>
    <dgm:pt modelId="{D687009C-C55C-48EE-8D7E-B51F0C1B8952}">
      <dgm:prSet phldrT="[Text]" custT="1"/>
      <dgm:spPr/>
      <dgm:t>
        <a:bodyPr/>
        <a:lstStyle/>
        <a:p>
          <a:r>
            <a:rPr lang="en-US" sz="1800" dirty="0" smtClean="0"/>
            <a:t>10_iads_cmdr</a:t>
          </a:r>
          <a:endParaRPr lang="en-US" sz="1800" dirty="0"/>
        </a:p>
      </dgm:t>
    </dgm:pt>
    <dgm:pt modelId="{147B04BB-A46D-4B98-A35B-5469178F0339}" type="parTrans" cxnId="{CDAC43FB-505B-4BAB-A720-DE8051E3589C}">
      <dgm:prSet/>
      <dgm:spPr/>
      <dgm:t>
        <a:bodyPr/>
        <a:lstStyle/>
        <a:p>
          <a:endParaRPr lang="en-US"/>
        </a:p>
      </dgm:t>
    </dgm:pt>
    <dgm:pt modelId="{FD9FD3B9-0CC0-4FC3-B5A8-BC0A44F8637F}" type="sibTrans" cxnId="{CDAC43FB-505B-4BAB-A720-DE8051E3589C}">
      <dgm:prSet/>
      <dgm:spPr/>
      <dgm:t>
        <a:bodyPr/>
        <a:lstStyle/>
        <a:p>
          <a:endParaRPr lang="en-US"/>
        </a:p>
      </dgm:t>
    </dgm:pt>
    <dgm:pt modelId="{4685A4C6-DC15-4E4E-ABBE-AFADD581590F}">
      <dgm:prSet phldrT="[Text]" custT="1"/>
      <dgm:spPr/>
      <dgm:t>
        <a:bodyPr/>
        <a:lstStyle/>
        <a:p>
          <a:r>
            <a:rPr lang="en-US" sz="1800" dirty="0" smtClean="0"/>
            <a:t>100_radar_company</a:t>
          </a:r>
          <a:endParaRPr lang="en-US" sz="1800" dirty="0"/>
        </a:p>
      </dgm:t>
    </dgm:pt>
    <dgm:pt modelId="{E903BFBC-EFA5-4E7B-A0BF-25AC42548243}" type="parTrans" cxnId="{BC105AB3-642D-49F9-88CF-F59B16260282}">
      <dgm:prSet/>
      <dgm:spPr/>
      <dgm:t>
        <a:bodyPr/>
        <a:lstStyle/>
        <a:p>
          <a:endParaRPr lang="en-US"/>
        </a:p>
      </dgm:t>
    </dgm:pt>
    <dgm:pt modelId="{A51407BD-BDCE-406A-AD1F-32B432CFB60C}" type="sibTrans" cxnId="{BC105AB3-642D-49F9-88CF-F59B16260282}">
      <dgm:prSet/>
      <dgm:spPr/>
      <dgm:t>
        <a:bodyPr/>
        <a:lstStyle/>
        <a:p>
          <a:endParaRPr lang="en-US"/>
        </a:p>
      </dgm:t>
    </dgm:pt>
    <dgm:pt modelId="{0737EE96-0B0F-4E89-9F94-B883163767E0}">
      <dgm:prSet phldrT="[Text]" custT="1"/>
      <dgm:spPr/>
      <dgm:t>
        <a:bodyPr/>
        <a:lstStyle/>
        <a:p>
          <a:r>
            <a:rPr lang="en-US" sz="1800" dirty="0" smtClean="0"/>
            <a:t>3500_large_sam_battalion</a:t>
          </a:r>
          <a:endParaRPr lang="en-US" sz="1800" dirty="0"/>
        </a:p>
      </dgm:t>
    </dgm:pt>
    <dgm:pt modelId="{4385E41B-47F2-4AE6-BA01-D25405E17271}" type="sibTrans" cxnId="{8B74B8C9-5065-4026-9DD1-E942672F0F79}">
      <dgm:prSet/>
      <dgm:spPr/>
      <dgm:t>
        <a:bodyPr/>
        <a:lstStyle/>
        <a:p>
          <a:endParaRPr lang="en-US"/>
        </a:p>
      </dgm:t>
    </dgm:pt>
    <dgm:pt modelId="{6C3083BD-95CC-4F8D-A008-2828D99C94EC}" type="parTrans" cxnId="{8B74B8C9-5065-4026-9DD1-E942672F0F79}">
      <dgm:prSet/>
      <dgm:spPr/>
      <dgm:t>
        <a:bodyPr/>
        <a:lstStyle/>
        <a:p>
          <a:endParaRPr lang="en-US"/>
        </a:p>
      </dgm:t>
    </dgm:pt>
    <dgm:pt modelId="{B951A576-06DD-4D3B-92FB-3726CB6FE4EC}">
      <dgm:prSet phldrT="[Text]" custT="1"/>
      <dgm:spPr/>
      <dgm:t>
        <a:bodyPr/>
        <a:lstStyle/>
        <a:p>
          <a:r>
            <a:rPr lang="en-US" sz="1800" dirty="0" smtClean="0"/>
            <a:t>200_ew_radar</a:t>
          </a:r>
          <a:endParaRPr lang="en-US" sz="1800" dirty="0"/>
        </a:p>
      </dgm:t>
    </dgm:pt>
    <dgm:pt modelId="{3841124C-02A9-43E1-B85E-AEAF62B0C374}" type="parTrans" cxnId="{58F097DF-D9F6-4E6C-B323-7EBFD8073E9E}">
      <dgm:prSet/>
      <dgm:spPr/>
      <dgm:t>
        <a:bodyPr/>
        <a:lstStyle/>
        <a:p>
          <a:endParaRPr lang="en-US"/>
        </a:p>
      </dgm:t>
    </dgm:pt>
    <dgm:pt modelId="{220BC127-2C90-4B5D-93D9-9FC6FA5213FD}" type="sibTrans" cxnId="{58F097DF-D9F6-4E6C-B323-7EBFD8073E9E}">
      <dgm:prSet/>
      <dgm:spPr/>
      <dgm:t>
        <a:bodyPr/>
        <a:lstStyle/>
        <a:p>
          <a:endParaRPr lang="en-US"/>
        </a:p>
      </dgm:t>
    </dgm:pt>
    <dgm:pt modelId="{D304A4F5-A984-464A-A186-D927A8C582B8}">
      <dgm:prSet phldrT="[Text]" custT="1"/>
      <dgm:spPr/>
      <dgm:t>
        <a:bodyPr/>
        <a:lstStyle/>
        <a:p>
          <a:r>
            <a:rPr lang="en-US" sz="1800" dirty="0" smtClean="0"/>
            <a:t>300_ew_radar </a:t>
          </a:r>
          <a:endParaRPr lang="en-US" sz="1800" dirty="0"/>
        </a:p>
      </dgm:t>
    </dgm:pt>
    <dgm:pt modelId="{18B1DE13-5066-42FC-9AE3-B1423F181F5D}" type="parTrans" cxnId="{CC8A64D0-2470-4594-B116-5928538BF058}">
      <dgm:prSet/>
      <dgm:spPr/>
      <dgm:t>
        <a:bodyPr/>
        <a:lstStyle/>
        <a:p>
          <a:endParaRPr lang="en-US"/>
        </a:p>
      </dgm:t>
    </dgm:pt>
    <dgm:pt modelId="{95CBCC0E-BD4C-4CC6-9674-8B88A849811C}" type="sibTrans" cxnId="{CC8A64D0-2470-4594-B116-5928538BF058}">
      <dgm:prSet/>
      <dgm:spPr/>
      <dgm:t>
        <a:bodyPr/>
        <a:lstStyle/>
        <a:p>
          <a:endParaRPr lang="en-US"/>
        </a:p>
      </dgm:t>
    </dgm:pt>
    <dgm:pt modelId="{8238F115-CC01-4043-AE2E-6E2CAC9F520F}">
      <dgm:prSet phldrT="[Text]" custT="1"/>
      <dgm:spPr/>
      <dgm:t>
        <a:bodyPr/>
        <a:lstStyle/>
        <a:p>
          <a:r>
            <a:rPr lang="en-US" sz="1800" dirty="0" smtClean="0"/>
            <a:t>3510_acq_radar</a:t>
          </a:r>
          <a:endParaRPr lang="en-US" sz="1800" dirty="0"/>
        </a:p>
      </dgm:t>
    </dgm:pt>
    <dgm:pt modelId="{9A3E728E-3C40-4D9F-A982-81D4C78D203E}" type="parTrans" cxnId="{53772B9C-99AF-46BD-AFF2-D5A65FB69C19}">
      <dgm:prSet/>
      <dgm:spPr/>
      <dgm:t>
        <a:bodyPr/>
        <a:lstStyle/>
        <a:p>
          <a:endParaRPr lang="en-US"/>
        </a:p>
      </dgm:t>
    </dgm:pt>
    <dgm:pt modelId="{7F1CAA55-F0CE-497E-9159-930BCB44D697}" type="sibTrans" cxnId="{53772B9C-99AF-46BD-AFF2-D5A65FB69C19}">
      <dgm:prSet/>
      <dgm:spPr/>
      <dgm:t>
        <a:bodyPr/>
        <a:lstStyle/>
        <a:p>
          <a:endParaRPr lang="en-US"/>
        </a:p>
      </dgm:t>
    </dgm:pt>
    <dgm:pt modelId="{A567DA88-7493-467B-A758-165C9A657C39}">
      <dgm:prSet phldrT="[Text]" custT="1"/>
      <dgm:spPr/>
      <dgm:t>
        <a:bodyPr/>
        <a:lstStyle/>
        <a:p>
          <a:r>
            <a:rPr lang="en-US" sz="1800" dirty="0" smtClean="0"/>
            <a:t>3520_large_sam_ttr</a:t>
          </a:r>
          <a:endParaRPr lang="en-US" sz="1800" dirty="0"/>
        </a:p>
      </dgm:t>
    </dgm:pt>
    <dgm:pt modelId="{555409D4-3E36-4D57-9456-5C988F2F8641}" type="parTrans" cxnId="{BB5AAEB3-7BE9-4436-A62A-D4EA031CE578}">
      <dgm:prSet/>
      <dgm:spPr/>
      <dgm:t>
        <a:bodyPr/>
        <a:lstStyle/>
        <a:p>
          <a:endParaRPr lang="en-US"/>
        </a:p>
      </dgm:t>
    </dgm:pt>
    <dgm:pt modelId="{B81851C8-7BC0-4024-A64B-0ECB983196D8}" type="sibTrans" cxnId="{BB5AAEB3-7BE9-4436-A62A-D4EA031CE578}">
      <dgm:prSet/>
      <dgm:spPr/>
      <dgm:t>
        <a:bodyPr/>
        <a:lstStyle/>
        <a:p>
          <a:endParaRPr lang="en-US"/>
        </a:p>
      </dgm:t>
    </dgm:pt>
    <dgm:pt modelId="{4D0E0629-CF19-41A0-B310-E56F6B01B362}">
      <dgm:prSet phldrT="[Text]" custT="1"/>
      <dgm:spPr/>
      <dgm:t>
        <a:bodyPr/>
        <a:lstStyle/>
        <a:p>
          <a:r>
            <a:rPr lang="en-US" sz="1800" dirty="0" smtClean="0"/>
            <a:t>3530_large_sam_launcher</a:t>
          </a:r>
        </a:p>
      </dgm:t>
    </dgm:pt>
    <dgm:pt modelId="{29A2E0A4-5CB4-4150-ADEB-51CA5380048D}" type="parTrans" cxnId="{BA7364A5-71FF-46F7-B973-75ADF68BC62F}">
      <dgm:prSet/>
      <dgm:spPr/>
      <dgm:t>
        <a:bodyPr/>
        <a:lstStyle/>
        <a:p>
          <a:endParaRPr lang="en-US"/>
        </a:p>
      </dgm:t>
    </dgm:pt>
    <dgm:pt modelId="{CD7F5B4E-FC28-465D-BADF-61A0AB4B4A4D}" type="sibTrans" cxnId="{BA7364A5-71FF-46F7-B973-75ADF68BC62F}">
      <dgm:prSet/>
      <dgm:spPr/>
      <dgm:t>
        <a:bodyPr/>
        <a:lstStyle/>
        <a:p>
          <a:endParaRPr lang="en-US"/>
        </a:p>
      </dgm:t>
    </dgm:pt>
    <dgm:pt modelId="{51B562CB-50C7-49E7-A143-0CDD162875C5}">
      <dgm:prSet phldrT="[Text]" custT="1"/>
      <dgm:spPr/>
      <dgm:t>
        <a:bodyPr/>
        <a:lstStyle/>
        <a:p>
          <a:r>
            <a:rPr lang="en-US" sz="1800" dirty="0" smtClean="0"/>
            <a:t>3540_large_sam_launcher</a:t>
          </a:r>
        </a:p>
      </dgm:t>
    </dgm:pt>
    <dgm:pt modelId="{D5B2F7E5-9E60-4B74-A029-3ACEB839D736}" type="parTrans" cxnId="{2866928A-74E2-47EC-A262-BEAE802EF96D}">
      <dgm:prSet/>
      <dgm:spPr/>
      <dgm:t>
        <a:bodyPr/>
        <a:lstStyle/>
        <a:p>
          <a:endParaRPr lang="en-US"/>
        </a:p>
      </dgm:t>
    </dgm:pt>
    <dgm:pt modelId="{F07A7A45-1842-4AD0-99FB-8825AA64AFAC}" type="sibTrans" cxnId="{2866928A-74E2-47EC-A262-BEAE802EF96D}">
      <dgm:prSet/>
      <dgm:spPr/>
      <dgm:t>
        <a:bodyPr/>
        <a:lstStyle/>
        <a:p>
          <a:endParaRPr lang="en-US"/>
        </a:p>
      </dgm:t>
    </dgm:pt>
    <dgm:pt modelId="{DBBF1663-0D22-4F40-A2FA-768C949BEB17}">
      <dgm:prSet phldrT="[Text]" custT="1"/>
      <dgm:spPr/>
      <dgm:t>
        <a:bodyPr/>
        <a:lstStyle/>
        <a:p>
          <a:r>
            <a:rPr lang="en-US" sz="1800" dirty="0" smtClean="0"/>
            <a:t>3550_large_sam_launcher</a:t>
          </a:r>
        </a:p>
      </dgm:t>
    </dgm:pt>
    <dgm:pt modelId="{832C516A-A102-4F55-9852-0DC56DF03FFC}" type="parTrans" cxnId="{8DB5A844-E5BF-4C39-A922-B3AD7A5D2189}">
      <dgm:prSet/>
      <dgm:spPr/>
      <dgm:t>
        <a:bodyPr/>
        <a:lstStyle/>
        <a:p>
          <a:endParaRPr lang="en-US"/>
        </a:p>
      </dgm:t>
    </dgm:pt>
    <dgm:pt modelId="{57330B6F-E3D8-4E11-AB71-D1AF40718286}" type="sibTrans" cxnId="{8DB5A844-E5BF-4C39-A922-B3AD7A5D2189}">
      <dgm:prSet/>
      <dgm:spPr/>
      <dgm:t>
        <a:bodyPr/>
        <a:lstStyle/>
        <a:p>
          <a:endParaRPr lang="en-US"/>
        </a:p>
      </dgm:t>
    </dgm:pt>
    <dgm:pt modelId="{390AFEFF-1AB9-4170-87BB-842DC0C7523F}" type="pres">
      <dgm:prSet presAssocID="{1FEE7CE7-D8AD-4BF5-A530-76584EFA297F}" presName="hierChild1" presStyleCnt="0">
        <dgm:presLayoutVars>
          <dgm:orgChart val="1"/>
          <dgm:chPref val="1"/>
          <dgm:dir/>
          <dgm:animOne val="branch"/>
          <dgm:animLvl val="lvl"/>
          <dgm:resizeHandles/>
        </dgm:presLayoutVars>
      </dgm:prSet>
      <dgm:spPr/>
      <dgm:t>
        <a:bodyPr/>
        <a:lstStyle/>
        <a:p>
          <a:endParaRPr lang="en-US"/>
        </a:p>
      </dgm:t>
    </dgm:pt>
    <dgm:pt modelId="{07B82A2F-DF1B-407F-92C1-CF1C10BE2DB6}" type="pres">
      <dgm:prSet presAssocID="{D687009C-C55C-48EE-8D7E-B51F0C1B8952}" presName="hierRoot1" presStyleCnt="0">
        <dgm:presLayoutVars>
          <dgm:hierBranch val="init"/>
        </dgm:presLayoutVars>
      </dgm:prSet>
      <dgm:spPr/>
    </dgm:pt>
    <dgm:pt modelId="{9E53E0FF-62B3-4412-81E1-9A34CF93C220}" type="pres">
      <dgm:prSet presAssocID="{D687009C-C55C-48EE-8D7E-B51F0C1B8952}" presName="rootComposite1" presStyleCnt="0"/>
      <dgm:spPr/>
    </dgm:pt>
    <dgm:pt modelId="{49E87A26-B22C-4112-9077-A0F9B648D60A}" type="pres">
      <dgm:prSet presAssocID="{D687009C-C55C-48EE-8D7E-B51F0C1B8952}" presName="rootText1" presStyleLbl="node0" presStyleIdx="0" presStyleCnt="1" custScaleX="303481">
        <dgm:presLayoutVars>
          <dgm:chPref val="3"/>
        </dgm:presLayoutVars>
      </dgm:prSet>
      <dgm:spPr/>
      <dgm:t>
        <a:bodyPr/>
        <a:lstStyle/>
        <a:p>
          <a:endParaRPr lang="en-US"/>
        </a:p>
      </dgm:t>
    </dgm:pt>
    <dgm:pt modelId="{DAA6A1D7-3FC6-46F9-A57A-523DB47BD50D}" type="pres">
      <dgm:prSet presAssocID="{D687009C-C55C-48EE-8D7E-B51F0C1B8952}" presName="rootConnector1" presStyleLbl="node1" presStyleIdx="0" presStyleCnt="0"/>
      <dgm:spPr/>
      <dgm:t>
        <a:bodyPr/>
        <a:lstStyle/>
        <a:p>
          <a:endParaRPr lang="en-US"/>
        </a:p>
      </dgm:t>
    </dgm:pt>
    <dgm:pt modelId="{211652AE-AE51-4330-9D9D-AA72ABD2713A}" type="pres">
      <dgm:prSet presAssocID="{D687009C-C55C-48EE-8D7E-B51F0C1B8952}" presName="hierChild2" presStyleCnt="0"/>
      <dgm:spPr/>
    </dgm:pt>
    <dgm:pt modelId="{ACD8A668-E9DD-4609-8BB6-2E907313A48B}" type="pres">
      <dgm:prSet presAssocID="{E903BFBC-EFA5-4E7B-A0BF-25AC42548243}" presName="Name37" presStyleLbl="parChTrans1D2" presStyleIdx="0" presStyleCnt="2"/>
      <dgm:spPr/>
      <dgm:t>
        <a:bodyPr/>
        <a:lstStyle/>
        <a:p>
          <a:endParaRPr lang="en-US"/>
        </a:p>
      </dgm:t>
    </dgm:pt>
    <dgm:pt modelId="{5FEC0DF7-2BB2-411A-BE7F-934307C4A694}" type="pres">
      <dgm:prSet presAssocID="{4685A4C6-DC15-4E4E-ABBE-AFADD581590F}" presName="hierRoot2" presStyleCnt="0">
        <dgm:presLayoutVars>
          <dgm:hierBranch val="init"/>
        </dgm:presLayoutVars>
      </dgm:prSet>
      <dgm:spPr/>
    </dgm:pt>
    <dgm:pt modelId="{A6EEFAE1-2752-44D3-B8C8-C97E7A74D56F}" type="pres">
      <dgm:prSet presAssocID="{4685A4C6-DC15-4E4E-ABBE-AFADD581590F}" presName="rootComposite" presStyleCnt="0"/>
      <dgm:spPr/>
    </dgm:pt>
    <dgm:pt modelId="{27A17F77-CB88-46C4-8267-E78A1695E667}" type="pres">
      <dgm:prSet presAssocID="{4685A4C6-DC15-4E4E-ABBE-AFADD581590F}" presName="rootText" presStyleLbl="node2" presStyleIdx="0" presStyleCnt="2" custScaleX="317208">
        <dgm:presLayoutVars>
          <dgm:chPref val="3"/>
        </dgm:presLayoutVars>
      </dgm:prSet>
      <dgm:spPr/>
      <dgm:t>
        <a:bodyPr/>
        <a:lstStyle/>
        <a:p>
          <a:endParaRPr lang="en-US"/>
        </a:p>
      </dgm:t>
    </dgm:pt>
    <dgm:pt modelId="{431B23E3-2B33-4A50-B5C4-9FB22E42A997}" type="pres">
      <dgm:prSet presAssocID="{4685A4C6-DC15-4E4E-ABBE-AFADD581590F}" presName="rootConnector" presStyleLbl="node2" presStyleIdx="0" presStyleCnt="2"/>
      <dgm:spPr/>
      <dgm:t>
        <a:bodyPr/>
        <a:lstStyle/>
        <a:p>
          <a:endParaRPr lang="en-US"/>
        </a:p>
      </dgm:t>
    </dgm:pt>
    <dgm:pt modelId="{8A5CCCC0-BFC9-44F8-88AD-F6F63F063F55}" type="pres">
      <dgm:prSet presAssocID="{4685A4C6-DC15-4E4E-ABBE-AFADD581590F}" presName="hierChild4" presStyleCnt="0"/>
      <dgm:spPr/>
    </dgm:pt>
    <dgm:pt modelId="{76A0E607-23B3-4127-9984-53D605848C0B}" type="pres">
      <dgm:prSet presAssocID="{3841124C-02A9-43E1-B85E-AEAF62B0C374}" presName="Name37" presStyleLbl="parChTrans1D3" presStyleIdx="0" presStyleCnt="7"/>
      <dgm:spPr/>
      <dgm:t>
        <a:bodyPr/>
        <a:lstStyle/>
        <a:p>
          <a:endParaRPr lang="en-US"/>
        </a:p>
      </dgm:t>
    </dgm:pt>
    <dgm:pt modelId="{CC3F55E8-4EE6-47C9-8F47-D38755ACEF18}" type="pres">
      <dgm:prSet presAssocID="{B951A576-06DD-4D3B-92FB-3726CB6FE4EC}" presName="hierRoot2" presStyleCnt="0">
        <dgm:presLayoutVars>
          <dgm:hierBranch val="init"/>
        </dgm:presLayoutVars>
      </dgm:prSet>
      <dgm:spPr/>
    </dgm:pt>
    <dgm:pt modelId="{FCDAC88B-ED32-4BC5-9A4B-DAC43F597394}" type="pres">
      <dgm:prSet presAssocID="{B951A576-06DD-4D3B-92FB-3726CB6FE4EC}" presName="rootComposite" presStyleCnt="0"/>
      <dgm:spPr/>
    </dgm:pt>
    <dgm:pt modelId="{170BCB84-7E12-42F8-92EA-1DDE0D1BFFE5}" type="pres">
      <dgm:prSet presAssocID="{B951A576-06DD-4D3B-92FB-3726CB6FE4EC}" presName="rootText" presStyleLbl="node3" presStyleIdx="0" presStyleCnt="7" custScaleX="227782">
        <dgm:presLayoutVars>
          <dgm:chPref val="3"/>
        </dgm:presLayoutVars>
      </dgm:prSet>
      <dgm:spPr/>
      <dgm:t>
        <a:bodyPr/>
        <a:lstStyle/>
        <a:p>
          <a:endParaRPr lang="en-US"/>
        </a:p>
      </dgm:t>
    </dgm:pt>
    <dgm:pt modelId="{9F415C5C-C1E6-475A-968F-F6E0182561ED}" type="pres">
      <dgm:prSet presAssocID="{B951A576-06DD-4D3B-92FB-3726CB6FE4EC}" presName="rootConnector" presStyleLbl="node3" presStyleIdx="0" presStyleCnt="7"/>
      <dgm:spPr/>
      <dgm:t>
        <a:bodyPr/>
        <a:lstStyle/>
        <a:p>
          <a:endParaRPr lang="en-US"/>
        </a:p>
      </dgm:t>
    </dgm:pt>
    <dgm:pt modelId="{81CBFABC-D684-4354-8EDB-E485E0EF09D5}" type="pres">
      <dgm:prSet presAssocID="{B951A576-06DD-4D3B-92FB-3726CB6FE4EC}" presName="hierChild4" presStyleCnt="0"/>
      <dgm:spPr/>
    </dgm:pt>
    <dgm:pt modelId="{C54C456B-D512-4128-A754-700C9AE32778}" type="pres">
      <dgm:prSet presAssocID="{B951A576-06DD-4D3B-92FB-3726CB6FE4EC}" presName="hierChild5" presStyleCnt="0"/>
      <dgm:spPr/>
    </dgm:pt>
    <dgm:pt modelId="{D5BB9B47-2CEA-44AA-9A16-574919EBE59F}" type="pres">
      <dgm:prSet presAssocID="{18B1DE13-5066-42FC-9AE3-B1423F181F5D}" presName="Name37" presStyleLbl="parChTrans1D3" presStyleIdx="1" presStyleCnt="7"/>
      <dgm:spPr/>
      <dgm:t>
        <a:bodyPr/>
        <a:lstStyle/>
        <a:p>
          <a:endParaRPr lang="en-US"/>
        </a:p>
      </dgm:t>
    </dgm:pt>
    <dgm:pt modelId="{4A406410-82CB-4A0E-A492-3E289B6252D2}" type="pres">
      <dgm:prSet presAssocID="{D304A4F5-A984-464A-A186-D927A8C582B8}" presName="hierRoot2" presStyleCnt="0">
        <dgm:presLayoutVars>
          <dgm:hierBranch val="init"/>
        </dgm:presLayoutVars>
      </dgm:prSet>
      <dgm:spPr/>
    </dgm:pt>
    <dgm:pt modelId="{336CA0E6-FE52-4389-A91D-171550BA8235}" type="pres">
      <dgm:prSet presAssocID="{D304A4F5-A984-464A-A186-D927A8C582B8}" presName="rootComposite" presStyleCnt="0"/>
      <dgm:spPr/>
    </dgm:pt>
    <dgm:pt modelId="{B07BB7F5-BA16-4721-8415-E0CF902C5596}" type="pres">
      <dgm:prSet presAssocID="{D304A4F5-A984-464A-A186-D927A8C582B8}" presName="rootText" presStyleLbl="node3" presStyleIdx="1" presStyleCnt="7" custScaleX="231808">
        <dgm:presLayoutVars>
          <dgm:chPref val="3"/>
        </dgm:presLayoutVars>
      </dgm:prSet>
      <dgm:spPr/>
      <dgm:t>
        <a:bodyPr/>
        <a:lstStyle/>
        <a:p>
          <a:endParaRPr lang="en-US"/>
        </a:p>
      </dgm:t>
    </dgm:pt>
    <dgm:pt modelId="{963F9927-49AB-4CB7-8484-ADE947DECFFD}" type="pres">
      <dgm:prSet presAssocID="{D304A4F5-A984-464A-A186-D927A8C582B8}" presName="rootConnector" presStyleLbl="node3" presStyleIdx="1" presStyleCnt="7"/>
      <dgm:spPr/>
      <dgm:t>
        <a:bodyPr/>
        <a:lstStyle/>
        <a:p>
          <a:endParaRPr lang="en-US"/>
        </a:p>
      </dgm:t>
    </dgm:pt>
    <dgm:pt modelId="{7331E22A-AAA4-4417-AF4A-A2E2AF52E41D}" type="pres">
      <dgm:prSet presAssocID="{D304A4F5-A984-464A-A186-D927A8C582B8}" presName="hierChild4" presStyleCnt="0"/>
      <dgm:spPr/>
    </dgm:pt>
    <dgm:pt modelId="{4AD6CA8C-3E2A-419C-9312-FFDD21E5A777}" type="pres">
      <dgm:prSet presAssocID="{D304A4F5-A984-464A-A186-D927A8C582B8}" presName="hierChild5" presStyleCnt="0"/>
      <dgm:spPr/>
    </dgm:pt>
    <dgm:pt modelId="{C4B47FE6-095A-4250-A429-FA36DE6FC743}" type="pres">
      <dgm:prSet presAssocID="{4685A4C6-DC15-4E4E-ABBE-AFADD581590F}" presName="hierChild5" presStyleCnt="0"/>
      <dgm:spPr/>
    </dgm:pt>
    <dgm:pt modelId="{DC39308A-9707-466F-83A1-515853B5A106}" type="pres">
      <dgm:prSet presAssocID="{6C3083BD-95CC-4F8D-A008-2828D99C94EC}" presName="Name37" presStyleLbl="parChTrans1D2" presStyleIdx="1" presStyleCnt="2"/>
      <dgm:spPr/>
      <dgm:t>
        <a:bodyPr/>
        <a:lstStyle/>
        <a:p>
          <a:endParaRPr lang="en-US"/>
        </a:p>
      </dgm:t>
    </dgm:pt>
    <dgm:pt modelId="{6304C6C7-A97F-49C7-9748-EC2AF6D41509}" type="pres">
      <dgm:prSet presAssocID="{0737EE96-0B0F-4E89-9F94-B883163767E0}" presName="hierRoot2" presStyleCnt="0">
        <dgm:presLayoutVars>
          <dgm:hierBranch val="init"/>
        </dgm:presLayoutVars>
      </dgm:prSet>
      <dgm:spPr/>
    </dgm:pt>
    <dgm:pt modelId="{2F72E101-C168-4C16-958D-6026B6D85BD0}" type="pres">
      <dgm:prSet presAssocID="{0737EE96-0B0F-4E89-9F94-B883163767E0}" presName="rootComposite" presStyleCnt="0"/>
      <dgm:spPr/>
    </dgm:pt>
    <dgm:pt modelId="{55D59315-675B-45B8-A5D0-35F0CCB577A0}" type="pres">
      <dgm:prSet presAssocID="{0737EE96-0B0F-4E89-9F94-B883163767E0}" presName="rootText" presStyleLbl="node2" presStyleIdx="1" presStyleCnt="2" custScaleX="332646">
        <dgm:presLayoutVars>
          <dgm:chPref val="3"/>
        </dgm:presLayoutVars>
      </dgm:prSet>
      <dgm:spPr/>
      <dgm:t>
        <a:bodyPr/>
        <a:lstStyle/>
        <a:p>
          <a:endParaRPr lang="en-US"/>
        </a:p>
      </dgm:t>
    </dgm:pt>
    <dgm:pt modelId="{55C1FD68-2AB9-4A54-A7D6-D72DB31FD3C2}" type="pres">
      <dgm:prSet presAssocID="{0737EE96-0B0F-4E89-9F94-B883163767E0}" presName="rootConnector" presStyleLbl="node2" presStyleIdx="1" presStyleCnt="2"/>
      <dgm:spPr/>
      <dgm:t>
        <a:bodyPr/>
        <a:lstStyle/>
        <a:p>
          <a:endParaRPr lang="en-US"/>
        </a:p>
      </dgm:t>
    </dgm:pt>
    <dgm:pt modelId="{B1E5292A-5DD3-468F-A545-0763F4B3A959}" type="pres">
      <dgm:prSet presAssocID="{0737EE96-0B0F-4E89-9F94-B883163767E0}" presName="hierChild4" presStyleCnt="0"/>
      <dgm:spPr/>
    </dgm:pt>
    <dgm:pt modelId="{B52CCADA-F478-4EAB-A4B2-CC30D0405DB4}" type="pres">
      <dgm:prSet presAssocID="{9A3E728E-3C40-4D9F-A982-81D4C78D203E}" presName="Name37" presStyleLbl="parChTrans1D3" presStyleIdx="2" presStyleCnt="7"/>
      <dgm:spPr/>
      <dgm:t>
        <a:bodyPr/>
        <a:lstStyle/>
        <a:p>
          <a:endParaRPr lang="en-US"/>
        </a:p>
      </dgm:t>
    </dgm:pt>
    <dgm:pt modelId="{020042B1-D610-4C2F-A6EB-6E8994ECE9A5}" type="pres">
      <dgm:prSet presAssocID="{8238F115-CC01-4043-AE2E-6E2CAC9F520F}" presName="hierRoot2" presStyleCnt="0">
        <dgm:presLayoutVars>
          <dgm:hierBranch val="init"/>
        </dgm:presLayoutVars>
      </dgm:prSet>
      <dgm:spPr/>
    </dgm:pt>
    <dgm:pt modelId="{67918A9C-5AB7-4EB0-BD27-375CFB89C971}" type="pres">
      <dgm:prSet presAssocID="{8238F115-CC01-4043-AE2E-6E2CAC9F520F}" presName="rootComposite" presStyleCnt="0"/>
      <dgm:spPr/>
    </dgm:pt>
    <dgm:pt modelId="{319EC9DE-9D25-4864-94D4-4E67B26055AA}" type="pres">
      <dgm:prSet presAssocID="{8238F115-CC01-4043-AE2E-6E2CAC9F520F}" presName="rootText" presStyleLbl="node3" presStyleIdx="2" presStyleCnt="7" custScaleX="313375">
        <dgm:presLayoutVars>
          <dgm:chPref val="3"/>
        </dgm:presLayoutVars>
      </dgm:prSet>
      <dgm:spPr/>
      <dgm:t>
        <a:bodyPr/>
        <a:lstStyle/>
        <a:p>
          <a:endParaRPr lang="en-US"/>
        </a:p>
      </dgm:t>
    </dgm:pt>
    <dgm:pt modelId="{DE6AD65C-DA11-43D3-A606-149D32432211}" type="pres">
      <dgm:prSet presAssocID="{8238F115-CC01-4043-AE2E-6E2CAC9F520F}" presName="rootConnector" presStyleLbl="node3" presStyleIdx="2" presStyleCnt="7"/>
      <dgm:spPr/>
      <dgm:t>
        <a:bodyPr/>
        <a:lstStyle/>
        <a:p>
          <a:endParaRPr lang="en-US"/>
        </a:p>
      </dgm:t>
    </dgm:pt>
    <dgm:pt modelId="{81A9E050-E183-4467-A59D-BA12555CDDD4}" type="pres">
      <dgm:prSet presAssocID="{8238F115-CC01-4043-AE2E-6E2CAC9F520F}" presName="hierChild4" presStyleCnt="0"/>
      <dgm:spPr/>
    </dgm:pt>
    <dgm:pt modelId="{590707AC-6FB7-437E-AEB4-6A412F3045DA}" type="pres">
      <dgm:prSet presAssocID="{8238F115-CC01-4043-AE2E-6E2CAC9F520F}" presName="hierChild5" presStyleCnt="0"/>
      <dgm:spPr/>
    </dgm:pt>
    <dgm:pt modelId="{E3E3734A-0B4E-4F2B-9E32-08318F53C58E}" type="pres">
      <dgm:prSet presAssocID="{555409D4-3E36-4D57-9456-5C988F2F8641}" presName="Name37" presStyleLbl="parChTrans1D3" presStyleIdx="3" presStyleCnt="7"/>
      <dgm:spPr/>
      <dgm:t>
        <a:bodyPr/>
        <a:lstStyle/>
        <a:p>
          <a:endParaRPr lang="en-US"/>
        </a:p>
      </dgm:t>
    </dgm:pt>
    <dgm:pt modelId="{6FE89812-A1E3-4FE2-A224-550A073F8D03}" type="pres">
      <dgm:prSet presAssocID="{A567DA88-7493-467B-A758-165C9A657C39}" presName="hierRoot2" presStyleCnt="0">
        <dgm:presLayoutVars>
          <dgm:hierBranch val="init"/>
        </dgm:presLayoutVars>
      </dgm:prSet>
      <dgm:spPr/>
    </dgm:pt>
    <dgm:pt modelId="{AD627011-CADB-4862-AD0E-174CC29A8BCA}" type="pres">
      <dgm:prSet presAssocID="{A567DA88-7493-467B-A758-165C9A657C39}" presName="rootComposite" presStyleCnt="0"/>
      <dgm:spPr/>
    </dgm:pt>
    <dgm:pt modelId="{A51C2A8F-E3F4-4B0A-993D-3D0A6A6539B5}" type="pres">
      <dgm:prSet presAssocID="{A567DA88-7493-467B-A758-165C9A657C39}" presName="rootText" presStyleLbl="node3" presStyleIdx="3" presStyleCnt="7" custScaleX="313375">
        <dgm:presLayoutVars>
          <dgm:chPref val="3"/>
        </dgm:presLayoutVars>
      </dgm:prSet>
      <dgm:spPr/>
      <dgm:t>
        <a:bodyPr/>
        <a:lstStyle/>
        <a:p>
          <a:endParaRPr lang="en-US"/>
        </a:p>
      </dgm:t>
    </dgm:pt>
    <dgm:pt modelId="{69225797-FFD0-419F-AF0A-9A4EBE586E6D}" type="pres">
      <dgm:prSet presAssocID="{A567DA88-7493-467B-A758-165C9A657C39}" presName="rootConnector" presStyleLbl="node3" presStyleIdx="3" presStyleCnt="7"/>
      <dgm:spPr/>
      <dgm:t>
        <a:bodyPr/>
        <a:lstStyle/>
        <a:p>
          <a:endParaRPr lang="en-US"/>
        </a:p>
      </dgm:t>
    </dgm:pt>
    <dgm:pt modelId="{815EFCE6-5C10-4D7A-AD1C-AF7CD0410D7B}" type="pres">
      <dgm:prSet presAssocID="{A567DA88-7493-467B-A758-165C9A657C39}" presName="hierChild4" presStyleCnt="0"/>
      <dgm:spPr/>
    </dgm:pt>
    <dgm:pt modelId="{22C383E2-A67A-448C-A733-0C67949F7BFA}" type="pres">
      <dgm:prSet presAssocID="{A567DA88-7493-467B-A758-165C9A657C39}" presName="hierChild5" presStyleCnt="0"/>
      <dgm:spPr/>
    </dgm:pt>
    <dgm:pt modelId="{FC10999B-DEDC-4BE0-ADE2-6CE27913114F}" type="pres">
      <dgm:prSet presAssocID="{29A2E0A4-5CB4-4150-ADEB-51CA5380048D}" presName="Name37" presStyleLbl="parChTrans1D3" presStyleIdx="4" presStyleCnt="7"/>
      <dgm:spPr/>
      <dgm:t>
        <a:bodyPr/>
        <a:lstStyle/>
        <a:p>
          <a:endParaRPr lang="en-US"/>
        </a:p>
      </dgm:t>
    </dgm:pt>
    <dgm:pt modelId="{2B7A4A20-0424-4C5C-BCD7-E1E28F5611EA}" type="pres">
      <dgm:prSet presAssocID="{4D0E0629-CF19-41A0-B310-E56F6B01B362}" presName="hierRoot2" presStyleCnt="0">
        <dgm:presLayoutVars>
          <dgm:hierBranch val="init"/>
        </dgm:presLayoutVars>
      </dgm:prSet>
      <dgm:spPr/>
    </dgm:pt>
    <dgm:pt modelId="{52835F57-D750-4321-BEC8-63B9C60B96DB}" type="pres">
      <dgm:prSet presAssocID="{4D0E0629-CF19-41A0-B310-E56F6B01B362}" presName="rootComposite" presStyleCnt="0"/>
      <dgm:spPr/>
    </dgm:pt>
    <dgm:pt modelId="{0C3EBF01-F003-41D3-8234-BEA56CFD41E5}" type="pres">
      <dgm:prSet presAssocID="{4D0E0629-CF19-41A0-B310-E56F6B01B362}" presName="rootText" presStyleLbl="node3" presStyleIdx="4" presStyleCnt="7" custScaleX="313375">
        <dgm:presLayoutVars>
          <dgm:chPref val="3"/>
        </dgm:presLayoutVars>
      </dgm:prSet>
      <dgm:spPr/>
      <dgm:t>
        <a:bodyPr/>
        <a:lstStyle/>
        <a:p>
          <a:endParaRPr lang="en-US"/>
        </a:p>
      </dgm:t>
    </dgm:pt>
    <dgm:pt modelId="{4EAD0B9E-0CB9-4431-861D-55C59C25F75C}" type="pres">
      <dgm:prSet presAssocID="{4D0E0629-CF19-41A0-B310-E56F6B01B362}" presName="rootConnector" presStyleLbl="node3" presStyleIdx="4" presStyleCnt="7"/>
      <dgm:spPr/>
      <dgm:t>
        <a:bodyPr/>
        <a:lstStyle/>
        <a:p>
          <a:endParaRPr lang="en-US"/>
        </a:p>
      </dgm:t>
    </dgm:pt>
    <dgm:pt modelId="{9736D510-8FFF-4942-92E3-297456D1F800}" type="pres">
      <dgm:prSet presAssocID="{4D0E0629-CF19-41A0-B310-E56F6B01B362}" presName="hierChild4" presStyleCnt="0"/>
      <dgm:spPr/>
    </dgm:pt>
    <dgm:pt modelId="{38822807-2B30-4AE8-86D4-9A2F99641090}" type="pres">
      <dgm:prSet presAssocID="{4D0E0629-CF19-41A0-B310-E56F6B01B362}" presName="hierChild5" presStyleCnt="0"/>
      <dgm:spPr/>
    </dgm:pt>
    <dgm:pt modelId="{8DFB4772-55C6-4FB4-B93F-7353761282D9}" type="pres">
      <dgm:prSet presAssocID="{D5B2F7E5-9E60-4B74-A029-3ACEB839D736}" presName="Name37" presStyleLbl="parChTrans1D3" presStyleIdx="5" presStyleCnt="7"/>
      <dgm:spPr/>
      <dgm:t>
        <a:bodyPr/>
        <a:lstStyle/>
        <a:p>
          <a:endParaRPr lang="en-US"/>
        </a:p>
      </dgm:t>
    </dgm:pt>
    <dgm:pt modelId="{5A287A48-A2A6-4CE2-A7B9-E3B0E7BC144F}" type="pres">
      <dgm:prSet presAssocID="{51B562CB-50C7-49E7-A143-0CDD162875C5}" presName="hierRoot2" presStyleCnt="0">
        <dgm:presLayoutVars>
          <dgm:hierBranch val="init"/>
        </dgm:presLayoutVars>
      </dgm:prSet>
      <dgm:spPr/>
    </dgm:pt>
    <dgm:pt modelId="{10542BB5-1766-4681-8FD6-29AF6CB20A20}" type="pres">
      <dgm:prSet presAssocID="{51B562CB-50C7-49E7-A143-0CDD162875C5}" presName="rootComposite" presStyleCnt="0"/>
      <dgm:spPr/>
    </dgm:pt>
    <dgm:pt modelId="{E6DAD773-0043-4ABE-9960-56BE82864FAC}" type="pres">
      <dgm:prSet presAssocID="{51B562CB-50C7-49E7-A143-0CDD162875C5}" presName="rootText" presStyleLbl="node3" presStyleIdx="5" presStyleCnt="7" custScaleX="313375">
        <dgm:presLayoutVars>
          <dgm:chPref val="3"/>
        </dgm:presLayoutVars>
      </dgm:prSet>
      <dgm:spPr/>
      <dgm:t>
        <a:bodyPr/>
        <a:lstStyle/>
        <a:p>
          <a:endParaRPr lang="en-US"/>
        </a:p>
      </dgm:t>
    </dgm:pt>
    <dgm:pt modelId="{2669D1B5-E2DE-4D05-8C71-F50AF02E2F61}" type="pres">
      <dgm:prSet presAssocID="{51B562CB-50C7-49E7-A143-0CDD162875C5}" presName="rootConnector" presStyleLbl="node3" presStyleIdx="5" presStyleCnt="7"/>
      <dgm:spPr/>
      <dgm:t>
        <a:bodyPr/>
        <a:lstStyle/>
        <a:p>
          <a:endParaRPr lang="en-US"/>
        </a:p>
      </dgm:t>
    </dgm:pt>
    <dgm:pt modelId="{C8F91B1E-182F-4EF2-A036-12E2F793F07A}" type="pres">
      <dgm:prSet presAssocID="{51B562CB-50C7-49E7-A143-0CDD162875C5}" presName="hierChild4" presStyleCnt="0"/>
      <dgm:spPr/>
    </dgm:pt>
    <dgm:pt modelId="{3B0CF2CC-BEDA-47DD-B6CE-22D0DA30E247}" type="pres">
      <dgm:prSet presAssocID="{51B562CB-50C7-49E7-A143-0CDD162875C5}" presName="hierChild5" presStyleCnt="0"/>
      <dgm:spPr/>
    </dgm:pt>
    <dgm:pt modelId="{387B180E-E869-4B10-BD98-E0570AE12FB6}" type="pres">
      <dgm:prSet presAssocID="{832C516A-A102-4F55-9852-0DC56DF03FFC}" presName="Name37" presStyleLbl="parChTrans1D3" presStyleIdx="6" presStyleCnt="7"/>
      <dgm:spPr/>
      <dgm:t>
        <a:bodyPr/>
        <a:lstStyle/>
        <a:p>
          <a:endParaRPr lang="en-US"/>
        </a:p>
      </dgm:t>
    </dgm:pt>
    <dgm:pt modelId="{5153D263-83EB-45A8-8CCD-F7EF08AB2153}" type="pres">
      <dgm:prSet presAssocID="{DBBF1663-0D22-4F40-A2FA-768C949BEB17}" presName="hierRoot2" presStyleCnt="0">
        <dgm:presLayoutVars>
          <dgm:hierBranch val="init"/>
        </dgm:presLayoutVars>
      </dgm:prSet>
      <dgm:spPr/>
    </dgm:pt>
    <dgm:pt modelId="{1ED7674B-F01A-48BD-9D77-52E4F4FBC745}" type="pres">
      <dgm:prSet presAssocID="{DBBF1663-0D22-4F40-A2FA-768C949BEB17}" presName="rootComposite" presStyleCnt="0"/>
      <dgm:spPr/>
    </dgm:pt>
    <dgm:pt modelId="{E230DDF3-2DF2-4CD4-9C01-4081196B5284}" type="pres">
      <dgm:prSet presAssocID="{DBBF1663-0D22-4F40-A2FA-768C949BEB17}" presName="rootText" presStyleLbl="node3" presStyleIdx="6" presStyleCnt="7" custScaleX="313375">
        <dgm:presLayoutVars>
          <dgm:chPref val="3"/>
        </dgm:presLayoutVars>
      </dgm:prSet>
      <dgm:spPr/>
      <dgm:t>
        <a:bodyPr/>
        <a:lstStyle/>
        <a:p>
          <a:endParaRPr lang="en-US"/>
        </a:p>
      </dgm:t>
    </dgm:pt>
    <dgm:pt modelId="{7E254019-DCA3-43F4-BC07-BF5E6BFF75C9}" type="pres">
      <dgm:prSet presAssocID="{DBBF1663-0D22-4F40-A2FA-768C949BEB17}" presName="rootConnector" presStyleLbl="node3" presStyleIdx="6" presStyleCnt="7"/>
      <dgm:spPr/>
      <dgm:t>
        <a:bodyPr/>
        <a:lstStyle/>
        <a:p>
          <a:endParaRPr lang="en-US"/>
        </a:p>
      </dgm:t>
    </dgm:pt>
    <dgm:pt modelId="{C8A255B1-2924-49A6-B0C0-93884C275F79}" type="pres">
      <dgm:prSet presAssocID="{DBBF1663-0D22-4F40-A2FA-768C949BEB17}" presName="hierChild4" presStyleCnt="0"/>
      <dgm:spPr/>
    </dgm:pt>
    <dgm:pt modelId="{C236B142-BF9C-4E1F-AD16-53CD679C3FDE}" type="pres">
      <dgm:prSet presAssocID="{DBBF1663-0D22-4F40-A2FA-768C949BEB17}" presName="hierChild5" presStyleCnt="0"/>
      <dgm:spPr/>
    </dgm:pt>
    <dgm:pt modelId="{2D66101F-488C-4776-AA52-88DEFF0755B6}" type="pres">
      <dgm:prSet presAssocID="{0737EE96-0B0F-4E89-9F94-B883163767E0}" presName="hierChild5" presStyleCnt="0"/>
      <dgm:spPr/>
    </dgm:pt>
    <dgm:pt modelId="{F36D5C41-8101-44B9-82A0-92CAD181A63F}" type="pres">
      <dgm:prSet presAssocID="{D687009C-C55C-48EE-8D7E-B51F0C1B8952}" presName="hierChild3" presStyleCnt="0"/>
      <dgm:spPr/>
    </dgm:pt>
  </dgm:ptLst>
  <dgm:cxnLst>
    <dgm:cxn modelId="{80F38239-EDBB-46CA-B053-3C1A41E3EDC8}" type="presOf" srcId="{29A2E0A4-5CB4-4150-ADEB-51CA5380048D}" destId="{FC10999B-DEDC-4BE0-ADE2-6CE27913114F}" srcOrd="0" destOrd="0" presId="urn:microsoft.com/office/officeart/2005/8/layout/orgChart1"/>
    <dgm:cxn modelId="{E3DEDB0D-DD4B-406E-BCB9-6BE965545E54}" type="presOf" srcId="{E903BFBC-EFA5-4E7B-A0BF-25AC42548243}" destId="{ACD8A668-E9DD-4609-8BB6-2E907313A48B}" srcOrd="0" destOrd="0" presId="urn:microsoft.com/office/officeart/2005/8/layout/orgChart1"/>
    <dgm:cxn modelId="{01477B1A-7F5F-490E-BFAB-FF70A49B8DDD}" type="presOf" srcId="{8238F115-CC01-4043-AE2E-6E2CAC9F520F}" destId="{319EC9DE-9D25-4864-94D4-4E67B26055AA}" srcOrd="0" destOrd="0" presId="urn:microsoft.com/office/officeart/2005/8/layout/orgChart1"/>
    <dgm:cxn modelId="{58F097DF-D9F6-4E6C-B323-7EBFD8073E9E}" srcId="{4685A4C6-DC15-4E4E-ABBE-AFADD581590F}" destId="{B951A576-06DD-4D3B-92FB-3726CB6FE4EC}" srcOrd="0" destOrd="0" parTransId="{3841124C-02A9-43E1-B85E-AEAF62B0C374}" sibTransId="{220BC127-2C90-4B5D-93D9-9FC6FA5213FD}"/>
    <dgm:cxn modelId="{27BE6D4E-958E-4B5A-B67B-C3439C3C7927}" type="presOf" srcId="{D5B2F7E5-9E60-4B74-A029-3ACEB839D736}" destId="{8DFB4772-55C6-4FB4-B93F-7353761282D9}" srcOrd="0" destOrd="0" presId="urn:microsoft.com/office/officeart/2005/8/layout/orgChart1"/>
    <dgm:cxn modelId="{7E100E8D-ABB9-4989-9BDE-EA9EB2131FB9}" type="presOf" srcId="{6C3083BD-95CC-4F8D-A008-2828D99C94EC}" destId="{DC39308A-9707-466F-83A1-515853B5A106}" srcOrd="0" destOrd="0" presId="urn:microsoft.com/office/officeart/2005/8/layout/orgChart1"/>
    <dgm:cxn modelId="{4D4524A3-D3FB-4F20-AB93-9DAD03CEC39A}" type="presOf" srcId="{18B1DE13-5066-42FC-9AE3-B1423F181F5D}" destId="{D5BB9B47-2CEA-44AA-9A16-574919EBE59F}" srcOrd="0" destOrd="0" presId="urn:microsoft.com/office/officeart/2005/8/layout/orgChart1"/>
    <dgm:cxn modelId="{8B74B8C9-5065-4026-9DD1-E942672F0F79}" srcId="{D687009C-C55C-48EE-8D7E-B51F0C1B8952}" destId="{0737EE96-0B0F-4E89-9F94-B883163767E0}" srcOrd="1" destOrd="0" parTransId="{6C3083BD-95CC-4F8D-A008-2828D99C94EC}" sibTransId="{4385E41B-47F2-4AE6-BA01-D25405E17271}"/>
    <dgm:cxn modelId="{C71F2A77-3A87-4692-9C21-E53E4F3C23EA}" type="presOf" srcId="{0737EE96-0B0F-4E89-9F94-B883163767E0}" destId="{55C1FD68-2AB9-4A54-A7D6-D72DB31FD3C2}" srcOrd="1" destOrd="0" presId="urn:microsoft.com/office/officeart/2005/8/layout/orgChart1"/>
    <dgm:cxn modelId="{96340CE5-4DFD-4FF8-8B1E-FC2B0E7CE570}" type="presOf" srcId="{4D0E0629-CF19-41A0-B310-E56F6B01B362}" destId="{0C3EBF01-F003-41D3-8234-BEA56CFD41E5}" srcOrd="0" destOrd="0" presId="urn:microsoft.com/office/officeart/2005/8/layout/orgChart1"/>
    <dgm:cxn modelId="{04C1A2D5-A9D7-4F8B-8D22-9BB5BB44B0C1}" type="presOf" srcId="{A567DA88-7493-467B-A758-165C9A657C39}" destId="{69225797-FFD0-419F-AF0A-9A4EBE586E6D}" srcOrd="1" destOrd="0" presId="urn:microsoft.com/office/officeart/2005/8/layout/orgChart1"/>
    <dgm:cxn modelId="{1CE2AB38-A03E-45AD-960E-9CB686AB46CC}" type="presOf" srcId="{A567DA88-7493-467B-A758-165C9A657C39}" destId="{A51C2A8F-E3F4-4B0A-993D-3D0A6A6539B5}" srcOrd="0" destOrd="0" presId="urn:microsoft.com/office/officeart/2005/8/layout/orgChart1"/>
    <dgm:cxn modelId="{0AB995C7-EE76-41A6-A928-EA31FA06EB0B}" type="presOf" srcId="{832C516A-A102-4F55-9852-0DC56DF03FFC}" destId="{387B180E-E869-4B10-BD98-E0570AE12FB6}" srcOrd="0" destOrd="0" presId="urn:microsoft.com/office/officeart/2005/8/layout/orgChart1"/>
    <dgm:cxn modelId="{BAEEEDFC-7B4D-4F5C-AE96-D769FC0BED17}" type="presOf" srcId="{D304A4F5-A984-464A-A186-D927A8C582B8}" destId="{B07BB7F5-BA16-4721-8415-E0CF902C5596}" srcOrd="0" destOrd="0" presId="urn:microsoft.com/office/officeart/2005/8/layout/orgChart1"/>
    <dgm:cxn modelId="{35F79737-E5D1-4739-BA2A-B2B662C197B8}" type="presOf" srcId="{555409D4-3E36-4D57-9456-5C988F2F8641}" destId="{E3E3734A-0B4E-4F2B-9E32-08318F53C58E}" srcOrd="0" destOrd="0" presId="urn:microsoft.com/office/officeart/2005/8/layout/orgChart1"/>
    <dgm:cxn modelId="{1141E397-69EB-4D65-B9DE-F68F302CA9FC}" type="presOf" srcId="{4685A4C6-DC15-4E4E-ABBE-AFADD581590F}" destId="{431B23E3-2B33-4A50-B5C4-9FB22E42A997}" srcOrd="1" destOrd="0" presId="urn:microsoft.com/office/officeart/2005/8/layout/orgChart1"/>
    <dgm:cxn modelId="{A9AB2FD1-9E5D-4562-98BC-C79176DE68E7}" type="presOf" srcId="{B951A576-06DD-4D3B-92FB-3726CB6FE4EC}" destId="{170BCB84-7E12-42F8-92EA-1DDE0D1BFFE5}" srcOrd="0" destOrd="0" presId="urn:microsoft.com/office/officeart/2005/8/layout/orgChart1"/>
    <dgm:cxn modelId="{4285AA5E-887E-46E0-B35C-5EC74318C258}" type="presOf" srcId="{8238F115-CC01-4043-AE2E-6E2CAC9F520F}" destId="{DE6AD65C-DA11-43D3-A606-149D32432211}" srcOrd="1" destOrd="0" presId="urn:microsoft.com/office/officeart/2005/8/layout/orgChart1"/>
    <dgm:cxn modelId="{B2983338-0F49-4334-B622-DD9CF420BC4A}" type="presOf" srcId="{51B562CB-50C7-49E7-A143-0CDD162875C5}" destId="{2669D1B5-E2DE-4D05-8C71-F50AF02E2F61}" srcOrd="1" destOrd="0" presId="urn:microsoft.com/office/officeart/2005/8/layout/orgChart1"/>
    <dgm:cxn modelId="{2866928A-74E2-47EC-A262-BEAE802EF96D}" srcId="{0737EE96-0B0F-4E89-9F94-B883163767E0}" destId="{51B562CB-50C7-49E7-A143-0CDD162875C5}" srcOrd="3" destOrd="0" parTransId="{D5B2F7E5-9E60-4B74-A029-3ACEB839D736}" sibTransId="{F07A7A45-1842-4AD0-99FB-8825AA64AFAC}"/>
    <dgm:cxn modelId="{BC105AB3-642D-49F9-88CF-F59B16260282}" srcId="{D687009C-C55C-48EE-8D7E-B51F0C1B8952}" destId="{4685A4C6-DC15-4E4E-ABBE-AFADD581590F}" srcOrd="0" destOrd="0" parTransId="{E903BFBC-EFA5-4E7B-A0BF-25AC42548243}" sibTransId="{A51407BD-BDCE-406A-AD1F-32B432CFB60C}"/>
    <dgm:cxn modelId="{BB5AAEB3-7BE9-4436-A62A-D4EA031CE578}" srcId="{0737EE96-0B0F-4E89-9F94-B883163767E0}" destId="{A567DA88-7493-467B-A758-165C9A657C39}" srcOrd="1" destOrd="0" parTransId="{555409D4-3E36-4D57-9456-5C988F2F8641}" sibTransId="{B81851C8-7BC0-4024-A64B-0ECB983196D8}"/>
    <dgm:cxn modelId="{CC8A64D0-2470-4594-B116-5928538BF058}" srcId="{4685A4C6-DC15-4E4E-ABBE-AFADD581590F}" destId="{D304A4F5-A984-464A-A186-D927A8C582B8}" srcOrd="1" destOrd="0" parTransId="{18B1DE13-5066-42FC-9AE3-B1423F181F5D}" sibTransId="{95CBCC0E-BD4C-4CC6-9674-8B88A849811C}"/>
    <dgm:cxn modelId="{0D226F74-6B23-4DF9-843C-B6196CDDEABB}" type="presOf" srcId="{DBBF1663-0D22-4F40-A2FA-768C949BEB17}" destId="{7E254019-DCA3-43F4-BC07-BF5E6BFF75C9}" srcOrd="1" destOrd="0" presId="urn:microsoft.com/office/officeart/2005/8/layout/orgChart1"/>
    <dgm:cxn modelId="{653F0993-E22D-48FA-8EAF-9ED60575535A}" type="presOf" srcId="{1FEE7CE7-D8AD-4BF5-A530-76584EFA297F}" destId="{390AFEFF-1AB9-4170-87BB-842DC0C7523F}" srcOrd="0" destOrd="0" presId="urn:microsoft.com/office/officeart/2005/8/layout/orgChart1"/>
    <dgm:cxn modelId="{EB1DA722-FD75-4932-8E9D-6B5F3BF503B4}" type="presOf" srcId="{DBBF1663-0D22-4F40-A2FA-768C949BEB17}" destId="{E230DDF3-2DF2-4CD4-9C01-4081196B5284}" srcOrd="0" destOrd="0" presId="urn:microsoft.com/office/officeart/2005/8/layout/orgChart1"/>
    <dgm:cxn modelId="{53675BE4-AD8A-4034-BD4F-E786BD560EE4}" type="presOf" srcId="{D687009C-C55C-48EE-8D7E-B51F0C1B8952}" destId="{DAA6A1D7-3FC6-46F9-A57A-523DB47BD50D}" srcOrd="1" destOrd="0" presId="urn:microsoft.com/office/officeart/2005/8/layout/orgChart1"/>
    <dgm:cxn modelId="{CDAC43FB-505B-4BAB-A720-DE8051E3589C}" srcId="{1FEE7CE7-D8AD-4BF5-A530-76584EFA297F}" destId="{D687009C-C55C-48EE-8D7E-B51F0C1B8952}" srcOrd="0" destOrd="0" parTransId="{147B04BB-A46D-4B98-A35B-5469178F0339}" sibTransId="{FD9FD3B9-0CC0-4FC3-B5A8-BC0A44F8637F}"/>
    <dgm:cxn modelId="{920C0A49-9F4E-44A3-9EEB-F3E2DC70DADC}" type="presOf" srcId="{51B562CB-50C7-49E7-A143-0CDD162875C5}" destId="{E6DAD773-0043-4ABE-9960-56BE82864FAC}" srcOrd="0" destOrd="0" presId="urn:microsoft.com/office/officeart/2005/8/layout/orgChart1"/>
    <dgm:cxn modelId="{9760C9F4-9379-4BDF-BAC4-303FE41873A7}" type="presOf" srcId="{0737EE96-0B0F-4E89-9F94-B883163767E0}" destId="{55D59315-675B-45B8-A5D0-35F0CCB577A0}" srcOrd="0" destOrd="0" presId="urn:microsoft.com/office/officeart/2005/8/layout/orgChart1"/>
    <dgm:cxn modelId="{FCC319B9-CB98-4F46-B463-14E8D4347A36}" type="presOf" srcId="{3841124C-02A9-43E1-B85E-AEAF62B0C374}" destId="{76A0E607-23B3-4127-9984-53D605848C0B}" srcOrd="0" destOrd="0" presId="urn:microsoft.com/office/officeart/2005/8/layout/orgChart1"/>
    <dgm:cxn modelId="{9DB8E144-CF1C-4B22-9799-64FB05D1F045}" type="presOf" srcId="{4D0E0629-CF19-41A0-B310-E56F6B01B362}" destId="{4EAD0B9E-0CB9-4431-861D-55C59C25F75C}" srcOrd="1" destOrd="0" presId="urn:microsoft.com/office/officeart/2005/8/layout/orgChart1"/>
    <dgm:cxn modelId="{A0DACFCE-384E-474E-A6C0-8CB2DEC8C053}" type="presOf" srcId="{B951A576-06DD-4D3B-92FB-3726CB6FE4EC}" destId="{9F415C5C-C1E6-475A-968F-F6E0182561ED}" srcOrd="1" destOrd="0" presId="urn:microsoft.com/office/officeart/2005/8/layout/orgChart1"/>
    <dgm:cxn modelId="{8DB5A844-E5BF-4C39-A922-B3AD7A5D2189}" srcId="{0737EE96-0B0F-4E89-9F94-B883163767E0}" destId="{DBBF1663-0D22-4F40-A2FA-768C949BEB17}" srcOrd="4" destOrd="0" parTransId="{832C516A-A102-4F55-9852-0DC56DF03FFC}" sibTransId="{57330B6F-E3D8-4E11-AB71-D1AF40718286}"/>
    <dgm:cxn modelId="{8B12C524-89BD-4B33-AE99-DD1D3DEF093F}" type="presOf" srcId="{4685A4C6-DC15-4E4E-ABBE-AFADD581590F}" destId="{27A17F77-CB88-46C4-8267-E78A1695E667}" srcOrd="0" destOrd="0" presId="urn:microsoft.com/office/officeart/2005/8/layout/orgChart1"/>
    <dgm:cxn modelId="{BA7364A5-71FF-46F7-B973-75ADF68BC62F}" srcId="{0737EE96-0B0F-4E89-9F94-B883163767E0}" destId="{4D0E0629-CF19-41A0-B310-E56F6B01B362}" srcOrd="2" destOrd="0" parTransId="{29A2E0A4-5CB4-4150-ADEB-51CA5380048D}" sibTransId="{CD7F5B4E-FC28-465D-BADF-61A0AB4B4A4D}"/>
    <dgm:cxn modelId="{4B9224EC-8051-4000-B429-CEE15495B877}" type="presOf" srcId="{9A3E728E-3C40-4D9F-A982-81D4C78D203E}" destId="{B52CCADA-F478-4EAB-A4B2-CC30D0405DB4}" srcOrd="0" destOrd="0" presId="urn:microsoft.com/office/officeart/2005/8/layout/orgChart1"/>
    <dgm:cxn modelId="{71C5463C-6A72-48C9-B080-FD5562B963B4}" type="presOf" srcId="{D687009C-C55C-48EE-8D7E-B51F0C1B8952}" destId="{49E87A26-B22C-4112-9077-A0F9B648D60A}" srcOrd="0" destOrd="0" presId="urn:microsoft.com/office/officeart/2005/8/layout/orgChart1"/>
    <dgm:cxn modelId="{3109D546-D779-4F4B-B21D-0B92224BFC8E}" type="presOf" srcId="{D304A4F5-A984-464A-A186-D927A8C582B8}" destId="{963F9927-49AB-4CB7-8484-ADE947DECFFD}" srcOrd="1" destOrd="0" presId="urn:microsoft.com/office/officeart/2005/8/layout/orgChart1"/>
    <dgm:cxn modelId="{53772B9C-99AF-46BD-AFF2-D5A65FB69C19}" srcId="{0737EE96-0B0F-4E89-9F94-B883163767E0}" destId="{8238F115-CC01-4043-AE2E-6E2CAC9F520F}" srcOrd="0" destOrd="0" parTransId="{9A3E728E-3C40-4D9F-A982-81D4C78D203E}" sibTransId="{7F1CAA55-F0CE-497E-9159-930BCB44D697}"/>
    <dgm:cxn modelId="{C0794980-58EA-4537-930E-CAB9EB8AE18E}" type="presParOf" srcId="{390AFEFF-1AB9-4170-87BB-842DC0C7523F}" destId="{07B82A2F-DF1B-407F-92C1-CF1C10BE2DB6}" srcOrd="0" destOrd="0" presId="urn:microsoft.com/office/officeart/2005/8/layout/orgChart1"/>
    <dgm:cxn modelId="{008AD71F-EF75-4D01-A895-C32B97081DFE}" type="presParOf" srcId="{07B82A2F-DF1B-407F-92C1-CF1C10BE2DB6}" destId="{9E53E0FF-62B3-4412-81E1-9A34CF93C220}" srcOrd="0" destOrd="0" presId="urn:microsoft.com/office/officeart/2005/8/layout/orgChart1"/>
    <dgm:cxn modelId="{21F17BC2-FEF4-419C-AF5D-389A64851B56}" type="presParOf" srcId="{9E53E0FF-62B3-4412-81E1-9A34CF93C220}" destId="{49E87A26-B22C-4112-9077-A0F9B648D60A}" srcOrd="0" destOrd="0" presId="urn:microsoft.com/office/officeart/2005/8/layout/orgChart1"/>
    <dgm:cxn modelId="{DE0EAEAB-D452-4230-BEC5-E8B1A0DD964E}" type="presParOf" srcId="{9E53E0FF-62B3-4412-81E1-9A34CF93C220}" destId="{DAA6A1D7-3FC6-46F9-A57A-523DB47BD50D}" srcOrd="1" destOrd="0" presId="urn:microsoft.com/office/officeart/2005/8/layout/orgChart1"/>
    <dgm:cxn modelId="{264AAE57-E6E9-48BA-9DC2-BD5E7F8A70B8}" type="presParOf" srcId="{07B82A2F-DF1B-407F-92C1-CF1C10BE2DB6}" destId="{211652AE-AE51-4330-9D9D-AA72ABD2713A}" srcOrd="1" destOrd="0" presId="urn:microsoft.com/office/officeart/2005/8/layout/orgChart1"/>
    <dgm:cxn modelId="{3F392169-496B-4C66-996C-4B18D015B0AF}" type="presParOf" srcId="{211652AE-AE51-4330-9D9D-AA72ABD2713A}" destId="{ACD8A668-E9DD-4609-8BB6-2E907313A48B}" srcOrd="0" destOrd="0" presId="urn:microsoft.com/office/officeart/2005/8/layout/orgChart1"/>
    <dgm:cxn modelId="{1D0E1724-EEF9-4155-9BDE-31557F9808A6}" type="presParOf" srcId="{211652AE-AE51-4330-9D9D-AA72ABD2713A}" destId="{5FEC0DF7-2BB2-411A-BE7F-934307C4A694}" srcOrd="1" destOrd="0" presId="urn:microsoft.com/office/officeart/2005/8/layout/orgChart1"/>
    <dgm:cxn modelId="{3856EF3C-D07A-4E97-BD40-19D4E025EC92}" type="presParOf" srcId="{5FEC0DF7-2BB2-411A-BE7F-934307C4A694}" destId="{A6EEFAE1-2752-44D3-B8C8-C97E7A74D56F}" srcOrd="0" destOrd="0" presId="urn:microsoft.com/office/officeart/2005/8/layout/orgChart1"/>
    <dgm:cxn modelId="{3157C882-AA20-4F53-AD52-DF777B66A04D}" type="presParOf" srcId="{A6EEFAE1-2752-44D3-B8C8-C97E7A74D56F}" destId="{27A17F77-CB88-46C4-8267-E78A1695E667}" srcOrd="0" destOrd="0" presId="urn:microsoft.com/office/officeart/2005/8/layout/orgChart1"/>
    <dgm:cxn modelId="{33EA67A3-EA21-43DA-A45A-9F594F7B6033}" type="presParOf" srcId="{A6EEFAE1-2752-44D3-B8C8-C97E7A74D56F}" destId="{431B23E3-2B33-4A50-B5C4-9FB22E42A997}" srcOrd="1" destOrd="0" presId="urn:microsoft.com/office/officeart/2005/8/layout/orgChart1"/>
    <dgm:cxn modelId="{128451C4-FB7B-4895-8C4B-D63223E17372}" type="presParOf" srcId="{5FEC0DF7-2BB2-411A-BE7F-934307C4A694}" destId="{8A5CCCC0-BFC9-44F8-88AD-F6F63F063F55}" srcOrd="1" destOrd="0" presId="urn:microsoft.com/office/officeart/2005/8/layout/orgChart1"/>
    <dgm:cxn modelId="{BF09AFF9-1850-461C-BA77-CAA5427055BA}" type="presParOf" srcId="{8A5CCCC0-BFC9-44F8-88AD-F6F63F063F55}" destId="{76A0E607-23B3-4127-9984-53D605848C0B}" srcOrd="0" destOrd="0" presId="urn:microsoft.com/office/officeart/2005/8/layout/orgChart1"/>
    <dgm:cxn modelId="{2BC1C973-D848-4D66-98DB-384C78B4CF1A}" type="presParOf" srcId="{8A5CCCC0-BFC9-44F8-88AD-F6F63F063F55}" destId="{CC3F55E8-4EE6-47C9-8F47-D38755ACEF18}" srcOrd="1" destOrd="0" presId="urn:microsoft.com/office/officeart/2005/8/layout/orgChart1"/>
    <dgm:cxn modelId="{A8D430CA-14A7-4D00-9E20-AFD90E90BEE5}" type="presParOf" srcId="{CC3F55E8-4EE6-47C9-8F47-D38755ACEF18}" destId="{FCDAC88B-ED32-4BC5-9A4B-DAC43F597394}" srcOrd="0" destOrd="0" presId="urn:microsoft.com/office/officeart/2005/8/layout/orgChart1"/>
    <dgm:cxn modelId="{FBA571CC-9C27-4CBA-B5F4-9DD5A2799DC5}" type="presParOf" srcId="{FCDAC88B-ED32-4BC5-9A4B-DAC43F597394}" destId="{170BCB84-7E12-42F8-92EA-1DDE0D1BFFE5}" srcOrd="0" destOrd="0" presId="urn:microsoft.com/office/officeart/2005/8/layout/orgChart1"/>
    <dgm:cxn modelId="{FEC55DCD-97D6-458E-B8A6-4A57031FF0F3}" type="presParOf" srcId="{FCDAC88B-ED32-4BC5-9A4B-DAC43F597394}" destId="{9F415C5C-C1E6-475A-968F-F6E0182561ED}" srcOrd="1" destOrd="0" presId="urn:microsoft.com/office/officeart/2005/8/layout/orgChart1"/>
    <dgm:cxn modelId="{7FB30B72-9538-400A-BCCE-45536BB2EDD6}" type="presParOf" srcId="{CC3F55E8-4EE6-47C9-8F47-D38755ACEF18}" destId="{81CBFABC-D684-4354-8EDB-E485E0EF09D5}" srcOrd="1" destOrd="0" presId="urn:microsoft.com/office/officeart/2005/8/layout/orgChart1"/>
    <dgm:cxn modelId="{E0BF5E96-188A-41C7-A994-B848E8CB8B8A}" type="presParOf" srcId="{CC3F55E8-4EE6-47C9-8F47-D38755ACEF18}" destId="{C54C456B-D512-4128-A754-700C9AE32778}" srcOrd="2" destOrd="0" presId="urn:microsoft.com/office/officeart/2005/8/layout/orgChart1"/>
    <dgm:cxn modelId="{A2886562-C92F-406D-A0EC-27A2602630F2}" type="presParOf" srcId="{8A5CCCC0-BFC9-44F8-88AD-F6F63F063F55}" destId="{D5BB9B47-2CEA-44AA-9A16-574919EBE59F}" srcOrd="2" destOrd="0" presId="urn:microsoft.com/office/officeart/2005/8/layout/orgChart1"/>
    <dgm:cxn modelId="{46B76671-F5AF-41D4-8F85-32C57D0993CE}" type="presParOf" srcId="{8A5CCCC0-BFC9-44F8-88AD-F6F63F063F55}" destId="{4A406410-82CB-4A0E-A492-3E289B6252D2}" srcOrd="3" destOrd="0" presId="urn:microsoft.com/office/officeart/2005/8/layout/orgChart1"/>
    <dgm:cxn modelId="{D6D2A547-CE13-42A2-BEC2-C63853BCB8AA}" type="presParOf" srcId="{4A406410-82CB-4A0E-A492-3E289B6252D2}" destId="{336CA0E6-FE52-4389-A91D-171550BA8235}" srcOrd="0" destOrd="0" presId="urn:microsoft.com/office/officeart/2005/8/layout/orgChart1"/>
    <dgm:cxn modelId="{AC131C68-6CFD-43B6-AFBF-9170A6496E43}" type="presParOf" srcId="{336CA0E6-FE52-4389-A91D-171550BA8235}" destId="{B07BB7F5-BA16-4721-8415-E0CF902C5596}" srcOrd="0" destOrd="0" presId="urn:microsoft.com/office/officeart/2005/8/layout/orgChart1"/>
    <dgm:cxn modelId="{940CB65B-2E1A-4F74-B8D2-39924D6D8DCC}" type="presParOf" srcId="{336CA0E6-FE52-4389-A91D-171550BA8235}" destId="{963F9927-49AB-4CB7-8484-ADE947DECFFD}" srcOrd="1" destOrd="0" presId="urn:microsoft.com/office/officeart/2005/8/layout/orgChart1"/>
    <dgm:cxn modelId="{5D71F1D3-2F3C-4571-9870-CB6B0CA7DB7E}" type="presParOf" srcId="{4A406410-82CB-4A0E-A492-3E289B6252D2}" destId="{7331E22A-AAA4-4417-AF4A-A2E2AF52E41D}" srcOrd="1" destOrd="0" presId="urn:microsoft.com/office/officeart/2005/8/layout/orgChart1"/>
    <dgm:cxn modelId="{1700040E-7E2D-4E5E-A7EC-ED438CD7FFC5}" type="presParOf" srcId="{4A406410-82CB-4A0E-A492-3E289B6252D2}" destId="{4AD6CA8C-3E2A-419C-9312-FFDD21E5A777}" srcOrd="2" destOrd="0" presId="urn:microsoft.com/office/officeart/2005/8/layout/orgChart1"/>
    <dgm:cxn modelId="{0CEBCEF4-8CEF-46CD-BD22-B82885BCF4DA}" type="presParOf" srcId="{5FEC0DF7-2BB2-411A-BE7F-934307C4A694}" destId="{C4B47FE6-095A-4250-A429-FA36DE6FC743}" srcOrd="2" destOrd="0" presId="urn:microsoft.com/office/officeart/2005/8/layout/orgChart1"/>
    <dgm:cxn modelId="{E2B53D9C-E151-4C8E-BE48-A5E2EEBE31EB}" type="presParOf" srcId="{211652AE-AE51-4330-9D9D-AA72ABD2713A}" destId="{DC39308A-9707-466F-83A1-515853B5A106}" srcOrd="2" destOrd="0" presId="urn:microsoft.com/office/officeart/2005/8/layout/orgChart1"/>
    <dgm:cxn modelId="{BCCD03F3-1F2B-4658-AB7C-EBE104D16BDA}" type="presParOf" srcId="{211652AE-AE51-4330-9D9D-AA72ABD2713A}" destId="{6304C6C7-A97F-49C7-9748-EC2AF6D41509}" srcOrd="3" destOrd="0" presId="urn:microsoft.com/office/officeart/2005/8/layout/orgChart1"/>
    <dgm:cxn modelId="{F2AACB82-242E-41F1-B21E-7DD72F4B3EAA}" type="presParOf" srcId="{6304C6C7-A97F-49C7-9748-EC2AF6D41509}" destId="{2F72E101-C168-4C16-958D-6026B6D85BD0}" srcOrd="0" destOrd="0" presId="urn:microsoft.com/office/officeart/2005/8/layout/orgChart1"/>
    <dgm:cxn modelId="{FFBE0FFB-2BEC-4279-810F-8D0229B6FF31}" type="presParOf" srcId="{2F72E101-C168-4C16-958D-6026B6D85BD0}" destId="{55D59315-675B-45B8-A5D0-35F0CCB577A0}" srcOrd="0" destOrd="0" presId="urn:microsoft.com/office/officeart/2005/8/layout/orgChart1"/>
    <dgm:cxn modelId="{B84B34FB-3E38-450A-88B0-DE95AAE9A632}" type="presParOf" srcId="{2F72E101-C168-4C16-958D-6026B6D85BD0}" destId="{55C1FD68-2AB9-4A54-A7D6-D72DB31FD3C2}" srcOrd="1" destOrd="0" presId="urn:microsoft.com/office/officeart/2005/8/layout/orgChart1"/>
    <dgm:cxn modelId="{603FC7B5-F653-4DD1-8D92-D9631C6DCAD7}" type="presParOf" srcId="{6304C6C7-A97F-49C7-9748-EC2AF6D41509}" destId="{B1E5292A-5DD3-468F-A545-0763F4B3A959}" srcOrd="1" destOrd="0" presId="urn:microsoft.com/office/officeart/2005/8/layout/orgChart1"/>
    <dgm:cxn modelId="{755E3947-E545-409B-8C3C-4BF03316E163}" type="presParOf" srcId="{B1E5292A-5DD3-468F-A545-0763F4B3A959}" destId="{B52CCADA-F478-4EAB-A4B2-CC30D0405DB4}" srcOrd="0" destOrd="0" presId="urn:microsoft.com/office/officeart/2005/8/layout/orgChart1"/>
    <dgm:cxn modelId="{E525F393-54BD-473B-9516-6ECADF5C3780}" type="presParOf" srcId="{B1E5292A-5DD3-468F-A545-0763F4B3A959}" destId="{020042B1-D610-4C2F-A6EB-6E8994ECE9A5}" srcOrd="1" destOrd="0" presId="urn:microsoft.com/office/officeart/2005/8/layout/orgChart1"/>
    <dgm:cxn modelId="{ECAE8194-DA7E-4002-AB6D-733103B71B33}" type="presParOf" srcId="{020042B1-D610-4C2F-A6EB-6E8994ECE9A5}" destId="{67918A9C-5AB7-4EB0-BD27-375CFB89C971}" srcOrd="0" destOrd="0" presId="urn:microsoft.com/office/officeart/2005/8/layout/orgChart1"/>
    <dgm:cxn modelId="{FE8A56B3-7595-4BB6-B839-E38AF1E15699}" type="presParOf" srcId="{67918A9C-5AB7-4EB0-BD27-375CFB89C971}" destId="{319EC9DE-9D25-4864-94D4-4E67B26055AA}" srcOrd="0" destOrd="0" presId="urn:microsoft.com/office/officeart/2005/8/layout/orgChart1"/>
    <dgm:cxn modelId="{4C281489-2632-43FF-A25E-A2139A3C6596}" type="presParOf" srcId="{67918A9C-5AB7-4EB0-BD27-375CFB89C971}" destId="{DE6AD65C-DA11-43D3-A606-149D32432211}" srcOrd="1" destOrd="0" presId="urn:microsoft.com/office/officeart/2005/8/layout/orgChart1"/>
    <dgm:cxn modelId="{ECFB07CC-6C60-40A7-A771-33A4CB659405}" type="presParOf" srcId="{020042B1-D610-4C2F-A6EB-6E8994ECE9A5}" destId="{81A9E050-E183-4467-A59D-BA12555CDDD4}" srcOrd="1" destOrd="0" presId="urn:microsoft.com/office/officeart/2005/8/layout/orgChart1"/>
    <dgm:cxn modelId="{8AD24AD8-083F-4FEA-AC8A-DAAA553AA64C}" type="presParOf" srcId="{020042B1-D610-4C2F-A6EB-6E8994ECE9A5}" destId="{590707AC-6FB7-437E-AEB4-6A412F3045DA}" srcOrd="2" destOrd="0" presId="urn:microsoft.com/office/officeart/2005/8/layout/orgChart1"/>
    <dgm:cxn modelId="{00D26270-A04C-4521-A256-C3869A8C0E27}" type="presParOf" srcId="{B1E5292A-5DD3-468F-A545-0763F4B3A959}" destId="{E3E3734A-0B4E-4F2B-9E32-08318F53C58E}" srcOrd="2" destOrd="0" presId="urn:microsoft.com/office/officeart/2005/8/layout/orgChart1"/>
    <dgm:cxn modelId="{FD3F4A13-0129-44E9-9BBB-4ACB7DC1DCC2}" type="presParOf" srcId="{B1E5292A-5DD3-468F-A545-0763F4B3A959}" destId="{6FE89812-A1E3-4FE2-A224-550A073F8D03}" srcOrd="3" destOrd="0" presId="urn:microsoft.com/office/officeart/2005/8/layout/orgChart1"/>
    <dgm:cxn modelId="{B9ECCD38-8BA8-4B4D-AD03-FC3EE6955676}" type="presParOf" srcId="{6FE89812-A1E3-4FE2-A224-550A073F8D03}" destId="{AD627011-CADB-4862-AD0E-174CC29A8BCA}" srcOrd="0" destOrd="0" presId="urn:microsoft.com/office/officeart/2005/8/layout/orgChart1"/>
    <dgm:cxn modelId="{B8FF492A-C188-4BBE-B372-47D4E01DF533}" type="presParOf" srcId="{AD627011-CADB-4862-AD0E-174CC29A8BCA}" destId="{A51C2A8F-E3F4-4B0A-993D-3D0A6A6539B5}" srcOrd="0" destOrd="0" presId="urn:microsoft.com/office/officeart/2005/8/layout/orgChart1"/>
    <dgm:cxn modelId="{F47F06B5-F6EE-48EF-B3D2-370D7E6CF7E0}" type="presParOf" srcId="{AD627011-CADB-4862-AD0E-174CC29A8BCA}" destId="{69225797-FFD0-419F-AF0A-9A4EBE586E6D}" srcOrd="1" destOrd="0" presId="urn:microsoft.com/office/officeart/2005/8/layout/orgChart1"/>
    <dgm:cxn modelId="{9AC7EE2E-0A95-4EBB-8FC5-4EB759C889CF}" type="presParOf" srcId="{6FE89812-A1E3-4FE2-A224-550A073F8D03}" destId="{815EFCE6-5C10-4D7A-AD1C-AF7CD0410D7B}" srcOrd="1" destOrd="0" presId="urn:microsoft.com/office/officeart/2005/8/layout/orgChart1"/>
    <dgm:cxn modelId="{1C2721F8-F035-4D61-B989-876FFA45AA25}" type="presParOf" srcId="{6FE89812-A1E3-4FE2-A224-550A073F8D03}" destId="{22C383E2-A67A-448C-A733-0C67949F7BFA}" srcOrd="2" destOrd="0" presId="urn:microsoft.com/office/officeart/2005/8/layout/orgChart1"/>
    <dgm:cxn modelId="{8B8FCC06-83DF-48F6-9605-5723D045C7FC}" type="presParOf" srcId="{B1E5292A-5DD3-468F-A545-0763F4B3A959}" destId="{FC10999B-DEDC-4BE0-ADE2-6CE27913114F}" srcOrd="4" destOrd="0" presId="urn:microsoft.com/office/officeart/2005/8/layout/orgChart1"/>
    <dgm:cxn modelId="{DA2176A2-FB2A-41BF-B726-422767563321}" type="presParOf" srcId="{B1E5292A-5DD3-468F-A545-0763F4B3A959}" destId="{2B7A4A20-0424-4C5C-BCD7-E1E28F5611EA}" srcOrd="5" destOrd="0" presId="urn:microsoft.com/office/officeart/2005/8/layout/orgChart1"/>
    <dgm:cxn modelId="{40C1D106-54FA-4B7F-B5C6-3E8D5688E017}" type="presParOf" srcId="{2B7A4A20-0424-4C5C-BCD7-E1E28F5611EA}" destId="{52835F57-D750-4321-BEC8-63B9C60B96DB}" srcOrd="0" destOrd="0" presId="urn:microsoft.com/office/officeart/2005/8/layout/orgChart1"/>
    <dgm:cxn modelId="{AA24B7A8-F314-414B-89C1-9686C471F320}" type="presParOf" srcId="{52835F57-D750-4321-BEC8-63B9C60B96DB}" destId="{0C3EBF01-F003-41D3-8234-BEA56CFD41E5}" srcOrd="0" destOrd="0" presId="urn:microsoft.com/office/officeart/2005/8/layout/orgChart1"/>
    <dgm:cxn modelId="{F6837DC1-145B-45AB-BC77-7B6008D2D6B6}" type="presParOf" srcId="{52835F57-D750-4321-BEC8-63B9C60B96DB}" destId="{4EAD0B9E-0CB9-4431-861D-55C59C25F75C}" srcOrd="1" destOrd="0" presId="urn:microsoft.com/office/officeart/2005/8/layout/orgChart1"/>
    <dgm:cxn modelId="{734D3FD2-97B1-41EA-B762-023E8FC93F21}" type="presParOf" srcId="{2B7A4A20-0424-4C5C-BCD7-E1E28F5611EA}" destId="{9736D510-8FFF-4942-92E3-297456D1F800}" srcOrd="1" destOrd="0" presId="urn:microsoft.com/office/officeart/2005/8/layout/orgChart1"/>
    <dgm:cxn modelId="{9132F97D-FFDF-4513-809C-C55365AD3A4A}" type="presParOf" srcId="{2B7A4A20-0424-4C5C-BCD7-E1E28F5611EA}" destId="{38822807-2B30-4AE8-86D4-9A2F99641090}" srcOrd="2" destOrd="0" presId="urn:microsoft.com/office/officeart/2005/8/layout/orgChart1"/>
    <dgm:cxn modelId="{7798F78B-990C-467A-990C-0EC77F632EF7}" type="presParOf" srcId="{B1E5292A-5DD3-468F-A545-0763F4B3A959}" destId="{8DFB4772-55C6-4FB4-B93F-7353761282D9}" srcOrd="6" destOrd="0" presId="urn:microsoft.com/office/officeart/2005/8/layout/orgChart1"/>
    <dgm:cxn modelId="{ECB9B39F-7DDE-4CF0-BE24-09B8D34632AD}" type="presParOf" srcId="{B1E5292A-5DD3-468F-A545-0763F4B3A959}" destId="{5A287A48-A2A6-4CE2-A7B9-E3B0E7BC144F}" srcOrd="7" destOrd="0" presId="urn:microsoft.com/office/officeart/2005/8/layout/orgChart1"/>
    <dgm:cxn modelId="{795057F8-C9C8-4BE8-81C8-44A1CC872B04}" type="presParOf" srcId="{5A287A48-A2A6-4CE2-A7B9-E3B0E7BC144F}" destId="{10542BB5-1766-4681-8FD6-29AF6CB20A20}" srcOrd="0" destOrd="0" presId="urn:microsoft.com/office/officeart/2005/8/layout/orgChart1"/>
    <dgm:cxn modelId="{FB74D7B6-1984-417A-99D0-94A60A66ECE6}" type="presParOf" srcId="{10542BB5-1766-4681-8FD6-29AF6CB20A20}" destId="{E6DAD773-0043-4ABE-9960-56BE82864FAC}" srcOrd="0" destOrd="0" presId="urn:microsoft.com/office/officeart/2005/8/layout/orgChart1"/>
    <dgm:cxn modelId="{45BE16F9-0132-467E-8867-B5D581885AD8}" type="presParOf" srcId="{10542BB5-1766-4681-8FD6-29AF6CB20A20}" destId="{2669D1B5-E2DE-4D05-8C71-F50AF02E2F61}" srcOrd="1" destOrd="0" presId="urn:microsoft.com/office/officeart/2005/8/layout/orgChart1"/>
    <dgm:cxn modelId="{3114B147-73AD-4F2D-8B53-C0CC8D9AB93E}" type="presParOf" srcId="{5A287A48-A2A6-4CE2-A7B9-E3B0E7BC144F}" destId="{C8F91B1E-182F-4EF2-A036-12E2F793F07A}" srcOrd="1" destOrd="0" presId="urn:microsoft.com/office/officeart/2005/8/layout/orgChart1"/>
    <dgm:cxn modelId="{3C574A69-DB42-41F5-9C5B-0E3D137FC549}" type="presParOf" srcId="{5A287A48-A2A6-4CE2-A7B9-E3B0E7BC144F}" destId="{3B0CF2CC-BEDA-47DD-B6CE-22D0DA30E247}" srcOrd="2" destOrd="0" presId="urn:microsoft.com/office/officeart/2005/8/layout/orgChart1"/>
    <dgm:cxn modelId="{5941198D-7CDC-441A-8192-DE4DEC380EEF}" type="presParOf" srcId="{B1E5292A-5DD3-468F-A545-0763F4B3A959}" destId="{387B180E-E869-4B10-BD98-E0570AE12FB6}" srcOrd="8" destOrd="0" presId="urn:microsoft.com/office/officeart/2005/8/layout/orgChart1"/>
    <dgm:cxn modelId="{6E8CA6C1-54AF-46D8-B807-BD65034886BA}" type="presParOf" srcId="{B1E5292A-5DD3-468F-A545-0763F4B3A959}" destId="{5153D263-83EB-45A8-8CCD-F7EF08AB2153}" srcOrd="9" destOrd="0" presId="urn:microsoft.com/office/officeart/2005/8/layout/orgChart1"/>
    <dgm:cxn modelId="{B04580C8-23A9-443B-9172-72A1C9054368}" type="presParOf" srcId="{5153D263-83EB-45A8-8CCD-F7EF08AB2153}" destId="{1ED7674B-F01A-48BD-9D77-52E4F4FBC745}" srcOrd="0" destOrd="0" presId="urn:microsoft.com/office/officeart/2005/8/layout/orgChart1"/>
    <dgm:cxn modelId="{B2F99925-A7FA-45BE-B6F1-C4127F6F9B1D}" type="presParOf" srcId="{1ED7674B-F01A-48BD-9D77-52E4F4FBC745}" destId="{E230DDF3-2DF2-4CD4-9C01-4081196B5284}" srcOrd="0" destOrd="0" presId="urn:microsoft.com/office/officeart/2005/8/layout/orgChart1"/>
    <dgm:cxn modelId="{C0F07B83-D8FC-4AB2-8B97-2EE8C6B53C4F}" type="presParOf" srcId="{1ED7674B-F01A-48BD-9D77-52E4F4FBC745}" destId="{7E254019-DCA3-43F4-BC07-BF5E6BFF75C9}" srcOrd="1" destOrd="0" presId="urn:microsoft.com/office/officeart/2005/8/layout/orgChart1"/>
    <dgm:cxn modelId="{11BE0B0F-7F08-4C3F-BADC-B4461C3C7737}" type="presParOf" srcId="{5153D263-83EB-45A8-8CCD-F7EF08AB2153}" destId="{C8A255B1-2924-49A6-B0C0-93884C275F79}" srcOrd="1" destOrd="0" presId="urn:microsoft.com/office/officeart/2005/8/layout/orgChart1"/>
    <dgm:cxn modelId="{AFB4693F-89CE-40E7-9119-F451593E57F4}" type="presParOf" srcId="{5153D263-83EB-45A8-8CCD-F7EF08AB2153}" destId="{C236B142-BF9C-4E1F-AD16-53CD679C3FDE}" srcOrd="2" destOrd="0" presId="urn:microsoft.com/office/officeart/2005/8/layout/orgChart1"/>
    <dgm:cxn modelId="{61C44C79-A33A-474B-B4A2-804945CF26C6}" type="presParOf" srcId="{6304C6C7-A97F-49C7-9748-EC2AF6D41509}" destId="{2D66101F-488C-4776-AA52-88DEFF0755B6}" srcOrd="2" destOrd="0" presId="urn:microsoft.com/office/officeart/2005/8/layout/orgChart1"/>
    <dgm:cxn modelId="{CBA445D5-E4DD-429C-9452-F93B1BA12109}" type="presParOf" srcId="{07B82A2F-DF1B-407F-92C1-CF1C10BE2DB6}" destId="{F36D5C41-8101-44B9-82A0-92CAD181A63F}"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FEE7CE7-D8AD-4BF5-A530-76584EFA297F}" type="doc">
      <dgm:prSet loTypeId="urn:microsoft.com/office/officeart/2005/8/layout/orgChart1" loCatId="hierarchy" qsTypeId="urn:microsoft.com/office/officeart/2005/8/quickstyle/simple3" qsCatId="simple" csTypeId="urn:microsoft.com/office/officeart/2005/8/colors/accent1_2" csCatId="accent1" phldr="1"/>
      <dgm:spPr/>
      <dgm:t>
        <a:bodyPr/>
        <a:lstStyle/>
        <a:p>
          <a:endParaRPr lang="en-US"/>
        </a:p>
      </dgm:t>
    </dgm:pt>
    <dgm:pt modelId="{D687009C-C55C-48EE-8D7E-B51F0C1B8952}">
      <dgm:prSet phldrT="[Text]" custT="1"/>
      <dgm:spPr/>
      <dgm:t>
        <a:bodyPr/>
        <a:lstStyle/>
        <a:p>
          <a:r>
            <a:rPr lang="en-US" sz="1800" dirty="0"/>
            <a:t>10_iads_cmdr</a:t>
          </a:r>
        </a:p>
      </dgm:t>
    </dgm:pt>
    <dgm:pt modelId="{147B04BB-A46D-4B98-A35B-5469178F0339}" type="parTrans" cxnId="{CDAC43FB-505B-4BAB-A720-DE8051E3589C}">
      <dgm:prSet/>
      <dgm:spPr/>
      <dgm:t>
        <a:bodyPr/>
        <a:lstStyle/>
        <a:p>
          <a:endParaRPr lang="en-US"/>
        </a:p>
      </dgm:t>
    </dgm:pt>
    <dgm:pt modelId="{FD9FD3B9-0CC0-4FC3-B5A8-BC0A44F8637F}" type="sibTrans" cxnId="{CDAC43FB-505B-4BAB-A720-DE8051E3589C}">
      <dgm:prSet/>
      <dgm:spPr/>
      <dgm:t>
        <a:bodyPr/>
        <a:lstStyle/>
        <a:p>
          <a:endParaRPr lang="en-US"/>
        </a:p>
      </dgm:t>
    </dgm:pt>
    <dgm:pt modelId="{4685A4C6-DC15-4E4E-ABBE-AFADD581590F}">
      <dgm:prSet phldrT="[Text]" custT="1"/>
      <dgm:spPr/>
      <dgm:t>
        <a:bodyPr/>
        <a:lstStyle/>
        <a:p>
          <a:r>
            <a:rPr lang="en-US" sz="1800" dirty="0"/>
            <a:t>100_radar_company</a:t>
          </a:r>
        </a:p>
      </dgm:t>
    </dgm:pt>
    <dgm:pt modelId="{E903BFBC-EFA5-4E7B-A0BF-25AC42548243}" type="parTrans" cxnId="{BC105AB3-642D-49F9-88CF-F59B16260282}">
      <dgm:prSet/>
      <dgm:spPr/>
      <dgm:t>
        <a:bodyPr/>
        <a:lstStyle/>
        <a:p>
          <a:endParaRPr lang="en-US"/>
        </a:p>
      </dgm:t>
    </dgm:pt>
    <dgm:pt modelId="{A51407BD-BDCE-406A-AD1F-32B432CFB60C}" type="sibTrans" cxnId="{BC105AB3-642D-49F9-88CF-F59B16260282}">
      <dgm:prSet/>
      <dgm:spPr/>
      <dgm:t>
        <a:bodyPr/>
        <a:lstStyle/>
        <a:p>
          <a:endParaRPr lang="en-US"/>
        </a:p>
      </dgm:t>
    </dgm:pt>
    <dgm:pt modelId="{0737EE96-0B0F-4E89-9F94-B883163767E0}">
      <dgm:prSet phldrT="[Text]" custT="1"/>
      <dgm:spPr/>
      <dgm:t>
        <a:bodyPr/>
        <a:lstStyle/>
        <a:p>
          <a:r>
            <a:rPr lang="en-US" sz="1800" dirty="0"/>
            <a:t>3500_large_sam_battalion</a:t>
          </a:r>
        </a:p>
      </dgm:t>
    </dgm:pt>
    <dgm:pt modelId="{4385E41B-47F2-4AE6-BA01-D25405E17271}" type="sibTrans" cxnId="{8B74B8C9-5065-4026-9DD1-E942672F0F79}">
      <dgm:prSet/>
      <dgm:spPr/>
      <dgm:t>
        <a:bodyPr/>
        <a:lstStyle/>
        <a:p>
          <a:endParaRPr lang="en-US"/>
        </a:p>
      </dgm:t>
    </dgm:pt>
    <dgm:pt modelId="{6C3083BD-95CC-4F8D-A008-2828D99C94EC}" type="parTrans" cxnId="{8B74B8C9-5065-4026-9DD1-E942672F0F79}">
      <dgm:prSet/>
      <dgm:spPr/>
      <dgm:t>
        <a:bodyPr/>
        <a:lstStyle/>
        <a:p>
          <a:endParaRPr lang="en-US"/>
        </a:p>
      </dgm:t>
    </dgm:pt>
    <dgm:pt modelId="{B951A576-06DD-4D3B-92FB-3726CB6FE4EC}">
      <dgm:prSet phldrT="[Text]" custT="1"/>
      <dgm:spPr/>
      <dgm:t>
        <a:bodyPr/>
        <a:lstStyle/>
        <a:p>
          <a:r>
            <a:rPr lang="en-US" sz="1800" dirty="0"/>
            <a:t>200_ew_radar</a:t>
          </a:r>
        </a:p>
      </dgm:t>
    </dgm:pt>
    <dgm:pt modelId="{3841124C-02A9-43E1-B85E-AEAF62B0C374}" type="parTrans" cxnId="{58F097DF-D9F6-4E6C-B323-7EBFD8073E9E}">
      <dgm:prSet/>
      <dgm:spPr/>
      <dgm:t>
        <a:bodyPr/>
        <a:lstStyle/>
        <a:p>
          <a:endParaRPr lang="en-US"/>
        </a:p>
      </dgm:t>
    </dgm:pt>
    <dgm:pt modelId="{220BC127-2C90-4B5D-93D9-9FC6FA5213FD}" type="sibTrans" cxnId="{58F097DF-D9F6-4E6C-B323-7EBFD8073E9E}">
      <dgm:prSet/>
      <dgm:spPr/>
      <dgm:t>
        <a:bodyPr/>
        <a:lstStyle/>
        <a:p>
          <a:endParaRPr lang="en-US"/>
        </a:p>
      </dgm:t>
    </dgm:pt>
    <dgm:pt modelId="{D304A4F5-A984-464A-A186-D927A8C582B8}">
      <dgm:prSet phldrT="[Text]" custT="1"/>
      <dgm:spPr/>
      <dgm:t>
        <a:bodyPr/>
        <a:lstStyle/>
        <a:p>
          <a:r>
            <a:rPr lang="en-US" sz="1800" dirty="0"/>
            <a:t>300_ew_radar </a:t>
          </a:r>
        </a:p>
      </dgm:t>
    </dgm:pt>
    <dgm:pt modelId="{18B1DE13-5066-42FC-9AE3-B1423F181F5D}" type="parTrans" cxnId="{CC8A64D0-2470-4594-B116-5928538BF058}">
      <dgm:prSet/>
      <dgm:spPr/>
      <dgm:t>
        <a:bodyPr/>
        <a:lstStyle/>
        <a:p>
          <a:endParaRPr lang="en-US"/>
        </a:p>
      </dgm:t>
    </dgm:pt>
    <dgm:pt modelId="{95CBCC0E-BD4C-4CC6-9674-8B88A849811C}" type="sibTrans" cxnId="{CC8A64D0-2470-4594-B116-5928538BF058}">
      <dgm:prSet/>
      <dgm:spPr/>
      <dgm:t>
        <a:bodyPr/>
        <a:lstStyle/>
        <a:p>
          <a:endParaRPr lang="en-US"/>
        </a:p>
      </dgm:t>
    </dgm:pt>
    <dgm:pt modelId="{8238F115-CC01-4043-AE2E-6E2CAC9F520F}">
      <dgm:prSet phldrT="[Text]" custT="1"/>
      <dgm:spPr/>
      <dgm:t>
        <a:bodyPr/>
        <a:lstStyle/>
        <a:p>
          <a:r>
            <a:rPr lang="en-US" sz="1800" dirty="0"/>
            <a:t>3510_acq_radar</a:t>
          </a:r>
        </a:p>
      </dgm:t>
    </dgm:pt>
    <dgm:pt modelId="{9A3E728E-3C40-4D9F-A982-81D4C78D203E}" type="parTrans" cxnId="{53772B9C-99AF-46BD-AFF2-D5A65FB69C19}">
      <dgm:prSet/>
      <dgm:spPr/>
      <dgm:t>
        <a:bodyPr/>
        <a:lstStyle/>
        <a:p>
          <a:endParaRPr lang="en-US"/>
        </a:p>
      </dgm:t>
    </dgm:pt>
    <dgm:pt modelId="{7F1CAA55-F0CE-497E-9159-930BCB44D697}" type="sibTrans" cxnId="{53772B9C-99AF-46BD-AFF2-D5A65FB69C19}">
      <dgm:prSet/>
      <dgm:spPr/>
      <dgm:t>
        <a:bodyPr/>
        <a:lstStyle/>
        <a:p>
          <a:endParaRPr lang="en-US"/>
        </a:p>
      </dgm:t>
    </dgm:pt>
    <dgm:pt modelId="{A567DA88-7493-467B-A758-165C9A657C39}">
      <dgm:prSet phldrT="[Text]" custT="1"/>
      <dgm:spPr/>
      <dgm:t>
        <a:bodyPr/>
        <a:lstStyle/>
        <a:p>
          <a:r>
            <a:rPr lang="en-US" sz="1800" dirty="0"/>
            <a:t>3520_large_sam_ttr</a:t>
          </a:r>
        </a:p>
      </dgm:t>
    </dgm:pt>
    <dgm:pt modelId="{555409D4-3E36-4D57-9456-5C988F2F8641}" type="parTrans" cxnId="{BB5AAEB3-7BE9-4436-A62A-D4EA031CE578}">
      <dgm:prSet/>
      <dgm:spPr/>
      <dgm:t>
        <a:bodyPr/>
        <a:lstStyle/>
        <a:p>
          <a:endParaRPr lang="en-US"/>
        </a:p>
      </dgm:t>
    </dgm:pt>
    <dgm:pt modelId="{B81851C8-7BC0-4024-A64B-0ECB983196D8}" type="sibTrans" cxnId="{BB5AAEB3-7BE9-4436-A62A-D4EA031CE578}">
      <dgm:prSet/>
      <dgm:spPr/>
      <dgm:t>
        <a:bodyPr/>
        <a:lstStyle/>
        <a:p>
          <a:endParaRPr lang="en-US"/>
        </a:p>
      </dgm:t>
    </dgm:pt>
    <dgm:pt modelId="{4D0E0629-CF19-41A0-B310-E56F6B01B362}">
      <dgm:prSet phldrT="[Text]" custT="1"/>
      <dgm:spPr/>
      <dgm:t>
        <a:bodyPr/>
        <a:lstStyle/>
        <a:p>
          <a:r>
            <a:rPr lang="en-US" sz="1800" dirty="0"/>
            <a:t>3530_large_sam_launcher</a:t>
          </a:r>
        </a:p>
      </dgm:t>
    </dgm:pt>
    <dgm:pt modelId="{29A2E0A4-5CB4-4150-ADEB-51CA5380048D}" type="parTrans" cxnId="{BA7364A5-71FF-46F7-B973-75ADF68BC62F}">
      <dgm:prSet/>
      <dgm:spPr/>
      <dgm:t>
        <a:bodyPr/>
        <a:lstStyle/>
        <a:p>
          <a:endParaRPr lang="en-US"/>
        </a:p>
      </dgm:t>
    </dgm:pt>
    <dgm:pt modelId="{CD7F5B4E-FC28-465D-BADF-61A0AB4B4A4D}" type="sibTrans" cxnId="{BA7364A5-71FF-46F7-B973-75ADF68BC62F}">
      <dgm:prSet/>
      <dgm:spPr/>
      <dgm:t>
        <a:bodyPr/>
        <a:lstStyle/>
        <a:p>
          <a:endParaRPr lang="en-US"/>
        </a:p>
      </dgm:t>
    </dgm:pt>
    <dgm:pt modelId="{51B562CB-50C7-49E7-A143-0CDD162875C5}">
      <dgm:prSet phldrT="[Text]" custT="1"/>
      <dgm:spPr/>
      <dgm:t>
        <a:bodyPr/>
        <a:lstStyle/>
        <a:p>
          <a:r>
            <a:rPr lang="en-US" sz="1800" dirty="0"/>
            <a:t>3540_large_sam_launcher</a:t>
          </a:r>
        </a:p>
      </dgm:t>
    </dgm:pt>
    <dgm:pt modelId="{D5B2F7E5-9E60-4B74-A029-3ACEB839D736}" type="parTrans" cxnId="{2866928A-74E2-47EC-A262-BEAE802EF96D}">
      <dgm:prSet/>
      <dgm:spPr/>
      <dgm:t>
        <a:bodyPr/>
        <a:lstStyle/>
        <a:p>
          <a:endParaRPr lang="en-US"/>
        </a:p>
      </dgm:t>
    </dgm:pt>
    <dgm:pt modelId="{F07A7A45-1842-4AD0-99FB-8825AA64AFAC}" type="sibTrans" cxnId="{2866928A-74E2-47EC-A262-BEAE802EF96D}">
      <dgm:prSet/>
      <dgm:spPr/>
      <dgm:t>
        <a:bodyPr/>
        <a:lstStyle/>
        <a:p>
          <a:endParaRPr lang="en-US"/>
        </a:p>
      </dgm:t>
    </dgm:pt>
    <dgm:pt modelId="{DBBF1663-0D22-4F40-A2FA-768C949BEB17}">
      <dgm:prSet phldrT="[Text]" custT="1"/>
      <dgm:spPr/>
      <dgm:t>
        <a:bodyPr/>
        <a:lstStyle/>
        <a:p>
          <a:r>
            <a:rPr lang="en-US" sz="1800" dirty="0"/>
            <a:t>3550_large_sam_launcher</a:t>
          </a:r>
        </a:p>
      </dgm:t>
    </dgm:pt>
    <dgm:pt modelId="{832C516A-A102-4F55-9852-0DC56DF03FFC}" type="parTrans" cxnId="{8DB5A844-E5BF-4C39-A922-B3AD7A5D2189}">
      <dgm:prSet/>
      <dgm:spPr/>
      <dgm:t>
        <a:bodyPr/>
        <a:lstStyle/>
        <a:p>
          <a:endParaRPr lang="en-US"/>
        </a:p>
      </dgm:t>
    </dgm:pt>
    <dgm:pt modelId="{57330B6F-E3D8-4E11-AB71-D1AF40718286}" type="sibTrans" cxnId="{8DB5A844-E5BF-4C39-A922-B3AD7A5D2189}">
      <dgm:prSet/>
      <dgm:spPr/>
      <dgm:t>
        <a:bodyPr/>
        <a:lstStyle/>
        <a:p>
          <a:endParaRPr lang="en-US"/>
        </a:p>
      </dgm:t>
    </dgm:pt>
    <dgm:pt modelId="{390AFEFF-1AB9-4170-87BB-842DC0C7523F}" type="pres">
      <dgm:prSet presAssocID="{1FEE7CE7-D8AD-4BF5-A530-76584EFA297F}" presName="hierChild1" presStyleCnt="0">
        <dgm:presLayoutVars>
          <dgm:orgChart val="1"/>
          <dgm:chPref val="1"/>
          <dgm:dir/>
          <dgm:animOne val="branch"/>
          <dgm:animLvl val="lvl"/>
          <dgm:resizeHandles/>
        </dgm:presLayoutVars>
      </dgm:prSet>
      <dgm:spPr/>
      <dgm:t>
        <a:bodyPr/>
        <a:lstStyle/>
        <a:p>
          <a:endParaRPr lang="en-US"/>
        </a:p>
      </dgm:t>
    </dgm:pt>
    <dgm:pt modelId="{07B82A2F-DF1B-407F-92C1-CF1C10BE2DB6}" type="pres">
      <dgm:prSet presAssocID="{D687009C-C55C-48EE-8D7E-B51F0C1B8952}" presName="hierRoot1" presStyleCnt="0">
        <dgm:presLayoutVars>
          <dgm:hierBranch val="init"/>
        </dgm:presLayoutVars>
      </dgm:prSet>
      <dgm:spPr/>
    </dgm:pt>
    <dgm:pt modelId="{9E53E0FF-62B3-4412-81E1-9A34CF93C220}" type="pres">
      <dgm:prSet presAssocID="{D687009C-C55C-48EE-8D7E-B51F0C1B8952}" presName="rootComposite1" presStyleCnt="0"/>
      <dgm:spPr/>
    </dgm:pt>
    <dgm:pt modelId="{49E87A26-B22C-4112-9077-A0F9B648D60A}" type="pres">
      <dgm:prSet presAssocID="{D687009C-C55C-48EE-8D7E-B51F0C1B8952}" presName="rootText1" presStyleLbl="node0" presStyleIdx="0" presStyleCnt="1" custScaleX="303481">
        <dgm:presLayoutVars>
          <dgm:chPref val="3"/>
        </dgm:presLayoutVars>
      </dgm:prSet>
      <dgm:spPr/>
      <dgm:t>
        <a:bodyPr/>
        <a:lstStyle/>
        <a:p>
          <a:endParaRPr lang="en-US"/>
        </a:p>
      </dgm:t>
    </dgm:pt>
    <dgm:pt modelId="{DAA6A1D7-3FC6-46F9-A57A-523DB47BD50D}" type="pres">
      <dgm:prSet presAssocID="{D687009C-C55C-48EE-8D7E-B51F0C1B8952}" presName="rootConnector1" presStyleLbl="node1" presStyleIdx="0" presStyleCnt="0"/>
      <dgm:spPr/>
      <dgm:t>
        <a:bodyPr/>
        <a:lstStyle/>
        <a:p>
          <a:endParaRPr lang="en-US"/>
        </a:p>
      </dgm:t>
    </dgm:pt>
    <dgm:pt modelId="{211652AE-AE51-4330-9D9D-AA72ABD2713A}" type="pres">
      <dgm:prSet presAssocID="{D687009C-C55C-48EE-8D7E-B51F0C1B8952}" presName="hierChild2" presStyleCnt="0"/>
      <dgm:spPr/>
    </dgm:pt>
    <dgm:pt modelId="{ACD8A668-E9DD-4609-8BB6-2E907313A48B}" type="pres">
      <dgm:prSet presAssocID="{E903BFBC-EFA5-4E7B-A0BF-25AC42548243}" presName="Name37" presStyleLbl="parChTrans1D2" presStyleIdx="0" presStyleCnt="2"/>
      <dgm:spPr/>
      <dgm:t>
        <a:bodyPr/>
        <a:lstStyle/>
        <a:p>
          <a:endParaRPr lang="en-US"/>
        </a:p>
      </dgm:t>
    </dgm:pt>
    <dgm:pt modelId="{5FEC0DF7-2BB2-411A-BE7F-934307C4A694}" type="pres">
      <dgm:prSet presAssocID="{4685A4C6-DC15-4E4E-ABBE-AFADD581590F}" presName="hierRoot2" presStyleCnt="0">
        <dgm:presLayoutVars>
          <dgm:hierBranch val="init"/>
        </dgm:presLayoutVars>
      </dgm:prSet>
      <dgm:spPr/>
    </dgm:pt>
    <dgm:pt modelId="{A6EEFAE1-2752-44D3-B8C8-C97E7A74D56F}" type="pres">
      <dgm:prSet presAssocID="{4685A4C6-DC15-4E4E-ABBE-AFADD581590F}" presName="rootComposite" presStyleCnt="0"/>
      <dgm:spPr/>
    </dgm:pt>
    <dgm:pt modelId="{27A17F77-CB88-46C4-8267-E78A1695E667}" type="pres">
      <dgm:prSet presAssocID="{4685A4C6-DC15-4E4E-ABBE-AFADD581590F}" presName="rootText" presStyleLbl="node2" presStyleIdx="0" presStyleCnt="2" custScaleX="317208">
        <dgm:presLayoutVars>
          <dgm:chPref val="3"/>
        </dgm:presLayoutVars>
      </dgm:prSet>
      <dgm:spPr/>
      <dgm:t>
        <a:bodyPr/>
        <a:lstStyle/>
        <a:p>
          <a:endParaRPr lang="en-US"/>
        </a:p>
      </dgm:t>
    </dgm:pt>
    <dgm:pt modelId="{431B23E3-2B33-4A50-B5C4-9FB22E42A997}" type="pres">
      <dgm:prSet presAssocID="{4685A4C6-DC15-4E4E-ABBE-AFADD581590F}" presName="rootConnector" presStyleLbl="node2" presStyleIdx="0" presStyleCnt="2"/>
      <dgm:spPr/>
      <dgm:t>
        <a:bodyPr/>
        <a:lstStyle/>
        <a:p>
          <a:endParaRPr lang="en-US"/>
        </a:p>
      </dgm:t>
    </dgm:pt>
    <dgm:pt modelId="{8A5CCCC0-BFC9-44F8-88AD-F6F63F063F55}" type="pres">
      <dgm:prSet presAssocID="{4685A4C6-DC15-4E4E-ABBE-AFADD581590F}" presName="hierChild4" presStyleCnt="0"/>
      <dgm:spPr/>
    </dgm:pt>
    <dgm:pt modelId="{76A0E607-23B3-4127-9984-53D605848C0B}" type="pres">
      <dgm:prSet presAssocID="{3841124C-02A9-43E1-B85E-AEAF62B0C374}" presName="Name37" presStyleLbl="parChTrans1D3" presStyleIdx="0" presStyleCnt="7"/>
      <dgm:spPr/>
      <dgm:t>
        <a:bodyPr/>
        <a:lstStyle/>
        <a:p>
          <a:endParaRPr lang="en-US"/>
        </a:p>
      </dgm:t>
    </dgm:pt>
    <dgm:pt modelId="{CC3F55E8-4EE6-47C9-8F47-D38755ACEF18}" type="pres">
      <dgm:prSet presAssocID="{B951A576-06DD-4D3B-92FB-3726CB6FE4EC}" presName="hierRoot2" presStyleCnt="0">
        <dgm:presLayoutVars>
          <dgm:hierBranch val="init"/>
        </dgm:presLayoutVars>
      </dgm:prSet>
      <dgm:spPr/>
    </dgm:pt>
    <dgm:pt modelId="{FCDAC88B-ED32-4BC5-9A4B-DAC43F597394}" type="pres">
      <dgm:prSet presAssocID="{B951A576-06DD-4D3B-92FB-3726CB6FE4EC}" presName="rootComposite" presStyleCnt="0"/>
      <dgm:spPr/>
    </dgm:pt>
    <dgm:pt modelId="{170BCB84-7E12-42F8-92EA-1DDE0D1BFFE5}" type="pres">
      <dgm:prSet presAssocID="{B951A576-06DD-4D3B-92FB-3726CB6FE4EC}" presName="rootText" presStyleLbl="node3" presStyleIdx="0" presStyleCnt="7" custScaleX="227782">
        <dgm:presLayoutVars>
          <dgm:chPref val="3"/>
        </dgm:presLayoutVars>
      </dgm:prSet>
      <dgm:spPr/>
      <dgm:t>
        <a:bodyPr/>
        <a:lstStyle/>
        <a:p>
          <a:endParaRPr lang="en-US"/>
        </a:p>
      </dgm:t>
    </dgm:pt>
    <dgm:pt modelId="{9F415C5C-C1E6-475A-968F-F6E0182561ED}" type="pres">
      <dgm:prSet presAssocID="{B951A576-06DD-4D3B-92FB-3726CB6FE4EC}" presName="rootConnector" presStyleLbl="node3" presStyleIdx="0" presStyleCnt="7"/>
      <dgm:spPr/>
      <dgm:t>
        <a:bodyPr/>
        <a:lstStyle/>
        <a:p>
          <a:endParaRPr lang="en-US"/>
        </a:p>
      </dgm:t>
    </dgm:pt>
    <dgm:pt modelId="{81CBFABC-D684-4354-8EDB-E485E0EF09D5}" type="pres">
      <dgm:prSet presAssocID="{B951A576-06DD-4D3B-92FB-3726CB6FE4EC}" presName="hierChild4" presStyleCnt="0"/>
      <dgm:spPr/>
    </dgm:pt>
    <dgm:pt modelId="{C54C456B-D512-4128-A754-700C9AE32778}" type="pres">
      <dgm:prSet presAssocID="{B951A576-06DD-4D3B-92FB-3726CB6FE4EC}" presName="hierChild5" presStyleCnt="0"/>
      <dgm:spPr/>
    </dgm:pt>
    <dgm:pt modelId="{D5BB9B47-2CEA-44AA-9A16-574919EBE59F}" type="pres">
      <dgm:prSet presAssocID="{18B1DE13-5066-42FC-9AE3-B1423F181F5D}" presName="Name37" presStyleLbl="parChTrans1D3" presStyleIdx="1" presStyleCnt="7"/>
      <dgm:spPr/>
      <dgm:t>
        <a:bodyPr/>
        <a:lstStyle/>
        <a:p>
          <a:endParaRPr lang="en-US"/>
        </a:p>
      </dgm:t>
    </dgm:pt>
    <dgm:pt modelId="{4A406410-82CB-4A0E-A492-3E289B6252D2}" type="pres">
      <dgm:prSet presAssocID="{D304A4F5-A984-464A-A186-D927A8C582B8}" presName="hierRoot2" presStyleCnt="0">
        <dgm:presLayoutVars>
          <dgm:hierBranch val="init"/>
        </dgm:presLayoutVars>
      </dgm:prSet>
      <dgm:spPr/>
    </dgm:pt>
    <dgm:pt modelId="{336CA0E6-FE52-4389-A91D-171550BA8235}" type="pres">
      <dgm:prSet presAssocID="{D304A4F5-A984-464A-A186-D927A8C582B8}" presName="rootComposite" presStyleCnt="0"/>
      <dgm:spPr/>
    </dgm:pt>
    <dgm:pt modelId="{B07BB7F5-BA16-4721-8415-E0CF902C5596}" type="pres">
      <dgm:prSet presAssocID="{D304A4F5-A984-464A-A186-D927A8C582B8}" presName="rootText" presStyleLbl="node3" presStyleIdx="1" presStyleCnt="7" custScaleX="231808">
        <dgm:presLayoutVars>
          <dgm:chPref val="3"/>
        </dgm:presLayoutVars>
      </dgm:prSet>
      <dgm:spPr/>
      <dgm:t>
        <a:bodyPr/>
        <a:lstStyle/>
        <a:p>
          <a:endParaRPr lang="en-US"/>
        </a:p>
      </dgm:t>
    </dgm:pt>
    <dgm:pt modelId="{963F9927-49AB-4CB7-8484-ADE947DECFFD}" type="pres">
      <dgm:prSet presAssocID="{D304A4F5-A984-464A-A186-D927A8C582B8}" presName="rootConnector" presStyleLbl="node3" presStyleIdx="1" presStyleCnt="7"/>
      <dgm:spPr/>
      <dgm:t>
        <a:bodyPr/>
        <a:lstStyle/>
        <a:p>
          <a:endParaRPr lang="en-US"/>
        </a:p>
      </dgm:t>
    </dgm:pt>
    <dgm:pt modelId="{7331E22A-AAA4-4417-AF4A-A2E2AF52E41D}" type="pres">
      <dgm:prSet presAssocID="{D304A4F5-A984-464A-A186-D927A8C582B8}" presName="hierChild4" presStyleCnt="0"/>
      <dgm:spPr/>
    </dgm:pt>
    <dgm:pt modelId="{4AD6CA8C-3E2A-419C-9312-FFDD21E5A777}" type="pres">
      <dgm:prSet presAssocID="{D304A4F5-A984-464A-A186-D927A8C582B8}" presName="hierChild5" presStyleCnt="0"/>
      <dgm:spPr/>
    </dgm:pt>
    <dgm:pt modelId="{C4B47FE6-095A-4250-A429-FA36DE6FC743}" type="pres">
      <dgm:prSet presAssocID="{4685A4C6-DC15-4E4E-ABBE-AFADD581590F}" presName="hierChild5" presStyleCnt="0"/>
      <dgm:spPr/>
    </dgm:pt>
    <dgm:pt modelId="{DC39308A-9707-466F-83A1-515853B5A106}" type="pres">
      <dgm:prSet presAssocID="{6C3083BD-95CC-4F8D-A008-2828D99C94EC}" presName="Name37" presStyleLbl="parChTrans1D2" presStyleIdx="1" presStyleCnt="2"/>
      <dgm:spPr/>
      <dgm:t>
        <a:bodyPr/>
        <a:lstStyle/>
        <a:p>
          <a:endParaRPr lang="en-US"/>
        </a:p>
      </dgm:t>
    </dgm:pt>
    <dgm:pt modelId="{6304C6C7-A97F-49C7-9748-EC2AF6D41509}" type="pres">
      <dgm:prSet presAssocID="{0737EE96-0B0F-4E89-9F94-B883163767E0}" presName="hierRoot2" presStyleCnt="0">
        <dgm:presLayoutVars>
          <dgm:hierBranch val="init"/>
        </dgm:presLayoutVars>
      </dgm:prSet>
      <dgm:spPr/>
    </dgm:pt>
    <dgm:pt modelId="{2F72E101-C168-4C16-958D-6026B6D85BD0}" type="pres">
      <dgm:prSet presAssocID="{0737EE96-0B0F-4E89-9F94-B883163767E0}" presName="rootComposite" presStyleCnt="0"/>
      <dgm:spPr/>
    </dgm:pt>
    <dgm:pt modelId="{55D59315-675B-45B8-A5D0-35F0CCB577A0}" type="pres">
      <dgm:prSet presAssocID="{0737EE96-0B0F-4E89-9F94-B883163767E0}" presName="rootText" presStyleLbl="node2" presStyleIdx="1" presStyleCnt="2" custScaleX="332646">
        <dgm:presLayoutVars>
          <dgm:chPref val="3"/>
        </dgm:presLayoutVars>
      </dgm:prSet>
      <dgm:spPr/>
      <dgm:t>
        <a:bodyPr/>
        <a:lstStyle/>
        <a:p>
          <a:endParaRPr lang="en-US"/>
        </a:p>
      </dgm:t>
    </dgm:pt>
    <dgm:pt modelId="{55C1FD68-2AB9-4A54-A7D6-D72DB31FD3C2}" type="pres">
      <dgm:prSet presAssocID="{0737EE96-0B0F-4E89-9F94-B883163767E0}" presName="rootConnector" presStyleLbl="node2" presStyleIdx="1" presStyleCnt="2"/>
      <dgm:spPr/>
      <dgm:t>
        <a:bodyPr/>
        <a:lstStyle/>
        <a:p>
          <a:endParaRPr lang="en-US"/>
        </a:p>
      </dgm:t>
    </dgm:pt>
    <dgm:pt modelId="{B1E5292A-5DD3-468F-A545-0763F4B3A959}" type="pres">
      <dgm:prSet presAssocID="{0737EE96-0B0F-4E89-9F94-B883163767E0}" presName="hierChild4" presStyleCnt="0"/>
      <dgm:spPr/>
    </dgm:pt>
    <dgm:pt modelId="{B52CCADA-F478-4EAB-A4B2-CC30D0405DB4}" type="pres">
      <dgm:prSet presAssocID="{9A3E728E-3C40-4D9F-A982-81D4C78D203E}" presName="Name37" presStyleLbl="parChTrans1D3" presStyleIdx="2" presStyleCnt="7"/>
      <dgm:spPr/>
      <dgm:t>
        <a:bodyPr/>
        <a:lstStyle/>
        <a:p>
          <a:endParaRPr lang="en-US"/>
        </a:p>
      </dgm:t>
    </dgm:pt>
    <dgm:pt modelId="{020042B1-D610-4C2F-A6EB-6E8994ECE9A5}" type="pres">
      <dgm:prSet presAssocID="{8238F115-CC01-4043-AE2E-6E2CAC9F520F}" presName="hierRoot2" presStyleCnt="0">
        <dgm:presLayoutVars>
          <dgm:hierBranch val="init"/>
        </dgm:presLayoutVars>
      </dgm:prSet>
      <dgm:spPr/>
    </dgm:pt>
    <dgm:pt modelId="{67918A9C-5AB7-4EB0-BD27-375CFB89C971}" type="pres">
      <dgm:prSet presAssocID="{8238F115-CC01-4043-AE2E-6E2CAC9F520F}" presName="rootComposite" presStyleCnt="0"/>
      <dgm:spPr/>
    </dgm:pt>
    <dgm:pt modelId="{319EC9DE-9D25-4864-94D4-4E67B26055AA}" type="pres">
      <dgm:prSet presAssocID="{8238F115-CC01-4043-AE2E-6E2CAC9F520F}" presName="rootText" presStyleLbl="node3" presStyleIdx="2" presStyleCnt="7" custScaleX="313375">
        <dgm:presLayoutVars>
          <dgm:chPref val="3"/>
        </dgm:presLayoutVars>
      </dgm:prSet>
      <dgm:spPr/>
      <dgm:t>
        <a:bodyPr/>
        <a:lstStyle/>
        <a:p>
          <a:endParaRPr lang="en-US"/>
        </a:p>
      </dgm:t>
    </dgm:pt>
    <dgm:pt modelId="{DE6AD65C-DA11-43D3-A606-149D32432211}" type="pres">
      <dgm:prSet presAssocID="{8238F115-CC01-4043-AE2E-6E2CAC9F520F}" presName="rootConnector" presStyleLbl="node3" presStyleIdx="2" presStyleCnt="7"/>
      <dgm:spPr/>
      <dgm:t>
        <a:bodyPr/>
        <a:lstStyle/>
        <a:p>
          <a:endParaRPr lang="en-US"/>
        </a:p>
      </dgm:t>
    </dgm:pt>
    <dgm:pt modelId="{81A9E050-E183-4467-A59D-BA12555CDDD4}" type="pres">
      <dgm:prSet presAssocID="{8238F115-CC01-4043-AE2E-6E2CAC9F520F}" presName="hierChild4" presStyleCnt="0"/>
      <dgm:spPr/>
    </dgm:pt>
    <dgm:pt modelId="{590707AC-6FB7-437E-AEB4-6A412F3045DA}" type="pres">
      <dgm:prSet presAssocID="{8238F115-CC01-4043-AE2E-6E2CAC9F520F}" presName="hierChild5" presStyleCnt="0"/>
      <dgm:spPr/>
    </dgm:pt>
    <dgm:pt modelId="{E3E3734A-0B4E-4F2B-9E32-08318F53C58E}" type="pres">
      <dgm:prSet presAssocID="{555409D4-3E36-4D57-9456-5C988F2F8641}" presName="Name37" presStyleLbl="parChTrans1D3" presStyleIdx="3" presStyleCnt="7"/>
      <dgm:spPr/>
      <dgm:t>
        <a:bodyPr/>
        <a:lstStyle/>
        <a:p>
          <a:endParaRPr lang="en-US"/>
        </a:p>
      </dgm:t>
    </dgm:pt>
    <dgm:pt modelId="{6FE89812-A1E3-4FE2-A224-550A073F8D03}" type="pres">
      <dgm:prSet presAssocID="{A567DA88-7493-467B-A758-165C9A657C39}" presName="hierRoot2" presStyleCnt="0">
        <dgm:presLayoutVars>
          <dgm:hierBranch val="init"/>
        </dgm:presLayoutVars>
      </dgm:prSet>
      <dgm:spPr/>
    </dgm:pt>
    <dgm:pt modelId="{AD627011-CADB-4862-AD0E-174CC29A8BCA}" type="pres">
      <dgm:prSet presAssocID="{A567DA88-7493-467B-A758-165C9A657C39}" presName="rootComposite" presStyleCnt="0"/>
      <dgm:spPr/>
    </dgm:pt>
    <dgm:pt modelId="{A51C2A8F-E3F4-4B0A-993D-3D0A6A6539B5}" type="pres">
      <dgm:prSet presAssocID="{A567DA88-7493-467B-A758-165C9A657C39}" presName="rootText" presStyleLbl="node3" presStyleIdx="3" presStyleCnt="7" custScaleX="313375">
        <dgm:presLayoutVars>
          <dgm:chPref val="3"/>
        </dgm:presLayoutVars>
      </dgm:prSet>
      <dgm:spPr/>
      <dgm:t>
        <a:bodyPr/>
        <a:lstStyle/>
        <a:p>
          <a:endParaRPr lang="en-US"/>
        </a:p>
      </dgm:t>
    </dgm:pt>
    <dgm:pt modelId="{69225797-FFD0-419F-AF0A-9A4EBE586E6D}" type="pres">
      <dgm:prSet presAssocID="{A567DA88-7493-467B-A758-165C9A657C39}" presName="rootConnector" presStyleLbl="node3" presStyleIdx="3" presStyleCnt="7"/>
      <dgm:spPr/>
      <dgm:t>
        <a:bodyPr/>
        <a:lstStyle/>
        <a:p>
          <a:endParaRPr lang="en-US"/>
        </a:p>
      </dgm:t>
    </dgm:pt>
    <dgm:pt modelId="{815EFCE6-5C10-4D7A-AD1C-AF7CD0410D7B}" type="pres">
      <dgm:prSet presAssocID="{A567DA88-7493-467B-A758-165C9A657C39}" presName="hierChild4" presStyleCnt="0"/>
      <dgm:spPr/>
    </dgm:pt>
    <dgm:pt modelId="{22C383E2-A67A-448C-A733-0C67949F7BFA}" type="pres">
      <dgm:prSet presAssocID="{A567DA88-7493-467B-A758-165C9A657C39}" presName="hierChild5" presStyleCnt="0"/>
      <dgm:spPr/>
    </dgm:pt>
    <dgm:pt modelId="{FC10999B-DEDC-4BE0-ADE2-6CE27913114F}" type="pres">
      <dgm:prSet presAssocID="{29A2E0A4-5CB4-4150-ADEB-51CA5380048D}" presName="Name37" presStyleLbl="parChTrans1D3" presStyleIdx="4" presStyleCnt="7"/>
      <dgm:spPr/>
      <dgm:t>
        <a:bodyPr/>
        <a:lstStyle/>
        <a:p>
          <a:endParaRPr lang="en-US"/>
        </a:p>
      </dgm:t>
    </dgm:pt>
    <dgm:pt modelId="{2B7A4A20-0424-4C5C-BCD7-E1E28F5611EA}" type="pres">
      <dgm:prSet presAssocID="{4D0E0629-CF19-41A0-B310-E56F6B01B362}" presName="hierRoot2" presStyleCnt="0">
        <dgm:presLayoutVars>
          <dgm:hierBranch val="init"/>
        </dgm:presLayoutVars>
      </dgm:prSet>
      <dgm:spPr/>
    </dgm:pt>
    <dgm:pt modelId="{52835F57-D750-4321-BEC8-63B9C60B96DB}" type="pres">
      <dgm:prSet presAssocID="{4D0E0629-CF19-41A0-B310-E56F6B01B362}" presName="rootComposite" presStyleCnt="0"/>
      <dgm:spPr/>
    </dgm:pt>
    <dgm:pt modelId="{0C3EBF01-F003-41D3-8234-BEA56CFD41E5}" type="pres">
      <dgm:prSet presAssocID="{4D0E0629-CF19-41A0-B310-E56F6B01B362}" presName="rootText" presStyleLbl="node3" presStyleIdx="4" presStyleCnt="7" custScaleX="313375">
        <dgm:presLayoutVars>
          <dgm:chPref val="3"/>
        </dgm:presLayoutVars>
      </dgm:prSet>
      <dgm:spPr/>
      <dgm:t>
        <a:bodyPr/>
        <a:lstStyle/>
        <a:p>
          <a:endParaRPr lang="en-US"/>
        </a:p>
      </dgm:t>
    </dgm:pt>
    <dgm:pt modelId="{4EAD0B9E-0CB9-4431-861D-55C59C25F75C}" type="pres">
      <dgm:prSet presAssocID="{4D0E0629-CF19-41A0-B310-E56F6B01B362}" presName="rootConnector" presStyleLbl="node3" presStyleIdx="4" presStyleCnt="7"/>
      <dgm:spPr/>
      <dgm:t>
        <a:bodyPr/>
        <a:lstStyle/>
        <a:p>
          <a:endParaRPr lang="en-US"/>
        </a:p>
      </dgm:t>
    </dgm:pt>
    <dgm:pt modelId="{9736D510-8FFF-4942-92E3-297456D1F800}" type="pres">
      <dgm:prSet presAssocID="{4D0E0629-CF19-41A0-B310-E56F6B01B362}" presName="hierChild4" presStyleCnt="0"/>
      <dgm:spPr/>
    </dgm:pt>
    <dgm:pt modelId="{38822807-2B30-4AE8-86D4-9A2F99641090}" type="pres">
      <dgm:prSet presAssocID="{4D0E0629-CF19-41A0-B310-E56F6B01B362}" presName="hierChild5" presStyleCnt="0"/>
      <dgm:spPr/>
    </dgm:pt>
    <dgm:pt modelId="{8DFB4772-55C6-4FB4-B93F-7353761282D9}" type="pres">
      <dgm:prSet presAssocID="{D5B2F7E5-9E60-4B74-A029-3ACEB839D736}" presName="Name37" presStyleLbl="parChTrans1D3" presStyleIdx="5" presStyleCnt="7"/>
      <dgm:spPr/>
      <dgm:t>
        <a:bodyPr/>
        <a:lstStyle/>
        <a:p>
          <a:endParaRPr lang="en-US"/>
        </a:p>
      </dgm:t>
    </dgm:pt>
    <dgm:pt modelId="{5A287A48-A2A6-4CE2-A7B9-E3B0E7BC144F}" type="pres">
      <dgm:prSet presAssocID="{51B562CB-50C7-49E7-A143-0CDD162875C5}" presName="hierRoot2" presStyleCnt="0">
        <dgm:presLayoutVars>
          <dgm:hierBranch val="init"/>
        </dgm:presLayoutVars>
      </dgm:prSet>
      <dgm:spPr/>
    </dgm:pt>
    <dgm:pt modelId="{10542BB5-1766-4681-8FD6-29AF6CB20A20}" type="pres">
      <dgm:prSet presAssocID="{51B562CB-50C7-49E7-A143-0CDD162875C5}" presName="rootComposite" presStyleCnt="0"/>
      <dgm:spPr/>
    </dgm:pt>
    <dgm:pt modelId="{E6DAD773-0043-4ABE-9960-56BE82864FAC}" type="pres">
      <dgm:prSet presAssocID="{51B562CB-50C7-49E7-A143-0CDD162875C5}" presName="rootText" presStyleLbl="node3" presStyleIdx="5" presStyleCnt="7" custScaleX="313375">
        <dgm:presLayoutVars>
          <dgm:chPref val="3"/>
        </dgm:presLayoutVars>
      </dgm:prSet>
      <dgm:spPr/>
      <dgm:t>
        <a:bodyPr/>
        <a:lstStyle/>
        <a:p>
          <a:endParaRPr lang="en-US"/>
        </a:p>
      </dgm:t>
    </dgm:pt>
    <dgm:pt modelId="{2669D1B5-E2DE-4D05-8C71-F50AF02E2F61}" type="pres">
      <dgm:prSet presAssocID="{51B562CB-50C7-49E7-A143-0CDD162875C5}" presName="rootConnector" presStyleLbl="node3" presStyleIdx="5" presStyleCnt="7"/>
      <dgm:spPr/>
      <dgm:t>
        <a:bodyPr/>
        <a:lstStyle/>
        <a:p>
          <a:endParaRPr lang="en-US"/>
        </a:p>
      </dgm:t>
    </dgm:pt>
    <dgm:pt modelId="{C8F91B1E-182F-4EF2-A036-12E2F793F07A}" type="pres">
      <dgm:prSet presAssocID="{51B562CB-50C7-49E7-A143-0CDD162875C5}" presName="hierChild4" presStyleCnt="0"/>
      <dgm:spPr/>
    </dgm:pt>
    <dgm:pt modelId="{3B0CF2CC-BEDA-47DD-B6CE-22D0DA30E247}" type="pres">
      <dgm:prSet presAssocID="{51B562CB-50C7-49E7-A143-0CDD162875C5}" presName="hierChild5" presStyleCnt="0"/>
      <dgm:spPr/>
    </dgm:pt>
    <dgm:pt modelId="{387B180E-E869-4B10-BD98-E0570AE12FB6}" type="pres">
      <dgm:prSet presAssocID="{832C516A-A102-4F55-9852-0DC56DF03FFC}" presName="Name37" presStyleLbl="parChTrans1D3" presStyleIdx="6" presStyleCnt="7"/>
      <dgm:spPr/>
      <dgm:t>
        <a:bodyPr/>
        <a:lstStyle/>
        <a:p>
          <a:endParaRPr lang="en-US"/>
        </a:p>
      </dgm:t>
    </dgm:pt>
    <dgm:pt modelId="{5153D263-83EB-45A8-8CCD-F7EF08AB2153}" type="pres">
      <dgm:prSet presAssocID="{DBBF1663-0D22-4F40-A2FA-768C949BEB17}" presName="hierRoot2" presStyleCnt="0">
        <dgm:presLayoutVars>
          <dgm:hierBranch val="init"/>
        </dgm:presLayoutVars>
      </dgm:prSet>
      <dgm:spPr/>
    </dgm:pt>
    <dgm:pt modelId="{1ED7674B-F01A-48BD-9D77-52E4F4FBC745}" type="pres">
      <dgm:prSet presAssocID="{DBBF1663-0D22-4F40-A2FA-768C949BEB17}" presName="rootComposite" presStyleCnt="0"/>
      <dgm:spPr/>
    </dgm:pt>
    <dgm:pt modelId="{E230DDF3-2DF2-4CD4-9C01-4081196B5284}" type="pres">
      <dgm:prSet presAssocID="{DBBF1663-0D22-4F40-A2FA-768C949BEB17}" presName="rootText" presStyleLbl="node3" presStyleIdx="6" presStyleCnt="7" custScaleX="313375">
        <dgm:presLayoutVars>
          <dgm:chPref val="3"/>
        </dgm:presLayoutVars>
      </dgm:prSet>
      <dgm:spPr/>
      <dgm:t>
        <a:bodyPr/>
        <a:lstStyle/>
        <a:p>
          <a:endParaRPr lang="en-US"/>
        </a:p>
      </dgm:t>
    </dgm:pt>
    <dgm:pt modelId="{7E254019-DCA3-43F4-BC07-BF5E6BFF75C9}" type="pres">
      <dgm:prSet presAssocID="{DBBF1663-0D22-4F40-A2FA-768C949BEB17}" presName="rootConnector" presStyleLbl="node3" presStyleIdx="6" presStyleCnt="7"/>
      <dgm:spPr/>
      <dgm:t>
        <a:bodyPr/>
        <a:lstStyle/>
        <a:p>
          <a:endParaRPr lang="en-US"/>
        </a:p>
      </dgm:t>
    </dgm:pt>
    <dgm:pt modelId="{C8A255B1-2924-49A6-B0C0-93884C275F79}" type="pres">
      <dgm:prSet presAssocID="{DBBF1663-0D22-4F40-A2FA-768C949BEB17}" presName="hierChild4" presStyleCnt="0"/>
      <dgm:spPr/>
    </dgm:pt>
    <dgm:pt modelId="{C236B142-BF9C-4E1F-AD16-53CD679C3FDE}" type="pres">
      <dgm:prSet presAssocID="{DBBF1663-0D22-4F40-A2FA-768C949BEB17}" presName="hierChild5" presStyleCnt="0"/>
      <dgm:spPr/>
    </dgm:pt>
    <dgm:pt modelId="{2D66101F-488C-4776-AA52-88DEFF0755B6}" type="pres">
      <dgm:prSet presAssocID="{0737EE96-0B0F-4E89-9F94-B883163767E0}" presName="hierChild5" presStyleCnt="0"/>
      <dgm:spPr/>
    </dgm:pt>
    <dgm:pt modelId="{F36D5C41-8101-44B9-82A0-92CAD181A63F}" type="pres">
      <dgm:prSet presAssocID="{D687009C-C55C-48EE-8D7E-B51F0C1B8952}" presName="hierChild3" presStyleCnt="0"/>
      <dgm:spPr/>
    </dgm:pt>
  </dgm:ptLst>
  <dgm:cxnLst>
    <dgm:cxn modelId="{0BA4F64B-044A-4A95-BD31-E8256AC27211}" type="presOf" srcId="{E903BFBC-EFA5-4E7B-A0BF-25AC42548243}" destId="{ACD8A668-E9DD-4609-8BB6-2E907313A48B}" srcOrd="0" destOrd="0" presId="urn:microsoft.com/office/officeart/2005/8/layout/orgChart1"/>
    <dgm:cxn modelId="{58F097DF-D9F6-4E6C-B323-7EBFD8073E9E}" srcId="{4685A4C6-DC15-4E4E-ABBE-AFADD581590F}" destId="{B951A576-06DD-4D3B-92FB-3726CB6FE4EC}" srcOrd="0" destOrd="0" parTransId="{3841124C-02A9-43E1-B85E-AEAF62B0C374}" sibTransId="{220BC127-2C90-4B5D-93D9-9FC6FA5213FD}"/>
    <dgm:cxn modelId="{7B74342F-49AA-498C-BFCB-3610EFF9D22D}" type="presOf" srcId="{D5B2F7E5-9E60-4B74-A029-3ACEB839D736}" destId="{8DFB4772-55C6-4FB4-B93F-7353761282D9}" srcOrd="0" destOrd="0" presId="urn:microsoft.com/office/officeart/2005/8/layout/orgChart1"/>
    <dgm:cxn modelId="{9E231F38-3D71-495F-8F3B-201845678489}" type="presOf" srcId="{B951A576-06DD-4D3B-92FB-3726CB6FE4EC}" destId="{170BCB84-7E12-42F8-92EA-1DDE0D1BFFE5}" srcOrd="0" destOrd="0" presId="urn:microsoft.com/office/officeart/2005/8/layout/orgChart1"/>
    <dgm:cxn modelId="{8B74B8C9-5065-4026-9DD1-E942672F0F79}" srcId="{D687009C-C55C-48EE-8D7E-B51F0C1B8952}" destId="{0737EE96-0B0F-4E89-9F94-B883163767E0}" srcOrd="1" destOrd="0" parTransId="{6C3083BD-95CC-4F8D-A008-2828D99C94EC}" sibTransId="{4385E41B-47F2-4AE6-BA01-D25405E17271}"/>
    <dgm:cxn modelId="{C6D9936F-B96F-4D00-ADC1-92A667D8D66B}" type="presOf" srcId="{832C516A-A102-4F55-9852-0DC56DF03FFC}" destId="{387B180E-E869-4B10-BD98-E0570AE12FB6}" srcOrd="0" destOrd="0" presId="urn:microsoft.com/office/officeart/2005/8/layout/orgChart1"/>
    <dgm:cxn modelId="{7E20F0F9-978C-44FC-BB61-CDC50B75E29A}" type="presOf" srcId="{8238F115-CC01-4043-AE2E-6E2CAC9F520F}" destId="{319EC9DE-9D25-4864-94D4-4E67B26055AA}" srcOrd="0" destOrd="0" presId="urn:microsoft.com/office/officeart/2005/8/layout/orgChart1"/>
    <dgm:cxn modelId="{A4FCF08A-35B4-483C-903C-170B84963B58}" type="presOf" srcId="{51B562CB-50C7-49E7-A143-0CDD162875C5}" destId="{2669D1B5-E2DE-4D05-8C71-F50AF02E2F61}" srcOrd="1" destOrd="0" presId="urn:microsoft.com/office/officeart/2005/8/layout/orgChart1"/>
    <dgm:cxn modelId="{577C62D9-71ED-47F8-A219-832BD1545D5C}" type="presOf" srcId="{DBBF1663-0D22-4F40-A2FA-768C949BEB17}" destId="{7E254019-DCA3-43F4-BC07-BF5E6BFF75C9}" srcOrd="1" destOrd="0" presId="urn:microsoft.com/office/officeart/2005/8/layout/orgChart1"/>
    <dgm:cxn modelId="{4DF5C7E7-5602-4226-B048-2293435BD48D}" type="presOf" srcId="{1FEE7CE7-D8AD-4BF5-A530-76584EFA297F}" destId="{390AFEFF-1AB9-4170-87BB-842DC0C7523F}" srcOrd="0" destOrd="0" presId="urn:microsoft.com/office/officeart/2005/8/layout/orgChart1"/>
    <dgm:cxn modelId="{5B2062A9-7265-491A-A2BA-417CC328589C}" type="presOf" srcId="{4685A4C6-DC15-4E4E-ABBE-AFADD581590F}" destId="{27A17F77-CB88-46C4-8267-E78A1695E667}" srcOrd="0" destOrd="0" presId="urn:microsoft.com/office/officeart/2005/8/layout/orgChart1"/>
    <dgm:cxn modelId="{AEE214CD-BB97-4C1F-93AC-88C190E4D0F9}" type="presOf" srcId="{B951A576-06DD-4D3B-92FB-3726CB6FE4EC}" destId="{9F415C5C-C1E6-475A-968F-F6E0182561ED}" srcOrd="1" destOrd="0" presId="urn:microsoft.com/office/officeart/2005/8/layout/orgChart1"/>
    <dgm:cxn modelId="{83E24CBA-11AC-428F-8F41-225F31AF62AD}" type="presOf" srcId="{51B562CB-50C7-49E7-A143-0CDD162875C5}" destId="{E6DAD773-0043-4ABE-9960-56BE82864FAC}" srcOrd="0" destOrd="0" presId="urn:microsoft.com/office/officeart/2005/8/layout/orgChart1"/>
    <dgm:cxn modelId="{5BE66413-59AE-45A8-8A7D-945CBECA6709}" type="presOf" srcId="{8238F115-CC01-4043-AE2E-6E2CAC9F520F}" destId="{DE6AD65C-DA11-43D3-A606-149D32432211}" srcOrd="1" destOrd="0" presId="urn:microsoft.com/office/officeart/2005/8/layout/orgChart1"/>
    <dgm:cxn modelId="{ED15B005-1286-4A34-85B8-359C0635DC44}" type="presOf" srcId="{0737EE96-0B0F-4E89-9F94-B883163767E0}" destId="{55D59315-675B-45B8-A5D0-35F0CCB577A0}" srcOrd="0" destOrd="0" presId="urn:microsoft.com/office/officeart/2005/8/layout/orgChart1"/>
    <dgm:cxn modelId="{6CAC6ECB-1C97-429C-8128-7F64A147AB11}" type="presOf" srcId="{6C3083BD-95CC-4F8D-A008-2828D99C94EC}" destId="{DC39308A-9707-466F-83A1-515853B5A106}" srcOrd="0" destOrd="0" presId="urn:microsoft.com/office/officeart/2005/8/layout/orgChart1"/>
    <dgm:cxn modelId="{B8A3EA54-D439-43AC-B53D-30BCBA282A2C}" type="presOf" srcId="{4D0E0629-CF19-41A0-B310-E56F6B01B362}" destId="{4EAD0B9E-0CB9-4431-861D-55C59C25F75C}" srcOrd="1" destOrd="0" presId="urn:microsoft.com/office/officeart/2005/8/layout/orgChart1"/>
    <dgm:cxn modelId="{560DE5C8-D418-4405-891F-0CF51FF04D43}" type="presOf" srcId="{0737EE96-0B0F-4E89-9F94-B883163767E0}" destId="{55C1FD68-2AB9-4A54-A7D6-D72DB31FD3C2}" srcOrd="1" destOrd="0" presId="urn:microsoft.com/office/officeart/2005/8/layout/orgChart1"/>
    <dgm:cxn modelId="{C1041F34-0C17-49DA-9280-91602EFEB735}" type="presOf" srcId="{9A3E728E-3C40-4D9F-A982-81D4C78D203E}" destId="{B52CCADA-F478-4EAB-A4B2-CC30D0405DB4}" srcOrd="0" destOrd="0" presId="urn:microsoft.com/office/officeart/2005/8/layout/orgChart1"/>
    <dgm:cxn modelId="{6BD72211-C4C2-453B-B265-C24E1C6F976D}" type="presOf" srcId="{18B1DE13-5066-42FC-9AE3-B1423F181F5D}" destId="{D5BB9B47-2CEA-44AA-9A16-574919EBE59F}" srcOrd="0" destOrd="0" presId="urn:microsoft.com/office/officeart/2005/8/layout/orgChart1"/>
    <dgm:cxn modelId="{2866928A-74E2-47EC-A262-BEAE802EF96D}" srcId="{0737EE96-0B0F-4E89-9F94-B883163767E0}" destId="{51B562CB-50C7-49E7-A143-0CDD162875C5}" srcOrd="3" destOrd="0" parTransId="{D5B2F7E5-9E60-4B74-A029-3ACEB839D736}" sibTransId="{F07A7A45-1842-4AD0-99FB-8825AA64AFAC}"/>
    <dgm:cxn modelId="{2DACC8E2-AF08-4B5A-A7B8-A04A585B3BDA}" type="presOf" srcId="{D304A4F5-A984-464A-A186-D927A8C582B8}" destId="{963F9927-49AB-4CB7-8484-ADE947DECFFD}" srcOrd="1" destOrd="0" presId="urn:microsoft.com/office/officeart/2005/8/layout/orgChart1"/>
    <dgm:cxn modelId="{BC105AB3-642D-49F9-88CF-F59B16260282}" srcId="{D687009C-C55C-48EE-8D7E-B51F0C1B8952}" destId="{4685A4C6-DC15-4E4E-ABBE-AFADD581590F}" srcOrd="0" destOrd="0" parTransId="{E903BFBC-EFA5-4E7B-A0BF-25AC42548243}" sibTransId="{A51407BD-BDCE-406A-AD1F-32B432CFB60C}"/>
    <dgm:cxn modelId="{BB5AAEB3-7BE9-4436-A62A-D4EA031CE578}" srcId="{0737EE96-0B0F-4E89-9F94-B883163767E0}" destId="{A567DA88-7493-467B-A758-165C9A657C39}" srcOrd="1" destOrd="0" parTransId="{555409D4-3E36-4D57-9456-5C988F2F8641}" sibTransId="{B81851C8-7BC0-4024-A64B-0ECB983196D8}"/>
    <dgm:cxn modelId="{CC8A64D0-2470-4594-B116-5928538BF058}" srcId="{4685A4C6-DC15-4E4E-ABBE-AFADD581590F}" destId="{D304A4F5-A984-464A-A186-D927A8C582B8}" srcOrd="1" destOrd="0" parTransId="{18B1DE13-5066-42FC-9AE3-B1423F181F5D}" sibTransId="{95CBCC0E-BD4C-4CC6-9674-8B88A849811C}"/>
    <dgm:cxn modelId="{B55864A0-F902-436A-BCDB-A53615A08753}" type="presOf" srcId="{A567DA88-7493-467B-A758-165C9A657C39}" destId="{A51C2A8F-E3F4-4B0A-993D-3D0A6A6539B5}" srcOrd="0" destOrd="0" presId="urn:microsoft.com/office/officeart/2005/8/layout/orgChart1"/>
    <dgm:cxn modelId="{F2D5B828-1155-4FB9-8289-A341ED66871A}" type="presOf" srcId="{DBBF1663-0D22-4F40-A2FA-768C949BEB17}" destId="{E230DDF3-2DF2-4CD4-9C01-4081196B5284}" srcOrd="0" destOrd="0" presId="urn:microsoft.com/office/officeart/2005/8/layout/orgChart1"/>
    <dgm:cxn modelId="{CDAC43FB-505B-4BAB-A720-DE8051E3589C}" srcId="{1FEE7CE7-D8AD-4BF5-A530-76584EFA297F}" destId="{D687009C-C55C-48EE-8D7E-B51F0C1B8952}" srcOrd="0" destOrd="0" parTransId="{147B04BB-A46D-4B98-A35B-5469178F0339}" sibTransId="{FD9FD3B9-0CC0-4FC3-B5A8-BC0A44F8637F}"/>
    <dgm:cxn modelId="{B167026C-2D23-426B-B131-3F09161A2C7C}" type="presOf" srcId="{29A2E0A4-5CB4-4150-ADEB-51CA5380048D}" destId="{FC10999B-DEDC-4BE0-ADE2-6CE27913114F}" srcOrd="0" destOrd="0" presId="urn:microsoft.com/office/officeart/2005/8/layout/orgChart1"/>
    <dgm:cxn modelId="{A026D095-B8D3-47B8-931F-9A1096880F5C}" type="presOf" srcId="{A567DA88-7493-467B-A758-165C9A657C39}" destId="{69225797-FFD0-419F-AF0A-9A4EBE586E6D}" srcOrd="1" destOrd="0" presId="urn:microsoft.com/office/officeart/2005/8/layout/orgChart1"/>
    <dgm:cxn modelId="{64AA4370-9A0C-444F-BDDA-6D9944A5ED05}" type="presOf" srcId="{4685A4C6-DC15-4E4E-ABBE-AFADD581590F}" destId="{431B23E3-2B33-4A50-B5C4-9FB22E42A997}" srcOrd="1" destOrd="0" presId="urn:microsoft.com/office/officeart/2005/8/layout/orgChart1"/>
    <dgm:cxn modelId="{A6B21AD0-A864-43DA-9BB1-B36E1B986339}" type="presOf" srcId="{4D0E0629-CF19-41A0-B310-E56F6B01B362}" destId="{0C3EBF01-F003-41D3-8234-BEA56CFD41E5}" srcOrd="0" destOrd="0" presId="urn:microsoft.com/office/officeart/2005/8/layout/orgChart1"/>
    <dgm:cxn modelId="{F4826F43-3F67-49CA-88D0-6562D86250E9}" type="presOf" srcId="{D687009C-C55C-48EE-8D7E-B51F0C1B8952}" destId="{49E87A26-B22C-4112-9077-A0F9B648D60A}" srcOrd="0" destOrd="0" presId="urn:microsoft.com/office/officeart/2005/8/layout/orgChart1"/>
    <dgm:cxn modelId="{0067C07F-7795-4067-B5C4-D22CE7715013}" type="presOf" srcId="{3841124C-02A9-43E1-B85E-AEAF62B0C374}" destId="{76A0E607-23B3-4127-9984-53D605848C0B}" srcOrd="0" destOrd="0" presId="urn:microsoft.com/office/officeart/2005/8/layout/orgChart1"/>
    <dgm:cxn modelId="{FBC3A2D6-328A-47F5-AA77-71C69D793409}" type="presOf" srcId="{D304A4F5-A984-464A-A186-D927A8C582B8}" destId="{B07BB7F5-BA16-4721-8415-E0CF902C5596}" srcOrd="0" destOrd="0" presId="urn:microsoft.com/office/officeart/2005/8/layout/orgChart1"/>
    <dgm:cxn modelId="{9C2550FE-663C-4E22-B1B2-9CA9572384C0}" type="presOf" srcId="{D687009C-C55C-48EE-8D7E-B51F0C1B8952}" destId="{DAA6A1D7-3FC6-46F9-A57A-523DB47BD50D}" srcOrd="1" destOrd="0" presId="urn:microsoft.com/office/officeart/2005/8/layout/orgChart1"/>
    <dgm:cxn modelId="{8DB5A844-E5BF-4C39-A922-B3AD7A5D2189}" srcId="{0737EE96-0B0F-4E89-9F94-B883163767E0}" destId="{DBBF1663-0D22-4F40-A2FA-768C949BEB17}" srcOrd="4" destOrd="0" parTransId="{832C516A-A102-4F55-9852-0DC56DF03FFC}" sibTransId="{57330B6F-E3D8-4E11-AB71-D1AF40718286}"/>
    <dgm:cxn modelId="{BA7364A5-71FF-46F7-B973-75ADF68BC62F}" srcId="{0737EE96-0B0F-4E89-9F94-B883163767E0}" destId="{4D0E0629-CF19-41A0-B310-E56F6B01B362}" srcOrd="2" destOrd="0" parTransId="{29A2E0A4-5CB4-4150-ADEB-51CA5380048D}" sibTransId="{CD7F5B4E-FC28-465D-BADF-61A0AB4B4A4D}"/>
    <dgm:cxn modelId="{571D9033-2099-4F6A-B7CC-86EE8E8DDDF5}" type="presOf" srcId="{555409D4-3E36-4D57-9456-5C988F2F8641}" destId="{E3E3734A-0B4E-4F2B-9E32-08318F53C58E}" srcOrd="0" destOrd="0" presId="urn:microsoft.com/office/officeart/2005/8/layout/orgChart1"/>
    <dgm:cxn modelId="{53772B9C-99AF-46BD-AFF2-D5A65FB69C19}" srcId="{0737EE96-0B0F-4E89-9F94-B883163767E0}" destId="{8238F115-CC01-4043-AE2E-6E2CAC9F520F}" srcOrd="0" destOrd="0" parTransId="{9A3E728E-3C40-4D9F-A982-81D4C78D203E}" sibTransId="{7F1CAA55-F0CE-497E-9159-930BCB44D697}"/>
    <dgm:cxn modelId="{EE00AC31-2C5B-4F49-ACEA-5972E2DF4816}" type="presParOf" srcId="{390AFEFF-1AB9-4170-87BB-842DC0C7523F}" destId="{07B82A2F-DF1B-407F-92C1-CF1C10BE2DB6}" srcOrd="0" destOrd="0" presId="urn:microsoft.com/office/officeart/2005/8/layout/orgChart1"/>
    <dgm:cxn modelId="{3C706ED8-9A24-47F9-A3AA-BA8B6F3FF551}" type="presParOf" srcId="{07B82A2F-DF1B-407F-92C1-CF1C10BE2DB6}" destId="{9E53E0FF-62B3-4412-81E1-9A34CF93C220}" srcOrd="0" destOrd="0" presId="urn:microsoft.com/office/officeart/2005/8/layout/orgChart1"/>
    <dgm:cxn modelId="{E6751B9C-5DAD-46BB-831B-D648AF013570}" type="presParOf" srcId="{9E53E0FF-62B3-4412-81E1-9A34CF93C220}" destId="{49E87A26-B22C-4112-9077-A0F9B648D60A}" srcOrd="0" destOrd="0" presId="urn:microsoft.com/office/officeart/2005/8/layout/orgChart1"/>
    <dgm:cxn modelId="{0B16F6A1-A3B1-451D-8137-202CBEFE8C03}" type="presParOf" srcId="{9E53E0FF-62B3-4412-81E1-9A34CF93C220}" destId="{DAA6A1D7-3FC6-46F9-A57A-523DB47BD50D}" srcOrd="1" destOrd="0" presId="urn:microsoft.com/office/officeart/2005/8/layout/orgChart1"/>
    <dgm:cxn modelId="{12696C28-3DE4-4EAE-9446-91796748AA6A}" type="presParOf" srcId="{07B82A2F-DF1B-407F-92C1-CF1C10BE2DB6}" destId="{211652AE-AE51-4330-9D9D-AA72ABD2713A}" srcOrd="1" destOrd="0" presId="urn:microsoft.com/office/officeart/2005/8/layout/orgChart1"/>
    <dgm:cxn modelId="{F4F85CFA-A1F8-407C-B5E3-DB211D7BCABE}" type="presParOf" srcId="{211652AE-AE51-4330-9D9D-AA72ABD2713A}" destId="{ACD8A668-E9DD-4609-8BB6-2E907313A48B}" srcOrd="0" destOrd="0" presId="urn:microsoft.com/office/officeart/2005/8/layout/orgChart1"/>
    <dgm:cxn modelId="{D6086C76-92EB-4700-BAD9-F0B0C7663EFE}" type="presParOf" srcId="{211652AE-AE51-4330-9D9D-AA72ABD2713A}" destId="{5FEC0DF7-2BB2-411A-BE7F-934307C4A694}" srcOrd="1" destOrd="0" presId="urn:microsoft.com/office/officeart/2005/8/layout/orgChart1"/>
    <dgm:cxn modelId="{F93CC339-911E-484E-BCB3-3545C98192AD}" type="presParOf" srcId="{5FEC0DF7-2BB2-411A-BE7F-934307C4A694}" destId="{A6EEFAE1-2752-44D3-B8C8-C97E7A74D56F}" srcOrd="0" destOrd="0" presId="urn:microsoft.com/office/officeart/2005/8/layout/orgChart1"/>
    <dgm:cxn modelId="{103E3ACF-0356-4BC6-A56A-64720BA6E345}" type="presParOf" srcId="{A6EEFAE1-2752-44D3-B8C8-C97E7A74D56F}" destId="{27A17F77-CB88-46C4-8267-E78A1695E667}" srcOrd="0" destOrd="0" presId="urn:microsoft.com/office/officeart/2005/8/layout/orgChart1"/>
    <dgm:cxn modelId="{661691C5-95C9-4A4A-83B7-BD931D90AB1F}" type="presParOf" srcId="{A6EEFAE1-2752-44D3-B8C8-C97E7A74D56F}" destId="{431B23E3-2B33-4A50-B5C4-9FB22E42A997}" srcOrd="1" destOrd="0" presId="urn:microsoft.com/office/officeart/2005/8/layout/orgChart1"/>
    <dgm:cxn modelId="{F5D21004-32CD-4A33-8B04-C047F6EFD9EB}" type="presParOf" srcId="{5FEC0DF7-2BB2-411A-BE7F-934307C4A694}" destId="{8A5CCCC0-BFC9-44F8-88AD-F6F63F063F55}" srcOrd="1" destOrd="0" presId="urn:microsoft.com/office/officeart/2005/8/layout/orgChart1"/>
    <dgm:cxn modelId="{7625ADFB-F974-4A61-8CDF-66DDC0BBD219}" type="presParOf" srcId="{8A5CCCC0-BFC9-44F8-88AD-F6F63F063F55}" destId="{76A0E607-23B3-4127-9984-53D605848C0B}" srcOrd="0" destOrd="0" presId="urn:microsoft.com/office/officeart/2005/8/layout/orgChart1"/>
    <dgm:cxn modelId="{47D43C7A-0956-4826-83B6-81726FCD854B}" type="presParOf" srcId="{8A5CCCC0-BFC9-44F8-88AD-F6F63F063F55}" destId="{CC3F55E8-4EE6-47C9-8F47-D38755ACEF18}" srcOrd="1" destOrd="0" presId="urn:microsoft.com/office/officeart/2005/8/layout/orgChart1"/>
    <dgm:cxn modelId="{6EF0C79B-0A26-4EB0-8E58-83DAC9D545E4}" type="presParOf" srcId="{CC3F55E8-4EE6-47C9-8F47-D38755ACEF18}" destId="{FCDAC88B-ED32-4BC5-9A4B-DAC43F597394}" srcOrd="0" destOrd="0" presId="urn:microsoft.com/office/officeart/2005/8/layout/orgChart1"/>
    <dgm:cxn modelId="{BF505803-52DD-4CED-9766-D0DFE9DB6BA9}" type="presParOf" srcId="{FCDAC88B-ED32-4BC5-9A4B-DAC43F597394}" destId="{170BCB84-7E12-42F8-92EA-1DDE0D1BFFE5}" srcOrd="0" destOrd="0" presId="urn:microsoft.com/office/officeart/2005/8/layout/orgChart1"/>
    <dgm:cxn modelId="{35EA59E1-4F07-4CF1-A0EA-4183DC408236}" type="presParOf" srcId="{FCDAC88B-ED32-4BC5-9A4B-DAC43F597394}" destId="{9F415C5C-C1E6-475A-968F-F6E0182561ED}" srcOrd="1" destOrd="0" presId="urn:microsoft.com/office/officeart/2005/8/layout/orgChart1"/>
    <dgm:cxn modelId="{7A82EA8E-BD02-4B38-97CF-4D004C453582}" type="presParOf" srcId="{CC3F55E8-4EE6-47C9-8F47-D38755ACEF18}" destId="{81CBFABC-D684-4354-8EDB-E485E0EF09D5}" srcOrd="1" destOrd="0" presId="urn:microsoft.com/office/officeart/2005/8/layout/orgChart1"/>
    <dgm:cxn modelId="{904E9716-DB99-4817-88B4-A3D87EFACDFE}" type="presParOf" srcId="{CC3F55E8-4EE6-47C9-8F47-D38755ACEF18}" destId="{C54C456B-D512-4128-A754-700C9AE32778}" srcOrd="2" destOrd="0" presId="urn:microsoft.com/office/officeart/2005/8/layout/orgChart1"/>
    <dgm:cxn modelId="{AD4793F2-E7A6-43BD-AD9B-1439831EF874}" type="presParOf" srcId="{8A5CCCC0-BFC9-44F8-88AD-F6F63F063F55}" destId="{D5BB9B47-2CEA-44AA-9A16-574919EBE59F}" srcOrd="2" destOrd="0" presId="urn:microsoft.com/office/officeart/2005/8/layout/orgChart1"/>
    <dgm:cxn modelId="{B0A89D52-8923-47CE-9C1D-04AA41B449BA}" type="presParOf" srcId="{8A5CCCC0-BFC9-44F8-88AD-F6F63F063F55}" destId="{4A406410-82CB-4A0E-A492-3E289B6252D2}" srcOrd="3" destOrd="0" presId="urn:microsoft.com/office/officeart/2005/8/layout/orgChart1"/>
    <dgm:cxn modelId="{CB0767F8-1535-4C6B-A730-9128340D6DBE}" type="presParOf" srcId="{4A406410-82CB-4A0E-A492-3E289B6252D2}" destId="{336CA0E6-FE52-4389-A91D-171550BA8235}" srcOrd="0" destOrd="0" presId="urn:microsoft.com/office/officeart/2005/8/layout/orgChart1"/>
    <dgm:cxn modelId="{0093DD4C-9718-46F8-8DC4-CFD35A8177EF}" type="presParOf" srcId="{336CA0E6-FE52-4389-A91D-171550BA8235}" destId="{B07BB7F5-BA16-4721-8415-E0CF902C5596}" srcOrd="0" destOrd="0" presId="urn:microsoft.com/office/officeart/2005/8/layout/orgChart1"/>
    <dgm:cxn modelId="{9AA5A2BA-95DE-4C95-88BA-413C5D038CED}" type="presParOf" srcId="{336CA0E6-FE52-4389-A91D-171550BA8235}" destId="{963F9927-49AB-4CB7-8484-ADE947DECFFD}" srcOrd="1" destOrd="0" presId="urn:microsoft.com/office/officeart/2005/8/layout/orgChart1"/>
    <dgm:cxn modelId="{26CCAF0D-FA81-4721-B6CC-ABCCD7DDB8BB}" type="presParOf" srcId="{4A406410-82CB-4A0E-A492-3E289B6252D2}" destId="{7331E22A-AAA4-4417-AF4A-A2E2AF52E41D}" srcOrd="1" destOrd="0" presId="urn:microsoft.com/office/officeart/2005/8/layout/orgChart1"/>
    <dgm:cxn modelId="{A98D79F6-44DF-439B-AB6D-AADD68F2EAA0}" type="presParOf" srcId="{4A406410-82CB-4A0E-A492-3E289B6252D2}" destId="{4AD6CA8C-3E2A-419C-9312-FFDD21E5A777}" srcOrd="2" destOrd="0" presId="urn:microsoft.com/office/officeart/2005/8/layout/orgChart1"/>
    <dgm:cxn modelId="{EE074511-E3C7-4E6B-AC8C-9693FA19C716}" type="presParOf" srcId="{5FEC0DF7-2BB2-411A-BE7F-934307C4A694}" destId="{C4B47FE6-095A-4250-A429-FA36DE6FC743}" srcOrd="2" destOrd="0" presId="urn:microsoft.com/office/officeart/2005/8/layout/orgChart1"/>
    <dgm:cxn modelId="{60FF1F67-A369-4DFE-B44B-08BB98B3900B}" type="presParOf" srcId="{211652AE-AE51-4330-9D9D-AA72ABD2713A}" destId="{DC39308A-9707-466F-83A1-515853B5A106}" srcOrd="2" destOrd="0" presId="urn:microsoft.com/office/officeart/2005/8/layout/orgChart1"/>
    <dgm:cxn modelId="{21320BDB-240D-44B4-AF89-6B979125FB92}" type="presParOf" srcId="{211652AE-AE51-4330-9D9D-AA72ABD2713A}" destId="{6304C6C7-A97F-49C7-9748-EC2AF6D41509}" srcOrd="3" destOrd="0" presId="urn:microsoft.com/office/officeart/2005/8/layout/orgChart1"/>
    <dgm:cxn modelId="{7DE68FF8-C664-49B7-B45F-E7BDECAFE7AB}" type="presParOf" srcId="{6304C6C7-A97F-49C7-9748-EC2AF6D41509}" destId="{2F72E101-C168-4C16-958D-6026B6D85BD0}" srcOrd="0" destOrd="0" presId="urn:microsoft.com/office/officeart/2005/8/layout/orgChart1"/>
    <dgm:cxn modelId="{279172F1-882B-4EB1-AC94-527B245F5720}" type="presParOf" srcId="{2F72E101-C168-4C16-958D-6026B6D85BD0}" destId="{55D59315-675B-45B8-A5D0-35F0CCB577A0}" srcOrd="0" destOrd="0" presId="urn:microsoft.com/office/officeart/2005/8/layout/orgChart1"/>
    <dgm:cxn modelId="{85AC9F43-4F0C-4A08-B2E2-9C51C0935345}" type="presParOf" srcId="{2F72E101-C168-4C16-958D-6026B6D85BD0}" destId="{55C1FD68-2AB9-4A54-A7D6-D72DB31FD3C2}" srcOrd="1" destOrd="0" presId="urn:microsoft.com/office/officeart/2005/8/layout/orgChart1"/>
    <dgm:cxn modelId="{80BAEEC1-7489-418D-B307-25C9E0717E61}" type="presParOf" srcId="{6304C6C7-A97F-49C7-9748-EC2AF6D41509}" destId="{B1E5292A-5DD3-468F-A545-0763F4B3A959}" srcOrd="1" destOrd="0" presId="urn:microsoft.com/office/officeart/2005/8/layout/orgChart1"/>
    <dgm:cxn modelId="{80ED4F60-3CA6-42E9-8374-A62CE5F7BFB8}" type="presParOf" srcId="{B1E5292A-5DD3-468F-A545-0763F4B3A959}" destId="{B52CCADA-F478-4EAB-A4B2-CC30D0405DB4}" srcOrd="0" destOrd="0" presId="urn:microsoft.com/office/officeart/2005/8/layout/orgChart1"/>
    <dgm:cxn modelId="{20B6486A-FCC1-4C29-824C-82E76837A2CB}" type="presParOf" srcId="{B1E5292A-5DD3-468F-A545-0763F4B3A959}" destId="{020042B1-D610-4C2F-A6EB-6E8994ECE9A5}" srcOrd="1" destOrd="0" presId="urn:microsoft.com/office/officeart/2005/8/layout/orgChart1"/>
    <dgm:cxn modelId="{FAC0D171-D92E-4CE8-A15B-9F4DD175380A}" type="presParOf" srcId="{020042B1-D610-4C2F-A6EB-6E8994ECE9A5}" destId="{67918A9C-5AB7-4EB0-BD27-375CFB89C971}" srcOrd="0" destOrd="0" presId="urn:microsoft.com/office/officeart/2005/8/layout/orgChart1"/>
    <dgm:cxn modelId="{27DFA646-EFC8-41E9-B519-C95C74BF52F4}" type="presParOf" srcId="{67918A9C-5AB7-4EB0-BD27-375CFB89C971}" destId="{319EC9DE-9D25-4864-94D4-4E67B26055AA}" srcOrd="0" destOrd="0" presId="urn:microsoft.com/office/officeart/2005/8/layout/orgChart1"/>
    <dgm:cxn modelId="{8160938A-A10C-4467-BC7C-B6EC1080CB09}" type="presParOf" srcId="{67918A9C-5AB7-4EB0-BD27-375CFB89C971}" destId="{DE6AD65C-DA11-43D3-A606-149D32432211}" srcOrd="1" destOrd="0" presId="urn:microsoft.com/office/officeart/2005/8/layout/orgChart1"/>
    <dgm:cxn modelId="{EC5786A9-A6EC-4B9D-9EDC-C9654DC311D2}" type="presParOf" srcId="{020042B1-D610-4C2F-A6EB-6E8994ECE9A5}" destId="{81A9E050-E183-4467-A59D-BA12555CDDD4}" srcOrd="1" destOrd="0" presId="urn:microsoft.com/office/officeart/2005/8/layout/orgChart1"/>
    <dgm:cxn modelId="{14E80B28-85FD-4BED-8EF0-1D190C16EA0A}" type="presParOf" srcId="{020042B1-D610-4C2F-A6EB-6E8994ECE9A5}" destId="{590707AC-6FB7-437E-AEB4-6A412F3045DA}" srcOrd="2" destOrd="0" presId="urn:microsoft.com/office/officeart/2005/8/layout/orgChart1"/>
    <dgm:cxn modelId="{802011E0-A904-4C34-9AD5-516344B55882}" type="presParOf" srcId="{B1E5292A-5DD3-468F-A545-0763F4B3A959}" destId="{E3E3734A-0B4E-4F2B-9E32-08318F53C58E}" srcOrd="2" destOrd="0" presId="urn:microsoft.com/office/officeart/2005/8/layout/orgChart1"/>
    <dgm:cxn modelId="{D5373260-1EB0-45EC-9CD1-5E9F8358B71B}" type="presParOf" srcId="{B1E5292A-5DD3-468F-A545-0763F4B3A959}" destId="{6FE89812-A1E3-4FE2-A224-550A073F8D03}" srcOrd="3" destOrd="0" presId="urn:microsoft.com/office/officeart/2005/8/layout/orgChart1"/>
    <dgm:cxn modelId="{167099BA-DC89-4F05-9E77-C722EF5FEAD9}" type="presParOf" srcId="{6FE89812-A1E3-4FE2-A224-550A073F8D03}" destId="{AD627011-CADB-4862-AD0E-174CC29A8BCA}" srcOrd="0" destOrd="0" presId="urn:microsoft.com/office/officeart/2005/8/layout/orgChart1"/>
    <dgm:cxn modelId="{F5B5F4D2-4345-43C3-80D3-6064F210D0A8}" type="presParOf" srcId="{AD627011-CADB-4862-AD0E-174CC29A8BCA}" destId="{A51C2A8F-E3F4-4B0A-993D-3D0A6A6539B5}" srcOrd="0" destOrd="0" presId="urn:microsoft.com/office/officeart/2005/8/layout/orgChart1"/>
    <dgm:cxn modelId="{D1E5760C-FCB5-4A62-AECF-A6A6B2C23E22}" type="presParOf" srcId="{AD627011-CADB-4862-AD0E-174CC29A8BCA}" destId="{69225797-FFD0-419F-AF0A-9A4EBE586E6D}" srcOrd="1" destOrd="0" presId="urn:microsoft.com/office/officeart/2005/8/layout/orgChart1"/>
    <dgm:cxn modelId="{9DE19103-99D4-449F-9C69-E26D9B3B59CF}" type="presParOf" srcId="{6FE89812-A1E3-4FE2-A224-550A073F8D03}" destId="{815EFCE6-5C10-4D7A-AD1C-AF7CD0410D7B}" srcOrd="1" destOrd="0" presId="urn:microsoft.com/office/officeart/2005/8/layout/orgChart1"/>
    <dgm:cxn modelId="{A72B4612-1D3C-48DA-A776-720620AD8EC1}" type="presParOf" srcId="{6FE89812-A1E3-4FE2-A224-550A073F8D03}" destId="{22C383E2-A67A-448C-A733-0C67949F7BFA}" srcOrd="2" destOrd="0" presId="urn:microsoft.com/office/officeart/2005/8/layout/orgChart1"/>
    <dgm:cxn modelId="{D61E8D46-725A-4F31-925D-00B32F033173}" type="presParOf" srcId="{B1E5292A-5DD3-468F-A545-0763F4B3A959}" destId="{FC10999B-DEDC-4BE0-ADE2-6CE27913114F}" srcOrd="4" destOrd="0" presId="urn:microsoft.com/office/officeart/2005/8/layout/orgChart1"/>
    <dgm:cxn modelId="{F6E4B072-E627-43A1-B18E-F2366BCF486B}" type="presParOf" srcId="{B1E5292A-5DD3-468F-A545-0763F4B3A959}" destId="{2B7A4A20-0424-4C5C-BCD7-E1E28F5611EA}" srcOrd="5" destOrd="0" presId="urn:microsoft.com/office/officeart/2005/8/layout/orgChart1"/>
    <dgm:cxn modelId="{8BCCF6C7-4AE0-437B-92B7-A50D90810AAC}" type="presParOf" srcId="{2B7A4A20-0424-4C5C-BCD7-E1E28F5611EA}" destId="{52835F57-D750-4321-BEC8-63B9C60B96DB}" srcOrd="0" destOrd="0" presId="urn:microsoft.com/office/officeart/2005/8/layout/orgChart1"/>
    <dgm:cxn modelId="{CE807F29-6B42-439E-8FA5-4610B546313D}" type="presParOf" srcId="{52835F57-D750-4321-BEC8-63B9C60B96DB}" destId="{0C3EBF01-F003-41D3-8234-BEA56CFD41E5}" srcOrd="0" destOrd="0" presId="urn:microsoft.com/office/officeart/2005/8/layout/orgChart1"/>
    <dgm:cxn modelId="{15E0DD81-8B60-4C51-B39F-6391C7E54371}" type="presParOf" srcId="{52835F57-D750-4321-BEC8-63B9C60B96DB}" destId="{4EAD0B9E-0CB9-4431-861D-55C59C25F75C}" srcOrd="1" destOrd="0" presId="urn:microsoft.com/office/officeart/2005/8/layout/orgChart1"/>
    <dgm:cxn modelId="{47C8E60D-41ED-4BF9-99EE-DEF30EBDABE4}" type="presParOf" srcId="{2B7A4A20-0424-4C5C-BCD7-E1E28F5611EA}" destId="{9736D510-8FFF-4942-92E3-297456D1F800}" srcOrd="1" destOrd="0" presId="urn:microsoft.com/office/officeart/2005/8/layout/orgChart1"/>
    <dgm:cxn modelId="{C58271D1-7CBD-4239-9BDF-D04D61F9C588}" type="presParOf" srcId="{2B7A4A20-0424-4C5C-BCD7-E1E28F5611EA}" destId="{38822807-2B30-4AE8-86D4-9A2F99641090}" srcOrd="2" destOrd="0" presId="urn:microsoft.com/office/officeart/2005/8/layout/orgChart1"/>
    <dgm:cxn modelId="{1702FBBF-E209-46DF-9464-85D479E8605D}" type="presParOf" srcId="{B1E5292A-5DD3-468F-A545-0763F4B3A959}" destId="{8DFB4772-55C6-4FB4-B93F-7353761282D9}" srcOrd="6" destOrd="0" presId="urn:microsoft.com/office/officeart/2005/8/layout/orgChart1"/>
    <dgm:cxn modelId="{4386B430-F11D-4AE2-8D8D-0AA75E824BEA}" type="presParOf" srcId="{B1E5292A-5DD3-468F-A545-0763F4B3A959}" destId="{5A287A48-A2A6-4CE2-A7B9-E3B0E7BC144F}" srcOrd="7" destOrd="0" presId="urn:microsoft.com/office/officeart/2005/8/layout/orgChart1"/>
    <dgm:cxn modelId="{E336DEEB-50A7-4330-A270-59CB21A84EA1}" type="presParOf" srcId="{5A287A48-A2A6-4CE2-A7B9-E3B0E7BC144F}" destId="{10542BB5-1766-4681-8FD6-29AF6CB20A20}" srcOrd="0" destOrd="0" presId="urn:microsoft.com/office/officeart/2005/8/layout/orgChart1"/>
    <dgm:cxn modelId="{4ECAC3B3-F943-433F-8845-F9A917F27CA9}" type="presParOf" srcId="{10542BB5-1766-4681-8FD6-29AF6CB20A20}" destId="{E6DAD773-0043-4ABE-9960-56BE82864FAC}" srcOrd="0" destOrd="0" presId="urn:microsoft.com/office/officeart/2005/8/layout/orgChart1"/>
    <dgm:cxn modelId="{5F861B4E-9006-41E1-A767-FFE800287A7C}" type="presParOf" srcId="{10542BB5-1766-4681-8FD6-29AF6CB20A20}" destId="{2669D1B5-E2DE-4D05-8C71-F50AF02E2F61}" srcOrd="1" destOrd="0" presId="urn:microsoft.com/office/officeart/2005/8/layout/orgChart1"/>
    <dgm:cxn modelId="{58CD5845-E6F2-49A2-AA5A-4E824DD77EBB}" type="presParOf" srcId="{5A287A48-A2A6-4CE2-A7B9-E3B0E7BC144F}" destId="{C8F91B1E-182F-4EF2-A036-12E2F793F07A}" srcOrd="1" destOrd="0" presId="urn:microsoft.com/office/officeart/2005/8/layout/orgChart1"/>
    <dgm:cxn modelId="{E454222B-6692-42CC-9048-D3F9A813BEF3}" type="presParOf" srcId="{5A287A48-A2A6-4CE2-A7B9-E3B0E7BC144F}" destId="{3B0CF2CC-BEDA-47DD-B6CE-22D0DA30E247}" srcOrd="2" destOrd="0" presId="urn:microsoft.com/office/officeart/2005/8/layout/orgChart1"/>
    <dgm:cxn modelId="{DF4BB4E4-F48D-4EA9-B19F-7ECAC668063F}" type="presParOf" srcId="{B1E5292A-5DD3-468F-A545-0763F4B3A959}" destId="{387B180E-E869-4B10-BD98-E0570AE12FB6}" srcOrd="8" destOrd="0" presId="urn:microsoft.com/office/officeart/2005/8/layout/orgChart1"/>
    <dgm:cxn modelId="{FC58B63F-3396-4F3A-AA1E-C3455622FE0C}" type="presParOf" srcId="{B1E5292A-5DD3-468F-A545-0763F4B3A959}" destId="{5153D263-83EB-45A8-8CCD-F7EF08AB2153}" srcOrd="9" destOrd="0" presId="urn:microsoft.com/office/officeart/2005/8/layout/orgChart1"/>
    <dgm:cxn modelId="{6A0ACBD2-A941-4A75-A3C5-8173080C74C2}" type="presParOf" srcId="{5153D263-83EB-45A8-8CCD-F7EF08AB2153}" destId="{1ED7674B-F01A-48BD-9D77-52E4F4FBC745}" srcOrd="0" destOrd="0" presId="urn:microsoft.com/office/officeart/2005/8/layout/orgChart1"/>
    <dgm:cxn modelId="{A7294245-B3E8-4387-B4BA-FFBFFD1E5D2C}" type="presParOf" srcId="{1ED7674B-F01A-48BD-9D77-52E4F4FBC745}" destId="{E230DDF3-2DF2-4CD4-9C01-4081196B5284}" srcOrd="0" destOrd="0" presId="urn:microsoft.com/office/officeart/2005/8/layout/orgChart1"/>
    <dgm:cxn modelId="{3640CC11-EB7F-4D50-8B16-29173992621E}" type="presParOf" srcId="{1ED7674B-F01A-48BD-9D77-52E4F4FBC745}" destId="{7E254019-DCA3-43F4-BC07-BF5E6BFF75C9}" srcOrd="1" destOrd="0" presId="urn:microsoft.com/office/officeart/2005/8/layout/orgChart1"/>
    <dgm:cxn modelId="{D961997E-1232-4D1F-A0D9-64B1C7CFF273}" type="presParOf" srcId="{5153D263-83EB-45A8-8CCD-F7EF08AB2153}" destId="{C8A255B1-2924-49A6-B0C0-93884C275F79}" srcOrd="1" destOrd="0" presId="urn:microsoft.com/office/officeart/2005/8/layout/orgChart1"/>
    <dgm:cxn modelId="{D15D92C1-14AD-4F00-A0A0-42FA3B42539F}" type="presParOf" srcId="{5153D263-83EB-45A8-8CCD-F7EF08AB2153}" destId="{C236B142-BF9C-4E1F-AD16-53CD679C3FDE}" srcOrd="2" destOrd="0" presId="urn:microsoft.com/office/officeart/2005/8/layout/orgChart1"/>
    <dgm:cxn modelId="{39E0EA47-3671-46AA-A453-8D02BA2E544A}" type="presParOf" srcId="{6304C6C7-A97F-49C7-9748-EC2AF6D41509}" destId="{2D66101F-488C-4776-AA52-88DEFF0755B6}" srcOrd="2" destOrd="0" presId="urn:microsoft.com/office/officeart/2005/8/layout/orgChart1"/>
    <dgm:cxn modelId="{50683A7D-77F2-4CA1-8797-A9CAADE57B52}" type="presParOf" srcId="{07B82A2F-DF1B-407F-92C1-CF1C10BE2DB6}" destId="{F36D5C41-8101-44B9-82A0-92CAD181A63F}"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7B180E-E869-4B10-BD98-E0570AE12FB6}">
      <dsp:nvSpPr>
        <dsp:cNvPr id="0" name=""/>
        <dsp:cNvSpPr/>
      </dsp:nvSpPr>
      <dsp:spPr>
        <a:xfrm>
          <a:off x="4153777" y="1150787"/>
          <a:ext cx="474316" cy="3136957"/>
        </a:xfrm>
        <a:custGeom>
          <a:avLst/>
          <a:gdLst/>
          <a:ahLst/>
          <a:cxnLst/>
          <a:rect l="0" t="0" r="0" b="0"/>
          <a:pathLst>
            <a:path>
              <a:moveTo>
                <a:pt x="0" y="0"/>
              </a:moveTo>
              <a:lnTo>
                <a:pt x="0" y="3136957"/>
              </a:lnTo>
              <a:lnTo>
                <a:pt x="474316" y="3136957"/>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DFB4772-55C6-4FB4-B93F-7353761282D9}">
      <dsp:nvSpPr>
        <dsp:cNvPr id="0" name=""/>
        <dsp:cNvSpPr/>
      </dsp:nvSpPr>
      <dsp:spPr>
        <a:xfrm>
          <a:off x="4153777" y="1150787"/>
          <a:ext cx="474316" cy="2462036"/>
        </a:xfrm>
        <a:custGeom>
          <a:avLst/>
          <a:gdLst/>
          <a:ahLst/>
          <a:cxnLst/>
          <a:rect l="0" t="0" r="0" b="0"/>
          <a:pathLst>
            <a:path>
              <a:moveTo>
                <a:pt x="0" y="0"/>
              </a:moveTo>
              <a:lnTo>
                <a:pt x="0" y="2462036"/>
              </a:lnTo>
              <a:lnTo>
                <a:pt x="474316" y="246203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C10999B-DEDC-4BE0-ADE2-6CE27913114F}">
      <dsp:nvSpPr>
        <dsp:cNvPr id="0" name=""/>
        <dsp:cNvSpPr/>
      </dsp:nvSpPr>
      <dsp:spPr>
        <a:xfrm>
          <a:off x="4153777" y="1150787"/>
          <a:ext cx="474316" cy="1787115"/>
        </a:xfrm>
        <a:custGeom>
          <a:avLst/>
          <a:gdLst/>
          <a:ahLst/>
          <a:cxnLst/>
          <a:rect l="0" t="0" r="0" b="0"/>
          <a:pathLst>
            <a:path>
              <a:moveTo>
                <a:pt x="0" y="0"/>
              </a:moveTo>
              <a:lnTo>
                <a:pt x="0" y="1787115"/>
              </a:lnTo>
              <a:lnTo>
                <a:pt x="474316" y="178711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3E3734A-0B4E-4F2B-9E32-08318F53C58E}">
      <dsp:nvSpPr>
        <dsp:cNvPr id="0" name=""/>
        <dsp:cNvSpPr/>
      </dsp:nvSpPr>
      <dsp:spPr>
        <a:xfrm>
          <a:off x="4153777" y="1150787"/>
          <a:ext cx="474316" cy="1112193"/>
        </a:xfrm>
        <a:custGeom>
          <a:avLst/>
          <a:gdLst/>
          <a:ahLst/>
          <a:cxnLst/>
          <a:rect l="0" t="0" r="0" b="0"/>
          <a:pathLst>
            <a:path>
              <a:moveTo>
                <a:pt x="0" y="0"/>
              </a:moveTo>
              <a:lnTo>
                <a:pt x="0" y="1112193"/>
              </a:lnTo>
              <a:lnTo>
                <a:pt x="474316" y="1112193"/>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52CCADA-F478-4EAB-A4B2-CC30D0405DB4}">
      <dsp:nvSpPr>
        <dsp:cNvPr id="0" name=""/>
        <dsp:cNvSpPr/>
      </dsp:nvSpPr>
      <dsp:spPr>
        <a:xfrm>
          <a:off x="4153777" y="1150787"/>
          <a:ext cx="474316" cy="437272"/>
        </a:xfrm>
        <a:custGeom>
          <a:avLst/>
          <a:gdLst/>
          <a:ahLst/>
          <a:cxnLst/>
          <a:rect l="0" t="0" r="0" b="0"/>
          <a:pathLst>
            <a:path>
              <a:moveTo>
                <a:pt x="0" y="0"/>
              </a:moveTo>
              <a:lnTo>
                <a:pt x="0" y="437272"/>
              </a:lnTo>
              <a:lnTo>
                <a:pt x="474316" y="437272"/>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C39308A-9707-466F-83A1-515853B5A106}">
      <dsp:nvSpPr>
        <dsp:cNvPr id="0" name=""/>
        <dsp:cNvSpPr/>
      </dsp:nvSpPr>
      <dsp:spPr>
        <a:xfrm>
          <a:off x="3811130" y="475866"/>
          <a:ext cx="1607491" cy="199624"/>
        </a:xfrm>
        <a:custGeom>
          <a:avLst/>
          <a:gdLst/>
          <a:ahLst/>
          <a:cxnLst/>
          <a:rect l="0" t="0" r="0" b="0"/>
          <a:pathLst>
            <a:path>
              <a:moveTo>
                <a:pt x="0" y="0"/>
              </a:moveTo>
              <a:lnTo>
                <a:pt x="0" y="99812"/>
              </a:lnTo>
              <a:lnTo>
                <a:pt x="1607491" y="99812"/>
              </a:lnTo>
              <a:lnTo>
                <a:pt x="1607491" y="19962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5BB9B47-2CEA-44AA-9A16-574919EBE59F}">
      <dsp:nvSpPr>
        <dsp:cNvPr id="0" name=""/>
        <dsp:cNvSpPr/>
      </dsp:nvSpPr>
      <dsp:spPr>
        <a:xfrm>
          <a:off x="924120" y="1150787"/>
          <a:ext cx="452303" cy="1112193"/>
        </a:xfrm>
        <a:custGeom>
          <a:avLst/>
          <a:gdLst/>
          <a:ahLst/>
          <a:cxnLst/>
          <a:rect l="0" t="0" r="0" b="0"/>
          <a:pathLst>
            <a:path>
              <a:moveTo>
                <a:pt x="0" y="0"/>
              </a:moveTo>
              <a:lnTo>
                <a:pt x="0" y="1112193"/>
              </a:lnTo>
              <a:lnTo>
                <a:pt x="452303" y="1112193"/>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6A0E607-23B3-4127-9984-53D605848C0B}">
      <dsp:nvSpPr>
        <dsp:cNvPr id="0" name=""/>
        <dsp:cNvSpPr/>
      </dsp:nvSpPr>
      <dsp:spPr>
        <a:xfrm>
          <a:off x="924120" y="1150787"/>
          <a:ext cx="452303" cy="437272"/>
        </a:xfrm>
        <a:custGeom>
          <a:avLst/>
          <a:gdLst/>
          <a:ahLst/>
          <a:cxnLst/>
          <a:rect l="0" t="0" r="0" b="0"/>
          <a:pathLst>
            <a:path>
              <a:moveTo>
                <a:pt x="0" y="0"/>
              </a:moveTo>
              <a:lnTo>
                <a:pt x="0" y="437272"/>
              </a:lnTo>
              <a:lnTo>
                <a:pt x="452303" y="437272"/>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CD8A668-E9DD-4609-8BB6-2E907313A48B}">
      <dsp:nvSpPr>
        <dsp:cNvPr id="0" name=""/>
        <dsp:cNvSpPr/>
      </dsp:nvSpPr>
      <dsp:spPr>
        <a:xfrm>
          <a:off x="2130263" y="475866"/>
          <a:ext cx="1680867" cy="199624"/>
        </a:xfrm>
        <a:custGeom>
          <a:avLst/>
          <a:gdLst/>
          <a:ahLst/>
          <a:cxnLst/>
          <a:rect l="0" t="0" r="0" b="0"/>
          <a:pathLst>
            <a:path>
              <a:moveTo>
                <a:pt x="1680867" y="0"/>
              </a:moveTo>
              <a:lnTo>
                <a:pt x="1680867" y="99812"/>
              </a:lnTo>
              <a:lnTo>
                <a:pt x="0" y="99812"/>
              </a:lnTo>
              <a:lnTo>
                <a:pt x="0" y="19962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9E87A26-B22C-4112-9077-A0F9B648D60A}">
      <dsp:nvSpPr>
        <dsp:cNvPr id="0" name=""/>
        <dsp:cNvSpPr/>
      </dsp:nvSpPr>
      <dsp:spPr>
        <a:xfrm>
          <a:off x="2368695" y="569"/>
          <a:ext cx="2884869" cy="475296"/>
        </a:xfrm>
        <a:prstGeom prst="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dirty="0" smtClean="0"/>
            <a:t>10_iads_cmdr</a:t>
          </a:r>
          <a:endParaRPr lang="en-US" sz="1800" kern="1200" dirty="0"/>
        </a:p>
      </dsp:txBody>
      <dsp:txXfrm>
        <a:off x="2368695" y="569"/>
        <a:ext cx="2884869" cy="475296"/>
      </dsp:txXfrm>
    </dsp:sp>
    <dsp:sp modelId="{27A17F77-CB88-46C4-8267-E78A1695E667}">
      <dsp:nvSpPr>
        <dsp:cNvPr id="0" name=""/>
        <dsp:cNvSpPr/>
      </dsp:nvSpPr>
      <dsp:spPr>
        <a:xfrm>
          <a:off x="622584" y="675490"/>
          <a:ext cx="3015357" cy="475296"/>
        </a:xfrm>
        <a:prstGeom prst="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dirty="0" smtClean="0"/>
            <a:t>100_radar_company</a:t>
          </a:r>
          <a:endParaRPr lang="en-US" sz="1800" kern="1200" dirty="0"/>
        </a:p>
      </dsp:txBody>
      <dsp:txXfrm>
        <a:off x="622584" y="675490"/>
        <a:ext cx="3015357" cy="475296"/>
      </dsp:txXfrm>
    </dsp:sp>
    <dsp:sp modelId="{170BCB84-7E12-42F8-92EA-1DDE0D1BFFE5}">
      <dsp:nvSpPr>
        <dsp:cNvPr id="0" name=""/>
        <dsp:cNvSpPr/>
      </dsp:nvSpPr>
      <dsp:spPr>
        <a:xfrm>
          <a:off x="1376423" y="1350412"/>
          <a:ext cx="2165280" cy="475296"/>
        </a:xfrm>
        <a:prstGeom prst="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dirty="0" smtClean="0"/>
            <a:t>200_ew_radar</a:t>
          </a:r>
          <a:endParaRPr lang="en-US" sz="1800" kern="1200" dirty="0"/>
        </a:p>
      </dsp:txBody>
      <dsp:txXfrm>
        <a:off x="1376423" y="1350412"/>
        <a:ext cx="2165280" cy="475296"/>
      </dsp:txXfrm>
    </dsp:sp>
    <dsp:sp modelId="{B07BB7F5-BA16-4721-8415-E0CF902C5596}">
      <dsp:nvSpPr>
        <dsp:cNvPr id="0" name=""/>
        <dsp:cNvSpPr/>
      </dsp:nvSpPr>
      <dsp:spPr>
        <a:xfrm>
          <a:off x="1376423" y="2025333"/>
          <a:ext cx="2203550" cy="475296"/>
        </a:xfrm>
        <a:prstGeom prst="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dirty="0" smtClean="0"/>
            <a:t>300_ew_radar </a:t>
          </a:r>
          <a:endParaRPr lang="en-US" sz="1800" kern="1200" dirty="0"/>
        </a:p>
      </dsp:txBody>
      <dsp:txXfrm>
        <a:off x="1376423" y="2025333"/>
        <a:ext cx="2203550" cy="475296"/>
      </dsp:txXfrm>
    </dsp:sp>
    <dsp:sp modelId="{55D59315-675B-45B8-A5D0-35F0CCB577A0}">
      <dsp:nvSpPr>
        <dsp:cNvPr id="0" name=""/>
        <dsp:cNvSpPr/>
      </dsp:nvSpPr>
      <dsp:spPr>
        <a:xfrm>
          <a:off x="3837566" y="675490"/>
          <a:ext cx="3162110" cy="475296"/>
        </a:xfrm>
        <a:prstGeom prst="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dirty="0" smtClean="0"/>
            <a:t>3500_large_sam_battalion</a:t>
          </a:r>
          <a:endParaRPr lang="en-US" sz="1800" kern="1200" dirty="0"/>
        </a:p>
      </dsp:txBody>
      <dsp:txXfrm>
        <a:off x="3837566" y="675490"/>
        <a:ext cx="3162110" cy="475296"/>
      </dsp:txXfrm>
    </dsp:sp>
    <dsp:sp modelId="{319EC9DE-9D25-4864-94D4-4E67B26055AA}">
      <dsp:nvSpPr>
        <dsp:cNvPr id="0" name=""/>
        <dsp:cNvSpPr/>
      </dsp:nvSpPr>
      <dsp:spPr>
        <a:xfrm>
          <a:off x="4628094" y="1350412"/>
          <a:ext cx="2978921" cy="475296"/>
        </a:xfrm>
        <a:prstGeom prst="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dirty="0" smtClean="0"/>
            <a:t>3510_acq_radar</a:t>
          </a:r>
          <a:endParaRPr lang="en-US" sz="1800" kern="1200" dirty="0"/>
        </a:p>
      </dsp:txBody>
      <dsp:txXfrm>
        <a:off x="4628094" y="1350412"/>
        <a:ext cx="2978921" cy="475296"/>
      </dsp:txXfrm>
    </dsp:sp>
    <dsp:sp modelId="{A51C2A8F-E3F4-4B0A-993D-3D0A6A6539B5}">
      <dsp:nvSpPr>
        <dsp:cNvPr id="0" name=""/>
        <dsp:cNvSpPr/>
      </dsp:nvSpPr>
      <dsp:spPr>
        <a:xfrm>
          <a:off x="4628094" y="2025333"/>
          <a:ext cx="2978921" cy="475296"/>
        </a:xfrm>
        <a:prstGeom prst="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dirty="0" smtClean="0"/>
            <a:t>3520_large_sam_ttr</a:t>
          </a:r>
          <a:endParaRPr lang="en-US" sz="1800" kern="1200" dirty="0"/>
        </a:p>
      </dsp:txBody>
      <dsp:txXfrm>
        <a:off x="4628094" y="2025333"/>
        <a:ext cx="2978921" cy="475296"/>
      </dsp:txXfrm>
    </dsp:sp>
    <dsp:sp modelId="{0C3EBF01-F003-41D3-8234-BEA56CFD41E5}">
      <dsp:nvSpPr>
        <dsp:cNvPr id="0" name=""/>
        <dsp:cNvSpPr/>
      </dsp:nvSpPr>
      <dsp:spPr>
        <a:xfrm>
          <a:off x="4628094" y="2700254"/>
          <a:ext cx="2978921" cy="475296"/>
        </a:xfrm>
        <a:prstGeom prst="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dirty="0" smtClean="0"/>
            <a:t>3530_large_sam_launcher</a:t>
          </a:r>
        </a:p>
      </dsp:txBody>
      <dsp:txXfrm>
        <a:off x="4628094" y="2700254"/>
        <a:ext cx="2978921" cy="475296"/>
      </dsp:txXfrm>
    </dsp:sp>
    <dsp:sp modelId="{E6DAD773-0043-4ABE-9960-56BE82864FAC}">
      <dsp:nvSpPr>
        <dsp:cNvPr id="0" name=""/>
        <dsp:cNvSpPr/>
      </dsp:nvSpPr>
      <dsp:spPr>
        <a:xfrm>
          <a:off x="4628094" y="3375175"/>
          <a:ext cx="2978921" cy="475296"/>
        </a:xfrm>
        <a:prstGeom prst="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dirty="0" smtClean="0"/>
            <a:t>3540_large_sam_launcher</a:t>
          </a:r>
        </a:p>
      </dsp:txBody>
      <dsp:txXfrm>
        <a:off x="4628094" y="3375175"/>
        <a:ext cx="2978921" cy="475296"/>
      </dsp:txXfrm>
    </dsp:sp>
    <dsp:sp modelId="{E230DDF3-2DF2-4CD4-9C01-4081196B5284}">
      <dsp:nvSpPr>
        <dsp:cNvPr id="0" name=""/>
        <dsp:cNvSpPr/>
      </dsp:nvSpPr>
      <dsp:spPr>
        <a:xfrm>
          <a:off x="4628094" y="4050096"/>
          <a:ext cx="2978921" cy="475296"/>
        </a:xfrm>
        <a:prstGeom prst="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dirty="0" smtClean="0"/>
            <a:t>3550_large_sam_launcher</a:t>
          </a:r>
        </a:p>
      </dsp:txBody>
      <dsp:txXfrm>
        <a:off x="4628094" y="4050096"/>
        <a:ext cx="2978921" cy="47529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7B180E-E869-4B10-BD98-E0570AE12FB6}">
      <dsp:nvSpPr>
        <dsp:cNvPr id="0" name=""/>
        <dsp:cNvSpPr/>
      </dsp:nvSpPr>
      <dsp:spPr>
        <a:xfrm>
          <a:off x="4153777" y="1150787"/>
          <a:ext cx="474316" cy="3136957"/>
        </a:xfrm>
        <a:custGeom>
          <a:avLst/>
          <a:gdLst/>
          <a:ahLst/>
          <a:cxnLst/>
          <a:rect l="0" t="0" r="0" b="0"/>
          <a:pathLst>
            <a:path>
              <a:moveTo>
                <a:pt x="0" y="0"/>
              </a:moveTo>
              <a:lnTo>
                <a:pt x="0" y="3136957"/>
              </a:lnTo>
              <a:lnTo>
                <a:pt x="474316" y="3136957"/>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DFB4772-55C6-4FB4-B93F-7353761282D9}">
      <dsp:nvSpPr>
        <dsp:cNvPr id="0" name=""/>
        <dsp:cNvSpPr/>
      </dsp:nvSpPr>
      <dsp:spPr>
        <a:xfrm>
          <a:off x="4153777" y="1150787"/>
          <a:ext cx="474316" cy="2462036"/>
        </a:xfrm>
        <a:custGeom>
          <a:avLst/>
          <a:gdLst/>
          <a:ahLst/>
          <a:cxnLst/>
          <a:rect l="0" t="0" r="0" b="0"/>
          <a:pathLst>
            <a:path>
              <a:moveTo>
                <a:pt x="0" y="0"/>
              </a:moveTo>
              <a:lnTo>
                <a:pt x="0" y="2462036"/>
              </a:lnTo>
              <a:lnTo>
                <a:pt x="474316" y="246203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C10999B-DEDC-4BE0-ADE2-6CE27913114F}">
      <dsp:nvSpPr>
        <dsp:cNvPr id="0" name=""/>
        <dsp:cNvSpPr/>
      </dsp:nvSpPr>
      <dsp:spPr>
        <a:xfrm>
          <a:off x="4153777" y="1150787"/>
          <a:ext cx="474316" cy="1787115"/>
        </a:xfrm>
        <a:custGeom>
          <a:avLst/>
          <a:gdLst/>
          <a:ahLst/>
          <a:cxnLst/>
          <a:rect l="0" t="0" r="0" b="0"/>
          <a:pathLst>
            <a:path>
              <a:moveTo>
                <a:pt x="0" y="0"/>
              </a:moveTo>
              <a:lnTo>
                <a:pt x="0" y="1787115"/>
              </a:lnTo>
              <a:lnTo>
                <a:pt x="474316" y="178711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3E3734A-0B4E-4F2B-9E32-08318F53C58E}">
      <dsp:nvSpPr>
        <dsp:cNvPr id="0" name=""/>
        <dsp:cNvSpPr/>
      </dsp:nvSpPr>
      <dsp:spPr>
        <a:xfrm>
          <a:off x="4153777" y="1150787"/>
          <a:ext cx="474316" cy="1112193"/>
        </a:xfrm>
        <a:custGeom>
          <a:avLst/>
          <a:gdLst/>
          <a:ahLst/>
          <a:cxnLst/>
          <a:rect l="0" t="0" r="0" b="0"/>
          <a:pathLst>
            <a:path>
              <a:moveTo>
                <a:pt x="0" y="0"/>
              </a:moveTo>
              <a:lnTo>
                <a:pt x="0" y="1112193"/>
              </a:lnTo>
              <a:lnTo>
                <a:pt x="474316" y="1112193"/>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52CCADA-F478-4EAB-A4B2-CC30D0405DB4}">
      <dsp:nvSpPr>
        <dsp:cNvPr id="0" name=""/>
        <dsp:cNvSpPr/>
      </dsp:nvSpPr>
      <dsp:spPr>
        <a:xfrm>
          <a:off x="4153777" y="1150787"/>
          <a:ext cx="474316" cy="437272"/>
        </a:xfrm>
        <a:custGeom>
          <a:avLst/>
          <a:gdLst/>
          <a:ahLst/>
          <a:cxnLst/>
          <a:rect l="0" t="0" r="0" b="0"/>
          <a:pathLst>
            <a:path>
              <a:moveTo>
                <a:pt x="0" y="0"/>
              </a:moveTo>
              <a:lnTo>
                <a:pt x="0" y="437272"/>
              </a:lnTo>
              <a:lnTo>
                <a:pt x="474316" y="437272"/>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C39308A-9707-466F-83A1-515853B5A106}">
      <dsp:nvSpPr>
        <dsp:cNvPr id="0" name=""/>
        <dsp:cNvSpPr/>
      </dsp:nvSpPr>
      <dsp:spPr>
        <a:xfrm>
          <a:off x="3811130" y="475866"/>
          <a:ext cx="1607491" cy="199624"/>
        </a:xfrm>
        <a:custGeom>
          <a:avLst/>
          <a:gdLst/>
          <a:ahLst/>
          <a:cxnLst/>
          <a:rect l="0" t="0" r="0" b="0"/>
          <a:pathLst>
            <a:path>
              <a:moveTo>
                <a:pt x="0" y="0"/>
              </a:moveTo>
              <a:lnTo>
                <a:pt x="0" y="99812"/>
              </a:lnTo>
              <a:lnTo>
                <a:pt x="1607491" y="99812"/>
              </a:lnTo>
              <a:lnTo>
                <a:pt x="1607491" y="19962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5BB9B47-2CEA-44AA-9A16-574919EBE59F}">
      <dsp:nvSpPr>
        <dsp:cNvPr id="0" name=""/>
        <dsp:cNvSpPr/>
      </dsp:nvSpPr>
      <dsp:spPr>
        <a:xfrm>
          <a:off x="924120" y="1150787"/>
          <a:ext cx="452303" cy="1112193"/>
        </a:xfrm>
        <a:custGeom>
          <a:avLst/>
          <a:gdLst/>
          <a:ahLst/>
          <a:cxnLst/>
          <a:rect l="0" t="0" r="0" b="0"/>
          <a:pathLst>
            <a:path>
              <a:moveTo>
                <a:pt x="0" y="0"/>
              </a:moveTo>
              <a:lnTo>
                <a:pt x="0" y="1112193"/>
              </a:lnTo>
              <a:lnTo>
                <a:pt x="452303" y="1112193"/>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6A0E607-23B3-4127-9984-53D605848C0B}">
      <dsp:nvSpPr>
        <dsp:cNvPr id="0" name=""/>
        <dsp:cNvSpPr/>
      </dsp:nvSpPr>
      <dsp:spPr>
        <a:xfrm>
          <a:off x="924120" y="1150787"/>
          <a:ext cx="452303" cy="437272"/>
        </a:xfrm>
        <a:custGeom>
          <a:avLst/>
          <a:gdLst/>
          <a:ahLst/>
          <a:cxnLst/>
          <a:rect l="0" t="0" r="0" b="0"/>
          <a:pathLst>
            <a:path>
              <a:moveTo>
                <a:pt x="0" y="0"/>
              </a:moveTo>
              <a:lnTo>
                <a:pt x="0" y="437272"/>
              </a:lnTo>
              <a:lnTo>
                <a:pt x="452303" y="437272"/>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CD8A668-E9DD-4609-8BB6-2E907313A48B}">
      <dsp:nvSpPr>
        <dsp:cNvPr id="0" name=""/>
        <dsp:cNvSpPr/>
      </dsp:nvSpPr>
      <dsp:spPr>
        <a:xfrm>
          <a:off x="2130263" y="475866"/>
          <a:ext cx="1680867" cy="199624"/>
        </a:xfrm>
        <a:custGeom>
          <a:avLst/>
          <a:gdLst/>
          <a:ahLst/>
          <a:cxnLst/>
          <a:rect l="0" t="0" r="0" b="0"/>
          <a:pathLst>
            <a:path>
              <a:moveTo>
                <a:pt x="1680867" y="0"/>
              </a:moveTo>
              <a:lnTo>
                <a:pt x="1680867" y="99812"/>
              </a:lnTo>
              <a:lnTo>
                <a:pt x="0" y="99812"/>
              </a:lnTo>
              <a:lnTo>
                <a:pt x="0" y="19962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9E87A26-B22C-4112-9077-A0F9B648D60A}">
      <dsp:nvSpPr>
        <dsp:cNvPr id="0" name=""/>
        <dsp:cNvSpPr/>
      </dsp:nvSpPr>
      <dsp:spPr>
        <a:xfrm>
          <a:off x="2368695" y="569"/>
          <a:ext cx="2884869" cy="475296"/>
        </a:xfrm>
        <a:prstGeom prst="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dirty="0"/>
            <a:t>10_iads_cmdr</a:t>
          </a:r>
        </a:p>
      </dsp:txBody>
      <dsp:txXfrm>
        <a:off x="2368695" y="569"/>
        <a:ext cx="2884869" cy="475296"/>
      </dsp:txXfrm>
    </dsp:sp>
    <dsp:sp modelId="{27A17F77-CB88-46C4-8267-E78A1695E667}">
      <dsp:nvSpPr>
        <dsp:cNvPr id="0" name=""/>
        <dsp:cNvSpPr/>
      </dsp:nvSpPr>
      <dsp:spPr>
        <a:xfrm>
          <a:off x="622584" y="675490"/>
          <a:ext cx="3015357" cy="475296"/>
        </a:xfrm>
        <a:prstGeom prst="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dirty="0"/>
            <a:t>100_radar_company</a:t>
          </a:r>
        </a:p>
      </dsp:txBody>
      <dsp:txXfrm>
        <a:off x="622584" y="675490"/>
        <a:ext cx="3015357" cy="475296"/>
      </dsp:txXfrm>
    </dsp:sp>
    <dsp:sp modelId="{170BCB84-7E12-42F8-92EA-1DDE0D1BFFE5}">
      <dsp:nvSpPr>
        <dsp:cNvPr id="0" name=""/>
        <dsp:cNvSpPr/>
      </dsp:nvSpPr>
      <dsp:spPr>
        <a:xfrm>
          <a:off x="1376423" y="1350412"/>
          <a:ext cx="2165280" cy="475296"/>
        </a:xfrm>
        <a:prstGeom prst="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dirty="0"/>
            <a:t>200_ew_radar</a:t>
          </a:r>
        </a:p>
      </dsp:txBody>
      <dsp:txXfrm>
        <a:off x="1376423" y="1350412"/>
        <a:ext cx="2165280" cy="475296"/>
      </dsp:txXfrm>
    </dsp:sp>
    <dsp:sp modelId="{B07BB7F5-BA16-4721-8415-E0CF902C5596}">
      <dsp:nvSpPr>
        <dsp:cNvPr id="0" name=""/>
        <dsp:cNvSpPr/>
      </dsp:nvSpPr>
      <dsp:spPr>
        <a:xfrm>
          <a:off x="1376423" y="2025333"/>
          <a:ext cx="2203550" cy="475296"/>
        </a:xfrm>
        <a:prstGeom prst="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dirty="0"/>
            <a:t>300_ew_radar </a:t>
          </a:r>
        </a:p>
      </dsp:txBody>
      <dsp:txXfrm>
        <a:off x="1376423" y="2025333"/>
        <a:ext cx="2203550" cy="475296"/>
      </dsp:txXfrm>
    </dsp:sp>
    <dsp:sp modelId="{55D59315-675B-45B8-A5D0-35F0CCB577A0}">
      <dsp:nvSpPr>
        <dsp:cNvPr id="0" name=""/>
        <dsp:cNvSpPr/>
      </dsp:nvSpPr>
      <dsp:spPr>
        <a:xfrm>
          <a:off x="3837566" y="675490"/>
          <a:ext cx="3162110" cy="475296"/>
        </a:xfrm>
        <a:prstGeom prst="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dirty="0"/>
            <a:t>3500_large_sam_battalion</a:t>
          </a:r>
        </a:p>
      </dsp:txBody>
      <dsp:txXfrm>
        <a:off x="3837566" y="675490"/>
        <a:ext cx="3162110" cy="475296"/>
      </dsp:txXfrm>
    </dsp:sp>
    <dsp:sp modelId="{319EC9DE-9D25-4864-94D4-4E67B26055AA}">
      <dsp:nvSpPr>
        <dsp:cNvPr id="0" name=""/>
        <dsp:cNvSpPr/>
      </dsp:nvSpPr>
      <dsp:spPr>
        <a:xfrm>
          <a:off x="4628094" y="1350412"/>
          <a:ext cx="2978921" cy="475296"/>
        </a:xfrm>
        <a:prstGeom prst="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dirty="0"/>
            <a:t>3510_acq_radar</a:t>
          </a:r>
        </a:p>
      </dsp:txBody>
      <dsp:txXfrm>
        <a:off x="4628094" y="1350412"/>
        <a:ext cx="2978921" cy="475296"/>
      </dsp:txXfrm>
    </dsp:sp>
    <dsp:sp modelId="{A51C2A8F-E3F4-4B0A-993D-3D0A6A6539B5}">
      <dsp:nvSpPr>
        <dsp:cNvPr id="0" name=""/>
        <dsp:cNvSpPr/>
      </dsp:nvSpPr>
      <dsp:spPr>
        <a:xfrm>
          <a:off x="4628094" y="2025333"/>
          <a:ext cx="2978921" cy="475296"/>
        </a:xfrm>
        <a:prstGeom prst="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dirty="0"/>
            <a:t>3520_large_sam_ttr</a:t>
          </a:r>
        </a:p>
      </dsp:txBody>
      <dsp:txXfrm>
        <a:off x="4628094" y="2025333"/>
        <a:ext cx="2978921" cy="475296"/>
      </dsp:txXfrm>
    </dsp:sp>
    <dsp:sp modelId="{0C3EBF01-F003-41D3-8234-BEA56CFD41E5}">
      <dsp:nvSpPr>
        <dsp:cNvPr id="0" name=""/>
        <dsp:cNvSpPr/>
      </dsp:nvSpPr>
      <dsp:spPr>
        <a:xfrm>
          <a:off x="4628094" y="2700254"/>
          <a:ext cx="2978921" cy="475296"/>
        </a:xfrm>
        <a:prstGeom prst="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dirty="0"/>
            <a:t>3530_large_sam_launcher</a:t>
          </a:r>
        </a:p>
      </dsp:txBody>
      <dsp:txXfrm>
        <a:off x="4628094" y="2700254"/>
        <a:ext cx="2978921" cy="475296"/>
      </dsp:txXfrm>
    </dsp:sp>
    <dsp:sp modelId="{E6DAD773-0043-4ABE-9960-56BE82864FAC}">
      <dsp:nvSpPr>
        <dsp:cNvPr id="0" name=""/>
        <dsp:cNvSpPr/>
      </dsp:nvSpPr>
      <dsp:spPr>
        <a:xfrm>
          <a:off x="4628094" y="3375175"/>
          <a:ext cx="2978921" cy="475296"/>
        </a:xfrm>
        <a:prstGeom prst="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dirty="0"/>
            <a:t>3540_large_sam_launcher</a:t>
          </a:r>
        </a:p>
      </dsp:txBody>
      <dsp:txXfrm>
        <a:off x="4628094" y="3375175"/>
        <a:ext cx="2978921" cy="475296"/>
      </dsp:txXfrm>
    </dsp:sp>
    <dsp:sp modelId="{E230DDF3-2DF2-4CD4-9C01-4081196B5284}">
      <dsp:nvSpPr>
        <dsp:cNvPr id="0" name=""/>
        <dsp:cNvSpPr/>
      </dsp:nvSpPr>
      <dsp:spPr>
        <a:xfrm>
          <a:off x="4628094" y="4050096"/>
          <a:ext cx="2978921" cy="475296"/>
        </a:xfrm>
        <a:prstGeom prst="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dirty="0"/>
            <a:t>3550_large_sam_launcher</a:t>
          </a:r>
        </a:p>
      </dsp:txBody>
      <dsp:txXfrm>
        <a:off x="4628094" y="4050096"/>
        <a:ext cx="2978921" cy="475296"/>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238"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8275" y="0"/>
            <a:ext cx="3043238" cy="465138"/>
          </a:xfrm>
          <a:prstGeom prst="rect">
            <a:avLst/>
          </a:prstGeom>
        </p:spPr>
        <p:txBody>
          <a:bodyPr vert="horz" lIns="91440" tIns="45720" rIns="91440" bIns="45720" rtlCol="0"/>
          <a:lstStyle>
            <a:lvl1pPr algn="r">
              <a:defRPr sz="1200"/>
            </a:lvl1pPr>
          </a:lstStyle>
          <a:p>
            <a:fld id="{2D552074-DEFB-4C6A-8546-57C86C356796}" type="datetimeFigureOut">
              <a:rPr lang="en-US" smtClean="0"/>
              <a:pPr/>
              <a:t>1/4/2022</a:t>
            </a:fld>
            <a:endParaRPr lang="en-US"/>
          </a:p>
        </p:txBody>
      </p:sp>
      <p:sp>
        <p:nvSpPr>
          <p:cNvPr id="4" name="Footer Placeholder 3"/>
          <p:cNvSpPr>
            <a:spLocks noGrp="1"/>
          </p:cNvSpPr>
          <p:nvPr>
            <p:ph type="ftr" sz="quarter" idx="2"/>
          </p:nvPr>
        </p:nvSpPr>
        <p:spPr>
          <a:xfrm>
            <a:off x="0" y="8842375"/>
            <a:ext cx="3043238"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8275" y="8842375"/>
            <a:ext cx="3043238" cy="465138"/>
          </a:xfrm>
          <a:prstGeom prst="rect">
            <a:avLst/>
          </a:prstGeom>
        </p:spPr>
        <p:txBody>
          <a:bodyPr vert="horz" lIns="91440" tIns="45720" rIns="91440" bIns="45720" rtlCol="0" anchor="b"/>
          <a:lstStyle>
            <a:lvl1pPr algn="r">
              <a:defRPr sz="1200"/>
            </a:lvl1pPr>
          </a:lstStyle>
          <a:p>
            <a:fld id="{7A53D5F2-D984-4B03-989E-E20B5D2411EB}" type="slidenum">
              <a:rPr lang="en-US" smtClean="0"/>
              <a:pPr/>
              <a:t>‹#›</a:t>
            </a:fld>
            <a:endParaRPr lang="en-US"/>
          </a:p>
        </p:txBody>
      </p:sp>
    </p:spTree>
    <p:extLst>
      <p:ext uri="{BB962C8B-B14F-4D97-AF65-F5344CB8AC3E}">
        <p14:creationId xmlns:p14="http://schemas.microsoft.com/office/powerpoint/2010/main" val="30510606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5455"/>
          </a:xfrm>
          <a:prstGeom prst="rect">
            <a:avLst/>
          </a:prstGeom>
        </p:spPr>
        <p:txBody>
          <a:bodyPr vert="horz" lIns="93324" tIns="46662" rIns="93324" bIns="46662" rtlCol="0"/>
          <a:lstStyle>
            <a:lvl1pPr algn="l">
              <a:defRPr sz="1200"/>
            </a:lvl1pPr>
          </a:lstStyle>
          <a:p>
            <a:endParaRPr lang="en-US"/>
          </a:p>
        </p:txBody>
      </p:sp>
      <p:sp>
        <p:nvSpPr>
          <p:cNvPr id="3" name="Date Placeholder 2"/>
          <p:cNvSpPr>
            <a:spLocks noGrp="1"/>
          </p:cNvSpPr>
          <p:nvPr>
            <p:ph type="dt" idx="1"/>
          </p:nvPr>
        </p:nvSpPr>
        <p:spPr>
          <a:xfrm>
            <a:off x="3978132" y="0"/>
            <a:ext cx="3043343" cy="465455"/>
          </a:xfrm>
          <a:prstGeom prst="rect">
            <a:avLst/>
          </a:prstGeom>
        </p:spPr>
        <p:txBody>
          <a:bodyPr vert="horz" lIns="93324" tIns="46662" rIns="93324" bIns="46662" rtlCol="0"/>
          <a:lstStyle>
            <a:lvl1pPr algn="r">
              <a:defRPr sz="1200"/>
            </a:lvl1pPr>
          </a:lstStyle>
          <a:p>
            <a:fld id="{47708A77-0E75-49DA-A727-CCA84B12A3B4}" type="datetimeFigureOut">
              <a:rPr lang="en-US" smtClean="0"/>
              <a:pPr/>
              <a:t>1/4/2022</a:t>
            </a:fld>
            <a:endParaRPr lang="en-US"/>
          </a:p>
        </p:txBody>
      </p:sp>
      <p:sp>
        <p:nvSpPr>
          <p:cNvPr id="4" name="Slide Image Placeholder 3"/>
          <p:cNvSpPr>
            <a:spLocks noGrp="1" noRot="1" noChangeAspect="1"/>
          </p:cNvSpPr>
          <p:nvPr>
            <p:ph type="sldImg" idx="2"/>
          </p:nvPr>
        </p:nvSpPr>
        <p:spPr>
          <a:xfrm>
            <a:off x="1184275" y="698500"/>
            <a:ext cx="4654550" cy="3490913"/>
          </a:xfrm>
          <a:prstGeom prst="rect">
            <a:avLst/>
          </a:prstGeom>
          <a:noFill/>
          <a:ln w="12700">
            <a:solidFill>
              <a:prstClr val="black"/>
            </a:solidFill>
          </a:ln>
        </p:spPr>
        <p:txBody>
          <a:bodyPr vert="horz" lIns="93324" tIns="46662" rIns="93324" bIns="46662" rtlCol="0" anchor="ctr"/>
          <a:lstStyle/>
          <a:p>
            <a:endParaRPr lang="en-US"/>
          </a:p>
        </p:txBody>
      </p:sp>
      <p:sp>
        <p:nvSpPr>
          <p:cNvPr id="5" name="Notes Placeholder 4"/>
          <p:cNvSpPr>
            <a:spLocks noGrp="1"/>
          </p:cNvSpPr>
          <p:nvPr>
            <p:ph type="body" sz="quarter" idx="3"/>
          </p:nvPr>
        </p:nvSpPr>
        <p:spPr>
          <a:xfrm>
            <a:off x="702310" y="4421823"/>
            <a:ext cx="5618480" cy="4189095"/>
          </a:xfrm>
          <a:prstGeom prst="rect">
            <a:avLst/>
          </a:prstGeom>
        </p:spPr>
        <p:txBody>
          <a:bodyPr vert="horz" lIns="93324" tIns="46662" rIns="93324" bIns="46662"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42029"/>
            <a:ext cx="3043343" cy="465455"/>
          </a:xfrm>
          <a:prstGeom prst="rect">
            <a:avLst/>
          </a:prstGeom>
        </p:spPr>
        <p:txBody>
          <a:bodyPr vert="horz" lIns="93324" tIns="46662" rIns="93324" bIns="46662" rtlCol="0" anchor="b"/>
          <a:lstStyle>
            <a:lvl1pPr algn="l">
              <a:defRPr sz="1200"/>
            </a:lvl1pPr>
          </a:lstStyle>
          <a:p>
            <a:endParaRPr lang="en-US"/>
          </a:p>
        </p:txBody>
      </p:sp>
      <p:sp>
        <p:nvSpPr>
          <p:cNvPr id="7" name="Slide Number Placeholder 6"/>
          <p:cNvSpPr>
            <a:spLocks noGrp="1"/>
          </p:cNvSpPr>
          <p:nvPr>
            <p:ph type="sldNum" sz="quarter" idx="5"/>
          </p:nvPr>
        </p:nvSpPr>
        <p:spPr>
          <a:xfrm>
            <a:off x="3978132" y="8842029"/>
            <a:ext cx="3043343" cy="465455"/>
          </a:xfrm>
          <a:prstGeom prst="rect">
            <a:avLst/>
          </a:prstGeom>
        </p:spPr>
        <p:txBody>
          <a:bodyPr vert="horz" lIns="93324" tIns="46662" rIns="93324" bIns="46662" rtlCol="0" anchor="b"/>
          <a:lstStyle>
            <a:lvl1pPr algn="r">
              <a:defRPr sz="1200"/>
            </a:lvl1pPr>
          </a:lstStyle>
          <a:p>
            <a:fld id="{21C50AC6-4A2A-4859-8710-3C1CB3489C67}" type="slidenum">
              <a:rPr lang="en-US" smtClean="0"/>
              <a:pPr/>
              <a:t>‹#›</a:t>
            </a:fld>
            <a:endParaRPr lang="en-US"/>
          </a:p>
        </p:txBody>
      </p:sp>
    </p:spTree>
    <p:extLst>
      <p:ext uri="{BB962C8B-B14F-4D97-AF65-F5344CB8AC3E}">
        <p14:creationId xmlns:p14="http://schemas.microsoft.com/office/powerpoint/2010/main" val="41845828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Image Placeholder 1"/>
          <p:cNvSpPr>
            <a:spLocks noGrp="1" noRot="1" noChangeAspect="1" noTextEdit="1"/>
          </p:cNvSpPr>
          <p:nvPr>
            <p:ph type="sldImg"/>
          </p:nvPr>
        </p:nvSpPr>
        <p:spPr>
          <a:ln/>
        </p:spPr>
      </p:sp>
      <p:sp>
        <p:nvSpPr>
          <p:cNvPr id="13315" name="Notes Placeholder 2"/>
          <p:cNvSpPr>
            <a:spLocks noGrp="1"/>
          </p:cNvSpPr>
          <p:nvPr>
            <p:ph type="body" idx="1"/>
          </p:nvPr>
        </p:nvSpPr>
        <p:spPr>
          <a:noFill/>
          <a:ln/>
        </p:spPr>
        <p:txBody>
          <a:bodyPr/>
          <a:lstStyle/>
          <a:p>
            <a:r>
              <a:rPr lang="en-US" dirty="0" smtClean="0"/>
              <a:t>This</a:t>
            </a:r>
            <a:r>
              <a:rPr lang="en-US" baseline="0" dirty="0" smtClean="0"/>
              <a:t> version of the training has been tested with version 2.8</a:t>
            </a:r>
          </a:p>
          <a:p>
            <a:r>
              <a:rPr lang="en-US" baseline="0" dirty="0" smtClean="0"/>
              <a:t>This Lesson should take 1.5-2 hours</a:t>
            </a:r>
            <a:endParaRPr lang="en-US" dirty="0" smtClean="0"/>
          </a:p>
        </p:txBody>
      </p:sp>
      <p:sp>
        <p:nvSpPr>
          <p:cNvPr id="13316" name="Slide Number Placeholder 3"/>
          <p:cNvSpPr>
            <a:spLocks noGrp="1"/>
          </p:cNvSpPr>
          <p:nvPr>
            <p:ph type="sldNum" sz="quarter" idx="5"/>
          </p:nvPr>
        </p:nvSpPr>
        <p:spPr>
          <a:noFill/>
        </p:spPr>
        <p:txBody>
          <a:bodyPr/>
          <a:lstStyle/>
          <a:p>
            <a:fld id="{AA262062-958C-457B-98B5-F90E2693D0F3}" type="slidenum">
              <a:rPr lang="en-US" smtClean="0">
                <a:solidFill>
                  <a:prstClr val="black"/>
                </a:solidFill>
              </a:rPr>
              <a:pPr/>
              <a:t>1</a:t>
            </a:fld>
            <a:endParaRPr lang="en-US" dirty="0">
              <a:solidFill>
                <a:prstClr val="black"/>
              </a:solidFil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These are the pre-defined</a:t>
            </a:r>
            <a:r>
              <a:rPr lang="en-US" baseline="0" dirty="0" smtClean="0"/>
              <a:t> communication devices. The words say it all. </a:t>
            </a:r>
            <a:endParaRPr lang="en-US" dirty="0"/>
          </a:p>
        </p:txBody>
      </p:sp>
      <p:sp>
        <p:nvSpPr>
          <p:cNvPr id="4" name="Slide Number Placeholder 3"/>
          <p:cNvSpPr>
            <a:spLocks noGrp="1"/>
          </p:cNvSpPr>
          <p:nvPr>
            <p:ph type="sldNum" sz="quarter" idx="10"/>
          </p:nvPr>
        </p:nvSpPr>
        <p:spPr/>
        <p:txBody>
          <a:bodyPr/>
          <a:lstStyle/>
          <a:p>
            <a:fld id="{21C50AC6-4A2A-4859-8710-3C1CB3489C67}" type="slidenum">
              <a:rPr lang="en-US" smtClean="0"/>
              <a:pPr/>
              <a:t>10</a:t>
            </a:fld>
            <a:endParaRPr lang="en-US"/>
          </a:p>
        </p:txBody>
      </p:sp>
    </p:spTree>
    <p:extLst>
      <p:ext uri="{BB962C8B-B14F-4D97-AF65-F5344CB8AC3E}">
        <p14:creationId xmlns:p14="http://schemas.microsoft.com/office/powerpoint/2010/main" val="2254342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network name is</a:t>
            </a:r>
            <a:r>
              <a:rPr lang="en-US" baseline="0" dirty="0"/>
              <a:t> the crucial part. Because these two communication devices have the same network name, they can talk to each </a:t>
            </a:r>
            <a:r>
              <a:rPr lang="en-US" baseline="0" dirty="0" smtClean="0"/>
              <a:t>other.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WSF_COMM_NETWORK_MESH_LEGACY is the default </a:t>
            </a:r>
            <a:r>
              <a:rPr lang="en-US" baseline="0" dirty="0" err="1" smtClean="0"/>
              <a:t>comm</a:t>
            </a:r>
            <a:r>
              <a:rPr lang="en-US" baseline="0" dirty="0" smtClean="0"/>
              <a:t> network topology. </a:t>
            </a:r>
            <a:endParaRPr lang="en-US" dirty="0" smtClean="0"/>
          </a:p>
          <a:p>
            <a:r>
              <a:rPr lang="en-US" baseline="0" dirty="0" smtClean="0"/>
              <a:t> </a:t>
            </a:r>
            <a:endParaRPr lang="en-US" dirty="0"/>
          </a:p>
        </p:txBody>
      </p:sp>
      <p:sp>
        <p:nvSpPr>
          <p:cNvPr id="4" name="Slide Number Placeholder 3"/>
          <p:cNvSpPr>
            <a:spLocks noGrp="1"/>
          </p:cNvSpPr>
          <p:nvPr>
            <p:ph type="sldNum" sz="quarter" idx="10"/>
          </p:nvPr>
        </p:nvSpPr>
        <p:spPr/>
        <p:txBody>
          <a:bodyPr/>
          <a:lstStyle/>
          <a:p>
            <a:fld id="{21C50AC6-4A2A-4859-8710-3C1CB3489C67}" type="slidenum">
              <a:rPr lang="en-US" smtClean="0"/>
              <a:pPr/>
              <a:t>11</a:t>
            </a:fld>
            <a:endParaRPr lang="en-US"/>
          </a:p>
        </p:txBody>
      </p:sp>
    </p:spTree>
    <p:extLst>
      <p:ext uri="{BB962C8B-B14F-4D97-AF65-F5344CB8AC3E}">
        <p14:creationId xmlns:p14="http://schemas.microsoft.com/office/powerpoint/2010/main" val="7475812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is another</a:t>
            </a:r>
            <a:r>
              <a:rPr lang="en-US" baseline="0" dirty="0"/>
              <a:t> option – the master/slave approach. This works well for large tree structures. It is used in many of the distributed cases. </a:t>
            </a:r>
          </a:p>
          <a:p>
            <a:r>
              <a:rPr lang="en-US" baseline="0" dirty="0"/>
              <a:t>However, it has a problem. If the command chain structure changes in the run, this does not work anymore. </a:t>
            </a:r>
          </a:p>
          <a:p>
            <a:r>
              <a:rPr lang="en-US" baseline="0" dirty="0"/>
              <a:t>Personally, I don’t see the need to use master/slave. If the command structure is set up correctly, and the processors well-defined, you don’t need this</a:t>
            </a:r>
            <a:r>
              <a:rPr lang="en-US" baseline="0" dirty="0" smtClean="0"/>
              <a:t>.</a:t>
            </a:r>
          </a:p>
          <a:p>
            <a:endParaRPr lang="en-US" baseline="0" dirty="0" smtClean="0"/>
          </a:p>
          <a:p>
            <a:r>
              <a:rPr lang="en-US" baseline="0" dirty="0" smtClean="0"/>
              <a:t>Clarification:</a:t>
            </a:r>
            <a:br>
              <a:rPr lang="en-US" baseline="0" dirty="0" smtClean="0"/>
            </a:br>
            <a:r>
              <a:rPr lang="en-US" baseline="0" dirty="0" smtClean="0"/>
              <a:t>Command chain usage with </a:t>
            </a:r>
            <a:r>
              <a:rPr lang="en-US" baseline="0" dirty="0" err="1" smtClean="0"/>
              <a:t>comms</a:t>
            </a:r>
            <a:r>
              <a:rPr lang="en-US" baseline="0" dirty="0" smtClean="0"/>
              <a:t> in general is only provided for legacy support, typically because this is how SUPPRESSOR scenarios work.</a:t>
            </a:r>
          </a:p>
          <a:p>
            <a:r>
              <a:rPr lang="en-US" baseline="0" dirty="0" smtClean="0"/>
              <a:t>Continued modelling of scenarios in this way should be highly discouraged due to the difficulties in maintaining such scenarios and adding additional capabilities/functionality.</a:t>
            </a:r>
          </a:p>
          <a:p>
            <a:endParaRPr lang="en-US" baseline="0" dirty="0" smtClean="0"/>
          </a:p>
          <a:p>
            <a:r>
              <a:rPr lang="en-US" baseline="0" dirty="0" smtClean="0"/>
              <a:t>Suggestion: </a:t>
            </a:r>
          </a:p>
          <a:p>
            <a:r>
              <a:rPr lang="en-US" baseline="0" dirty="0" smtClean="0"/>
              <a:t>Usage of master/slave should be removed from all training to avoid continued ‘bad habits’ in scenario development.</a:t>
            </a:r>
            <a:endParaRPr lang="en-US" baseline="0" dirty="0"/>
          </a:p>
        </p:txBody>
      </p:sp>
      <p:sp>
        <p:nvSpPr>
          <p:cNvPr id="4" name="Slide Number Placeholder 3"/>
          <p:cNvSpPr>
            <a:spLocks noGrp="1"/>
          </p:cNvSpPr>
          <p:nvPr>
            <p:ph type="sldNum" sz="quarter" idx="10"/>
          </p:nvPr>
        </p:nvSpPr>
        <p:spPr/>
        <p:txBody>
          <a:bodyPr/>
          <a:lstStyle/>
          <a:p>
            <a:fld id="{21C50AC6-4A2A-4859-8710-3C1CB3489C67}" type="slidenum">
              <a:rPr lang="en-US" smtClean="0"/>
              <a:pPr/>
              <a:t>12</a:t>
            </a:fld>
            <a:endParaRPr lang="en-US"/>
          </a:p>
        </p:txBody>
      </p:sp>
    </p:spTree>
    <p:extLst>
      <p:ext uri="{BB962C8B-B14F-4D97-AF65-F5344CB8AC3E}">
        <p14:creationId xmlns:p14="http://schemas.microsoft.com/office/powerpoint/2010/main" val="31216645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shows how the master/slave is used. The IADS_CMDR</a:t>
            </a:r>
            <a:r>
              <a:rPr lang="en-US" baseline="0" dirty="0"/>
              <a:t> talks to the subordinate, the LARGE_SAM_BATTALION, using the </a:t>
            </a:r>
            <a:r>
              <a:rPr lang="en-US" baseline="0" dirty="0" err="1"/>
              <a:t>sub_net</a:t>
            </a:r>
            <a:r>
              <a:rPr lang="en-US" baseline="0" dirty="0"/>
              <a:t> device. It is received on the </a:t>
            </a:r>
            <a:r>
              <a:rPr lang="en-US" baseline="0" dirty="0" err="1"/>
              <a:t>cmdr_net</a:t>
            </a:r>
            <a:r>
              <a:rPr lang="en-US" baseline="0" dirty="0"/>
              <a:t> device on the LARGE_SAM_BATTALLION, which it uses to talk back to its commander. </a:t>
            </a:r>
          </a:p>
          <a:p>
            <a:endParaRPr lang="en-US" baseline="0" dirty="0"/>
          </a:p>
          <a:p>
            <a:r>
              <a:rPr lang="en-US" baseline="0" dirty="0"/>
              <a:t>Notice that these two platforms have two identical blocks of commands. This suggests the use of the “include” command</a:t>
            </a:r>
            <a:r>
              <a:rPr lang="en-US" baseline="0" dirty="0" smtClean="0"/>
              <a:t>.</a:t>
            </a:r>
          </a:p>
          <a:p>
            <a:endParaRPr lang="en-US" baseline="0" dirty="0" smtClean="0"/>
          </a:p>
          <a:p>
            <a:r>
              <a:rPr lang="en-US" baseline="0" dirty="0" smtClean="0"/>
              <a:t>Clarification for potential questions: </a:t>
            </a:r>
          </a:p>
          <a:p>
            <a:r>
              <a:rPr lang="en-US" baseline="0" dirty="0" smtClean="0"/>
              <a:t>All the local master/slave commands provide is a way of substituting a common string </a:t>
            </a:r>
            <a:r>
              <a:rPr lang="en-US" baseline="0" dirty="0" err="1" smtClean="0"/>
              <a:t>network_name</a:t>
            </a:r>
            <a:r>
              <a:rPr lang="en-US" baseline="0" dirty="0" smtClean="0"/>
              <a:t> value across </a:t>
            </a:r>
            <a:r>
              <a:rPr lang="en-US" baseline="0" dirty="0" err="1" smtClean="0"/>
              <a:t>comms</a:t>
            </a:r>
            <a:r>
              <a:rPr lang="en-US" baseline="0" dirty="0" smtClean="0"/>
              <a:t> </a:t>
            </a:r>
            <a:r>
              <a:rPr lang="en-US" baseline="0" dirty="0" err="1" smtClean="0"/>
              <a:t>s.t.</a:t>
            </a:r>
            <a:r>
              <a:rPr lang="en-US" baseline="0" dirty="0" smtClean="0"/>
              <a:t> they share the same network.</a:t>
            </a:r>
          </a:p>
          <a:p>
            <a:r>
              <a:rPr lang="en-US" baseline="0" dirty="0" smtClean="0"/>
              <a:t>The string name in such instances is “master:&lt;commander-platform-name&gt;”. </a:t>
            </a:r>
          </a:p>
          <a:p>
            <a:r>
              <a:rPr lang="en-US" baseline="0" dirty="0" smtClean="0"/>
              <a:t>Because all networks that aren’t defined in AFSIM use default settings, the dynamic addressing of this network only allows 255 members, and is mesh.</a:t>
            </a:r>
          </a:p>
          <a:p>
            <a:r>
              <a:rPr lang="en-US" baseline="0" dirty="0" smtClean="0"/>
              <a:t>This can be changed while still using the master/slave mechanism if the user defines this network in the scenario:</a:t>
            </a:r>
          </a:p>
          <a:p>
            <a:endParaRPr lang="en-US" baseline="0" dirty="0" smtClean="0"/>
          </a:p>
          <a:p>
            <a:r>
              <a:rPr lang="en-US" baseline="0" dirty="0" smtClean="0"/>
              <a:t>network “master:&lt;commander-platform-name&gt;” WSF_COMM_NETWORK_STAR </a:t>
            </a:r>
            <a:r>
              <a:rPr lang="en-US" baseline="0" dirty="0" smtClean="0">
                <a:sym typeface="Wingdings" panose="05000000000000000000" pitchFamily="2" charset="2"/>
              </a:rPr>
              <a:t> Different network type instead of mesh</a:t>
            </a:r>
            <a:endParaRPr lang="en-US" baseline="0" dirty="0" smtClean="0"/>
          </a:p>
          <a:p>
            <a:r>
              <a:rPr lang="en-US" baseline="0" dirty="0" smtClean="0"/>
              <a:t>   </a:t>
            </a:r>
            <a:r>
              <a:rPr lang="en-US" baseline="0" dirty="0" err="1" smtClean="0"/>
              <a:t>network_address</a:t>
            </a:r>
            <a:r>
              <a:rPr lang="en-US" baseline="0" dirty="0" smtClean="0"/>
              <a:t> 192.168.0.0/16                                                                           </a:t>
            </a:r>
            <a:r>
              <a:rPr lang="en-US" baseline="0" dirty="0" smtClean="0">
                <a:sym typeface="Wingdings" panose="05000000000000000000" pitchFamily="2" charset="2"/>
              </a:rPr>
              <a:t> Larger subnet addressing for more </a:t>
            </a:r>
            <a:r>
              <a:rPr lang="en-US" baseline="0" dirty="0" err="1" smtClean="0">
                <a:sym typeface="Wingdings" panose="05000000000000000000" pitchFamily="2" charset="2"/>
              </a:rPr>
              <a:t>comm</a:t>
            </a:r>
            <a:r>
              <a:rPr lang="en-US" baseline="0" dirty="0" smtClean="0">
                <a:sym typeface="Wingdings" panose="05000000000000000000" pitchFamily="2" charset="2"/>
              </a:rPr>
              <a:t> members</a:t>
            </a:r>
          </a:p>
          <a:p>
            <a:r>
              <a:rPr lang="en-US" baseline="0" dirty="0" smtClean="0">
                <a:sym typeface="Wingdings" panose="05000000000000000000" pitchFamily="2" charset="2"/>
              </a:rPr>
              <a:t>   </a:t>
            </a:r>
            <a:r>
              <a:rPr lang="en-US" baseline="0" dirty="0" err="1" smtClean="0">
                <a:sym typeface="Wingdings" panose="05000000000000000000" pitchFamily="2" charset="2"/>
              </a:rPr>
              <a:t>hub_named</a:t>
            </a:r>
            <a:r>
              <a:rPr lang="en-US" baseline="0" dirty="0" smtClean="0">
                <a:sym typeface="Wingdings" panose="05000000000000000000" pitchFamily="2" charset="2"/>
              </a:rPr>
              <a:t> &lt;commander-platform-name&gt; &lt;commander-platform-</a:t>
            </a:r>
            <a:r>
              <a:rPr lang="en-US" baseline="0" dirty="0" err="1" smtClean="0">
                <a:sym typeface="Wingdings" panose="05000000000000000000" pitchFamily="2" charset="2"/>
              </a:rPr>
              <a:t>comm</a:t>
            </a:r>
            <a:r>
              <a:rPr lang="en-US" baseline="0" dirty="0" smtClean="0">
                <a:sym typeface="Wingdings" panose="05000000000000000000" pitchFamily="2" charset="2"/>
              </a:rPr>
              <a:t>-name&gt;</a:t>
            </a:r>
            <a:endParaRPr lang="en-US" baseline="0" dirty="0" smtClean="0"/>
          </a:p>
          <a:p>
            <a:r>
              <a:rPr lang="en-US" baseline="0" dirty="0" err="1" smtClean="0"/>
              <a:t>end_network</a:t>
            </a:r>
            <a:endParaRPr lang="en-US" dirty="0"/>
          </a:p>
        </p:txBody>
      </p:sp>
      <p:sp>
        <p:nvSpPr>
          <p:cNvPr id="4" name="Slide Number Placeholder 3"/>
          <p:cNvSpPr>
            <a:spLocks noGrp="1"/>
          </p:cNvSpPr>
          <p:nvPr>
            <p:ph type="sldNum" sz="quarter" idx="10"/>
          </p:nvPr>
        </p:nvSpPr>
        <p:spPr/>
        <p:txBody>
          <a:bodyPr/>
          <a:lstStyle/>
          <a:p>
            <a:fld id="{21C50AC6-4A2A-4859-8710-3C1CB3489C67}" type="slidenum">
              <a:rPr lang="en-US" smtClean="0"/>
              <a:pPr/>
              <a:t>13</a:t>
            </a:fld>
            <a:endParaRPr lang="en-US"/>
          </a:p>
        </p:txBody>
      </p:sp>
    </p:spTree>
    <p:extLst>
      <p:ext uri="{BB962C8B-B14F-4D97-AF65-F5344CB8AC3E}">
        <p14:creationId xmlns:p14="http://schemas.microsoft.com/office/powerpoint/2010/main" val="13181347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Include will include the contents</a:t>
            </a:r>
            <a:r>
              <a:rPr lang="en-US" baseline="0" dirty="0"/>
              <a:t> of the file every time it is hit. This works well for some applications. This is just one. </a:t>
            </a:r>
          </a:p>
          <a:p>
            <a:endParaRPr lang="en-US" baseline="0" dirty="0"/>
          </a:p>
          <a:p>
            <a:r>
              <a:rPr lang="en-US" baseline="0" dirty="0"/>
              <a:t>Some people use “include” to include common scripts in processors, platforms, etc. </a:t>
            </a:r>
            <a:endParaRPr lang="en-US" dirty="0"/>
          </a:p>
        </p:txBody>
      </p:sp>
      <p:sp>
        <p:nvSpPr>
          <p:cNvPr id="4" name="Slide Number Placeholder 3"/>
          <p:cNvSpPr>
            <a:spLocks noGrp="1"/>
          </p:cNvSpPr>
          <p:nvPr>
            <p:ph type="sldNum" sz="quarter" idx="10"/>
          </p:nvPr>
        </p:nvSpPr>
        <p:spPr/>
        <p:txBody>
          <a:bodyPr/>
          <a:lstStyle/>
          <a:p>
            <a:fld id="{21C50AC6-4A2A-4859-8710-3C1CB3489C67}" type="slidenum">
              <a:rPr lang="en-US" smtClean="0"/>
              <a:pPr/>
              <a:t>14</a:t>
            </a:fld>
            <a:endParaRPr lang="en-US"/>
          </a:p>
        </p:txBody>
      </p:sp>
    </p:spTree>
    <p:extLst>
      <p:ext uri="{BB962C8B-B14F-4D97-AF65-F5344CB8AC3E}">
        <p14:creationId xmlns:p14="http://schemas.microsoft.com/office/powerpoint/2010/main" val="33636965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Command chains are just a way of organizing platforms hierarchically. They</a:t>
            </a:r>
            <a:r>
              <a:rPr lang="en-US" baseline="0" dirty="0" smtClean="0"/>
              <a:t> can also get confusing very quickly when multiple command chains are used.</a:t>
            </a:r>
          </a:p>
          <a:p>
            <a:endParaRPr lang="en-US" baseline="0" dirty="0" smtClean="0"/>
          </a:p>
          <a:p>
            <a:r>
              <a:rPr lang="en-US" baseline="0" dirty="0" err="1" smtClean="0"/>
              <a:t>Comm</a:t>
            </a:r>
            <a:r>
              <a:rPr lang="en-US" baseline="0" dirty="0" smtClean="0"/>
              <a:t> devices enable communications and reporting EXTERNAL to a platform.</a:t>
            </a:r>
            <a:r>
              <a:rPr lang="en-US" dirty="0" smtClean="0"/>
              <a:t/>
            </a:r>
            <a:br>
              <a:rPr lang="en-US" dirty="0" smtClean="0"/>
            </a:br>
            <a:r>
              <a:rPr lang="en-US" dirty="0" smtClean="0"/>
              <a:t/>
            </a:r>
            <a:br>
              <a:rPr lang="en-US" dirty="0" smtClean="0"/>
            </a:br>
            <a:r>
              <a:rPr lang="en-US" dirty="0" smtClean="0"/>
              <a:t>Reporting is not </a:t>
            </a:r>
            <a:r>
              <a:rPr lang="en-US" i="1" dirty="0" smtClean="0"/>
              <a:t>just</a:t>
            </a:r>
            <a:r>
              <a:rPr lang="en-US" i="0" baseline="0" dirty="0" smtClean="0"/>
              <a:t> command chains, although they can help a user specify where they want their messages to go.</a:t>
            </a:r>
            <a:endParaRPr lang="en-US" dirty="0"/>
          </a:p>
        </p:txBody>
      </p:sp>
      <p:sp>
        <p:nvSpPr>
          <p:cNvPr id="4" name="Slide Number Placeholder 3"/>
          <p:cNvSpPr>
            <a:spLocks noGrp="1"/>
          </p:cNvSpPr>
          <p:nvPr>
            <p:ph type="sldNum" sz="quarter" idx="10"/>
          </p:nvPr>
        </p:nvSpPr>
        <p:spPr/>
        <p:txBody>
          <a:bodyPr/>
          <a:lstStyle/>
          <a:p>
            <a:fld id="{21C50AC6-4A2A-4859-8710-3C1CB3489C67}" type="slidenum">
              <a:rPr lang="en-US" smtClean="0"/>
              <a:pPr/>
              <a:t>15</a:t>
            </a:fld>
            <a:endParaRPr lang="en-US"/>
          </a:p>
        </p:txBody>
      </p:sp>
    </p:spTree>
    <p:extLst>
      <p:ext uri="{BB962C8B-B14F-4D97-AF65-F5344CB8AC3E}">
        <p14:creationId xmlns:p14="http://schemas.microsoft.com/office/powerpoint/2010/main" val="12351922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The </a:t>
            </a:r>
            <a:r>
              <a:rPr lang="en-US" baseline="0" dirty="0" err="1"/>
              <a:t>PLATFORM.SetCommander</a:t>
            </a:r>
            <a:r>
              <a:rPr lang="en-US" baseline="0" dirty="0"/>
              <a:t>() does not work completely: it will not update the comm device links.</a:t>
            </a:r>
          </a:p>
        </p:txBody>
      </p:sp>
      <p:sp>
        <p:nvSpPr>
          <p:cNvPr id="4" name="Slide Number Placeholder 3"/>
          <p:cNvSpPr>
            <a:spLocks noGrp="1"/>
          </p:cNvSpPr>
          <p:nvPr>
            <p:ph type="sldNum" sz="quarter" idx="10"/>
          </p:nvPr>
        </p:nvSpPr>
        <p:spPr/>
        <p:txBody>
          <a:bodyPr/>
          <a:lstStyle/>
          <a:p>
            <a:fld id="{21C50AC6-4A2A-4859-8710-3C1CB3489C67}" type="slidenum">
              <a:rPr lang="en-US" smtClean="0"/>
              <a:pPr/>
              <a:t>16</a:t>
            </a:fld>
            <a:endParaRPr lang="en-US"/>
          </a:p>
        </p:txBody>
      </p:sp>
    </p:spTree>
    <p:extLst>
      <p:ext uri="{BB962C8B-B14F-4D97-AF65-F5344CB8AC3E}">
        <p14:creationId xmlns:p14="http://schemas.microsoft.com/office/powerpoint/2010/main" val="11378337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Command chains are just one way of helping dictate where a message goes. Depending on use case, there are other methods to accomplish reporting without involving command chains at all.</a:t>
            </a:r>
            <a:endParaRPr lang="en-US" baseline="0" dirty="0"/>
          </a:p>
        </p:txBody>
      </p:sp>
      <p:sp>
        <p:nvSpPr>
          <p:cNvPr id="4" name="Slide Number Placeholder 3"/>
          <p:cNvSpPr>
            <a:spLocks noGrp="1"/>
          </p:cNvSpPr>
          <p:nvPr>
            <p:ph type="sldNum" sz="quarter" idx="10"/>
          </p:nvPr>
        </p:nvSpPr>
        <p:spPr/>
        <p:txBody>
          <a:bodyPr/>
          <a:lstStyle/>
          <a:p>
            <a:fld id="{21C50AC6-4A2A-4859-8710-3C1CB3489C67}" type="slidenum">
              <a:rPr lang="en-US" smtClean="0"/>
              <a:pPr/>
              <a:t>17</a:t>
            </a:fld>
            <a:endParaRPr lang="en-US"/>
          </a:p>
        </p:txBody>
      </p:sp>
    </p:spTree>
    <p:extLst>
      <p:ext uri="{BB962C8B-B14F-4D97-AF65-F5344CB8AC3E}">
        <p14:creationId xmlns:p14="http://schemas.microsoft.com/office/powerpoint/2010/main" val="31694003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Command chains are just a way of organizing platforms hierarchically. They</a:t>
            </a:r>
            <a:r>
              <a:rPr lang="en-US" baseline="0" dirty="0" smtClean="0"/>
              <a:t> can also get confusing very quickly when multiple command chains are used.</a:t>
            </a:r>
          </a:p>
          <a:p>
            <a:endParaRPr lang="en-US" baseline="0" dirty="0" smtClean="0"/>
          </a:p>
          <a:p>
            <a:r>
              <a:rPr lang="en-US" baseline="0" dirty="0" err="1" smtClean="0"/>
              <a:t>Comm</a:t>
            </a:r>
            <a:r>
              <a:rPr lang="en-US" baseline="0" dirty="0" smtClean="0"/>
              <a:t> devices enable communications and reporting EXTERNAL to a platform.</a:t>
            </a:r>
            <a:r>
              <a:rPr lang="en-US" dirty="0" smtClean="0"/>
              <a:t/>
            </a:r>
            <a:br>
              <a:rPr lang="en-US" dirty="0" smtClean="0"/>
            </a:br>
            <a:r>
              <a:rPr lang="en-US" dirty="0" smtClean="0"/>
              <a:t/>
            </a:r>
            <a:br>
              <a:rPr lang="en-US" dirty="0" smtClean="0"/>
            </a:br>
            <a:r>
              <a:rPr lang="en-US" dirty="0" smtClean="0"/>
              <a:t>Reporting is not </a:t>
            </a:r>
            <a:r>
              <a:rPr lang="en-US" i="1" dirty="0" smtClean="0"/>
              <a:t>just</a:t>
            </a:r>
            <a:r>
              <a:rPr lang="en-US" i="0" baseline="0" dirty="0" smtClean="0"/>
              <a:t> command chains, although they can help a user specify where they want their messages to go.</a:t>
            </a:r>
            <a:endParaRPr lang="en-US" dirty="0"/>
          </a:p>
        </p:txBody>
      </p:sp>
      <p:sp>
        <p:nvSpPr>
          <p:cNvPr id="4" name="Slide Number Placeholder 3"/>
          <p:cNvSpPr>
            <a:spLocks noGrp="1"/>
          </p:cNvSpPr>
          <p:nvPr>
            <p:ph type="sldNum" sz="quarter" idx="10"/>
          </p:nvPr>
        </p:nvSpPr>
        <p:spPr/>
        <p:txBody>
          <a:bodyPr/>
          <a:lstStyle/>
          <a:p>
            <a:fld id="{21C50AC6-4A2A-4859-8710-3C1CB3489C67}" type="slidenum">
              <a:rPr lang="en-US" smtClean="0"/>
              <a:pPr/>
              <a:t>18</a:t>
            </a:fld>
            <a:endParaRPr lang="en-US"/>
          </a:p>
        </p:txBody>
      </p:sp>
    </p:spTree>
    <p:extLst>
      <p:ext uri="{BB962C8B-B14F-4D97-AF65-F5344CB8AC3E}">
        <p14:creationId xmlns:p14="http://schemas.microsoft.com/office/powerpoint/2010/main" val="259364824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all that work we did on the single large SAM</a:t>
            </a:r>
            <a:r>
              <a:rPr lang="en-US" baseline="0" dirty="0" smtClean="0"/>
              <a:t> is being thrown out now. It is being replaced with an IADS. </a:t>
            </a:r>
          </a:p>
          <a:p>
            <a:endParaRPr lang="en-US" baseline="0" dirty="0" smtClean="0"/>
          </a:p>
          <a:p>
            <a:r>
              <a:rPr lang="en-US" dirty="0" smtClean="0"/>
              <a:t>Again, make sure to have Wizard reparse</a:t>
            </a:r>
            <a:r>
              <a:rPr lang="en-US" baseline="0" dirty="0" smtClean="0"/>
              <a:t> after bring the file locally, so that when you open it, you’re opening the local version as opposed to the one found in models</a:t>
            </a:r>
            <a:endParaRPr lang="en-US" dirty="0"/>
          </a:p>
        </p:txBody>
      </p:sp>
      <p:sp>
        <p:nvSpPr>
          <p:cNvPr id="4" name="Slide Number Placeholder 3"/>
          <p:cNvSpPr>
            <a:spLocks noGrp="1"/>
          </p:cNvSpPr>
          <p:nvPr>
            <p:ph type="sldNum" sz="quarter" idx="10"/>
          </p:nvPr>
        </p:nvSpPr>
        <p:spPr/>
        <p:txBody>
          <a:bodyPr/>
          <a:lstStyle/>
          <a:p>
            <a:fld id="{21C50AC6-4A2A-4859-8710-3C1CB3489C67}" type="slidenum">
              <a:rPr lang="en-US" smtClean="0"/>
              <a:pPr/>
              <a:t>19</a:t>
            </a:fld>
            <a:endParaRPr lang="en-US"/>
          </a:p>
        </p:txBody>
      </p:sp>
    </p:spTree>
    <p:extLst>
      <p:ext uri="{BB962C8B-B14F-4D97-AF65-F5344CB8AC3E}">
        <p14:creationId xmlns:p14="http://schemas.microsoft.com/office/powerpoint/2010/main" val="18319365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1C50AC6-4A2A-4859-8710-3C1CB3489C67}" type="slidenum">
              <a:rPr lang="en-US" smtClean="0"/>
              <a:pPr/>
              <a:t>2</a:t>
            </a:fld>
            <a:endParaRPr lang="en-US"/>
          </a:p>
        </p:txBody>
      </p:sp>
    </p:spTree>
    <p:extLst>
      <p:ext uri="{BB962C8B-B14F-4D97-AF65-F5344CB8AC3E}">
        <p14:creationId xmlns:p14="http://schemas.microsoft.com/office/powerpoint/2010/main" val="151230509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what the IADS</a:t>
            </a:r>
            <a:r>
              <a:rPr lang="en-US" baseline="0" dirty="0" smtClean="0"/>
              <a:t> will look like. The IADS works like this: </a:t>
            </a:r>
          </a:p>
          <a:p>
            <a:r>
              <a:rPr lang="en-US" baseline="0" dirty="0" smtClean="0"/>
              <a:t>The EW radars detect something, produce a track, and send it to the radar company. The radar company correlates those tracks, and sends them to the IADS commander. </a:t>
            </a:r>
          </a:p>
          <a:p>
            <a:r>
              <a:rPr lang="en-US" baseline="0" dirty="0" smtClean="0"/>
              <a:t>The IADS commander selects a subordinate, the large SAM battalion, to engage the track. </a:t>
            </a:r>
          </a:p>
          <a:p>
            <a:r>
              <a:rPr lang="en-US" baseline="0" dirty="0" smtClean="0"/>
              <a:t>The large SAM battalion assigns the acquisition radar to the TRACK, and then assigns the large SAM TTR to it as well. When the battalion knows where the track is, and it is in range, it uses one of the large SAM launchers to fire at it. </a:t>
            </a:r>
          </a:p>
          <a:p>
            <a:r>
              <a:rPr lang="en-US" baseline="0" dirty="0" smtClean="0"/>
              <a:t>Let’s go through each of those steps in detail. </a:t>
            </a:r>
          </a:p>
        </p:txBody>
      </p:sp>
      <p:sp>
        <p:nvSpPr>
          <p:cNvPr id="4" name="Slide Number Placeholder 3"/>
          <p:cNvSpPr>
            <a:spLocks noGrp="1"/>
          </p:cNvSpPr>
          <p:nvPr>
            <p:ph type="sldNum" sz="quarter" idx="10"/>
          </p:nvPr>
        </p:nvSpPr>
        <p:spPr/>
        <p:txBody>
          <a:bodyPr/>
          <a:lstStyle/>
          <a:p>
            <a:fld id="{21C50AC6-4A2A-4859-8710-3C1CB3489C67}" type="slidenum">
              <a:rPr lang="en-US" smtClean="0"/>
              <a:pPr/>
              <a:t>20</a:t>
            </a:fld>
            <a:endParaRPr lang="en-US"/>
          </a:p>
        </p:txBody>
      </p:sp>
    </p:spTree>
    <p:extLst>
      <p:ext uri="{BB962C8B-B14F-4D97-AF65-F5344CB8AC3E}">
        <p14:creationId xmlns:p14="http://schemas.microsoft.com/office/powerpoint/2010/main" val="283832884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now it’s time to do things. </a:t>
            </a:r>
          </a:p>
          <a:p>
            <a:endParaRPr lang="en-US" dirty="0"/>
          </a:p>
          <a:p>
            <a:r>
              <a:rPr lang="en-US" dirty="0"/>
              <a:t>Create the command chain so this will work. You will</a:t>
            </a:r>
            <a:r>
              <a:rPr lang="en-US" baseline="0" dirty="0"/>
              <a:t> need to approve it when you are finished. </a:t>
            </a:r>
            <a:endParaRPr lang="en-US" dirty="0"/>
          </a:p>
        </p:txBody>
      </p:sp>
      <p:sp>
        <p:nvSpPr>
          <p:cNvPr id="4" name="Slide Number Placeholder 3"/>
          <p:cNvSpPr>
            <a:spLocks noGrp="1"/>
          </p:cNvSpPr>
          <p:nvPr>
            <p:ph type="sldNum" sz="quarter" idx="10"/>
          </p:nvPr>
        </p:nvSpPr>
        <p:spPr/>
        <p:txBody>
          <a:bodyPr/>
          <a:lstStyle/>
          <a:p>
            <a:fld id="{21C50AC6-4A2A-4859-8710-3C1CB3489C67}" type="slidenum">
              <a:rPr lang="en-US" smtClean="0"/>
              <a:pPr/>
              <a:t>21</a:t>
            </a:fld>
            <a:endParaRPr lang="en-US"/>
          </a:p>
        </p:txBody>
      </p:sp>
    </p:spTree>
    <p:extLst>
      <p:ext uri="{BB962C8B-B14F-4D97-AF65-F5344CB8AC3E}">
        <p14:creationId xmlns:p14="http://schemas.microsoft.com/office/powerpoint/2010/main" val="180331425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hierarchy you</a:t>
            </a:r>
            <a:r>
              <a:rPr lang="en-US" baseline="0" dirty="0"/>
              <a:t> are building. It is in your handout. </a:t>
            </a:r>
            <a:endParaRPr lang="en-US" dirty="0"/>
          </a:p>
        </p:txBody>
      </p:sp>
      <p:sp>
        <p:nvSpPr>
          <p:cNvPr id="4" name="Slide Number Placeholder 3"/>
          <p:cNvSpPr>
            <a:spLocks noGrp="1"/>
          </p:cNvSpPr>
          <p:nvPr>
            <p:ph type="sldNum" sz="quarter" idx="10"/>
          </p:nvPr>
        </p:nvSpPr>
        <p:spPr/>
        <p:txBody>
          <a:bodyPr/>
          <a:lstStyle/>
          <a:p>
            <a:fld id="{21C50AC6-4A2A-4859-8710-3C1CB3489C67}" type="slidenum">
              <a:rPr lang="en-US" smtClean="0"/>
              <a:pPr/>
              <a:t>22</a:t>
            </a:fld>
            <a:endParaRPr lang="en-US"/>
          </a:p>
        </p:txBody>
      </p:sp>
    </p:spTree>
    <p:extLst>
      <p:ext uri="{BB962C8B-B14F-4D97-AF65-F5344CB8AC3E}">
        <p14:creationId xmlns:p14="http://schemas.microsoft.com/office/powerpoint/2010/main" val="65846612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Running should produce errors and warnings.</a:t>
            </a:r>
            <a:endParaRPr lang="en-US" dirty="0"/>
          </a:p>
        </p:txBody>
      </p:sp>
      <p:sp>
        <p:nvSpPr>
          <p:cNvPr id="4" name="Slide Number Placeholder 3"/>
          <p:cNvSpPr>
            <a:spLocks noGrp="1"/>
          </p:cNvSpPr>
          <p:nvPr>
            <p:ph type="sldNum" sz="quarter" idx="10"/>
          </p:nvPr>
        </p:nvSpPr>
        <p:spPr/>
        <p:txBody>
          <a:bodyPr/>
          <a:lstStyle/>
          <a:p>
            <a:fld id="{21C50AC6-4A2A-4859-8710-3C1CB3489C67}" type="slidenum">
              <a:rPr lang="en-US" smtClean="0"/>
              <a:pPr/>
              <a:t>23</a:t>
            </a:fld>
            <a:endParaRPr lang="en-US"/>
          </a:p>
        </p:txBody>
      </p:sp>
    </p:spTree>
    <p:extLst>
      <p:ext uri="{BB962C8B-B14F-4D97-AF65-F5344CB8AC3E}">
        <p14:creationId xmlns:p14="http://schemas.microsoft.com/office/powerpoint/2010/main" val="29200851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Most</a:t>
            </a:r>
            <a:r>
              <a:rPr lang="en-US" baseline="0" dirty="0"/>
              <a:t> (all?) of the platforms in this IADS have these links. </a:t>
            </a:r>
          </a:p>
          <a:p>
            <a:endParaRPr lang="en-US" baseline="0" dirty="0"/>
          </a:p>
          <a:p>
            <a:r>
              <a:rPr lang="en-US" baseline="0" dirty="0"/>
              <a:t>This IADS works by passing assignments around. ANY platform that can send or receive assignments must have a track and task processor. </a:t>
            </a:r>
            <a:endParaRPr lang="en-US" dirty="0"/>
          </a:p>
        </p:txBody>
      </p:sp>
      <p:sp>
        <p:nvSpPr>
          <p:cNvPr id="4" name="Slide Number Placeholder 3"/>
          <p:cNvSpPr>
            <a:spLocks noGrp="1"/>
          </p:cNvSpPr>
          <p:nvPr>
            <p:ph type="sldNum" sz="quarter" idx="10"/>
          </p:nvPr>
        </p:nvSpPr>
        <p:spPr/>
        <p:txBody>
          <a:bodyPr/>
          <a:lstStyle/>
          <a:p>
            <a:fld id="{21C50AC6-4A2A-4859-8710-3C1CB3489C67}" type="slidenum">
              <a:rPr lang="en-US" smtClean="0"/>
              <a:pPr/>
              <a:t>24</a:t>
            </a:fld>
            <a:endParaRPr lang="en-US"/>
          </a:p>
        </p:txBody>
      </p:sp>
    </p:spTree>
    <p:extLst>
      <p:ext uri="{BB962C8B-B14F-4D97-AF65-F5344CB8AC3E}">
        <p14:creationId xmlns:p14="http://schemas.microsoft.com/office/powerpoint/2010/main" val="67458820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Most</a:t>
            </a:r>
            <a:r>
              <a:rPr lang="en-US" baseline="0" dirty="0"/>
              <a:t> (all?) of the platforms in this IADS have these links. </a:t>
            </a:r>
          </a:p>
          <a:p>
            <a:endParaRPr lang="en-US" baseline="0" dirty="0"/>
          </a:p>
          <a:p>
            <a:r>
              <a:rPr lang="en-US" baseline="0" dirty="0"/>
              <a:t>This IADS works by passing assignments around. ANY platform that can send or receive assignments must have a track and task processor. </a:t>
            </a:r>
            <a:endParaRPr lang="en-US" dirty="0"/>
          </a:p>
        </p:txBody>
      </p:sp>
      <p:sp>
        <p:nvSpPr>
          <p:cNvPr id="4" name="Slide Number Placeholder 3"/>
          <p:cNvSpPr>
            <a:spLocks noGrp="1"/>
          </p:cNvSpPr>
          <p:nvPr>
            <p:ph type="sldNum" sz="quarter" idx="10"/>
          </p:nvPr>
        </p:nvSpPr>
        <p:spPr/>
        <p:txBody>
          <a:bodyPr/>
          <a:lstStyle/>
          <a:p>
            <a:fld id="{21C50AC6-4A2A-4859-8710-3C1CB3489C67}" type="slidenum">
              <a:rPr lang="en-US" smtClean="0"/>
              <a:pPr/>
              <a:t>25</a:t>
            </a:fld>
            <a:endParaRPr lang="en-US"/>
          </a:p>
        </p:txBody>
      </p:sp>
    </p:spTree>
    <p:extLst>
      <p:ext uri="{BB962C8B-B14F-4D97-AF65-F5344CB8AC3E}">
        <p14:creationId xmlns:p14="http://schemas.microsoft.com/office/powerpoint/2010/main" val="67458820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Most</a:t>
            </a:r>
            <a:r>
              <a:rPr lang="en-US" baseline="0" dirty="0"/>
              <a:t> (all?) of the platforms in this IADS have these links. </a:t>
            </a:r>
          </a:p>
          <a:p>
            <a:endParaRPr lang="en-US" baseline="0" dirty="0"/>
          </a:p>
          <a:p>
            <a:r>
              <a:rPr lang="en-US" baseline="0" dirty="0"/>
              <a:t>This IADS works by passing assignments around. ANY platform that can send or receive assignments must have a track and task processor. </a:t>
            </a:r>
            <a:endParaRPr lang="en-US" dirty="0"/>
          </a:p>
        </p:txBody>
      </p:sp>
      <p:sp>
        <p:nvSpPr>
          <p:cNvPr id="4" name="Slide Number Placeholder 3"/>
          <p:cNvSpPr>
            <a:spLocks noGrp="1"/>
          </p:cNvSpPr>
          <p:nvPr>
            <p:ph type="sldNum" sz="quarter" idx="10"/>
          </p:nvPr>
        </p:nvSpPr>
        <p:spPr/>
        <p:txBody>
          <a:bodyPr/>
          <a:lstStyle/>
          <a:p>
            <a:fld id="{21C50AC6-4A2A-4859-8710-3C1CB3489C67}" type="slidenum">
              <a:rPr lang="en-US" smtClean="0"/>
              <a:pPr/>
              <a:t>26</a:t>
            </a:fld>
            <a:endParaRPr lang="en-US"/>
          </a:p>
        </p:txBody>
      </p:sp>
    </p:spTree>
    <p:extLst>
      <p:ext uri="{BB962C8B-B14F-4D97-AF65-F5344CB8AC3E}">
        <p14:creationId xmlns:p14="http://schemas.microsoft.com/office/powerpoint/2010/main" val="67458820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EW radar is derived from</a:t>
            </a:r>
            <a:r>
              <a:rPr lang="en-US" baseline="0" dirty="0"/>
              <a:t> the </a:t>
            </a:r>
            <a:r>
              <a:rPr lang="en-US" baseline="0" dirty="0" smtClean="0"/>
              <a:t>BLUE_RADAR</a:t>
            </a:r>
            <a:r>
              <a:rPr lang="en-US" baseline="0" dirty="0"/>
              <a:t>. The </a:t>
            </a:r>
            <a:r>
              <a:rPr lang="en-US" baseline="0" dirty="0" smtClean="0"/>
              <a:t>BLUE_RADAR </a:t>
            </a:r>
            <a:r>
              <a:rPr lang="en-US" baseline="0" dirty="0"/>
              <a:t>has a linked processor, which sends tracks to its commander. The task processor controls when the radar turns on and off. </a:t>
            </a:r>
          </a:p>
          <a:p>
            <a:r>
              <a:rPr lang="en-US" baseline="0" dirty="0"/>
              <a:t>The EW_RADAR defines the specific sensor, and the </a:t>
            </a:r>
            <a:r>
              <a:rPr lang="en-US" baseline="0" dirty="0" err="1"/>
              <a:t>aux_data</a:t>
            </a:r>
            <a:r>
              <a:rPr lang="en-US" baseline="0" dirty="0"/>
              <a:t> element defining the range of the sensor. </a:t>
            </a:r>
          </a:p>
          <a:p>
            <a:endParaRPr lang="en-US" baseline="0" dirty="0"/>
          </a:p>
          <a:p>
            <a:r>
              <a:rPr lang="en-US" baseline="0" dirty="0"/>
              <a:t>This approach allows us to make many different specific radars, that will all act the same. </a:t>
            </a:r>
          </a:p>
          <a:p>
            <a:endParaRPr lang="en-US" baseline="0" dirty="0"/>
          </a:p>
          <a:p>
            <a:r>
              <a:rPr lang="en-US" baseline="0" dirty="0"/>
              <a:t>Note: the linked processor does not update the master track list. It just sends raw tracks to its commander. From the commander’s perspective, this platform is essentially the same as a sensor part on the platform. (There are some subtle differences, but I don’t want to go into them now.) </a:t>
            </a:r>
            <a:endParaRPr lang="en-US" dirty="0"/>
          </a:p>
        </p:txBody>
      </p:sp>
      <p:sp>
        <p:nvSpPr>
          <p:cNvPr id="4" name="Slide Number Placeholder 3"/>
          <p:cNvSpPr>
            <a:spLocks noGrp="1"/>
          </p:cNvSpPr>
          <p:nvPr>
            <p:ph type="sldNum" sz="quarter" idx="10"/>
          </p:nvPr>
        </p:nvSpPr>
        <p:spPr/>
        <p:txBody>
          <a:bodyPr/>
          <a:lstStyle/>
          <a:p>
            <a:fld id="{21C50AC6-4A2A-4859-8710-3C1CB3489C67}" type="slidenum">
              <a:rPr lang="en-US" smtClean="0"/>
              <a:pPr/>
              <a:t>27</a:t>
            </a:fld>
            <a:endParaRPr lang="en-US"/>
          </a:p>
        </p:txBody>
      </p:sp>
    </p:spTree>
    <p:extLst>
      <p:ext uri="{BB962C8B-B14F-4D97-AF65-F5344CB8AC3E}">
        <p14:creationId xmlns:p14="http://schemas.microsoft.com/office/powerpoint/2010/main" val="175780576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commander receives the (raw) sensor tracks, via </a:t>
            </a:r>
            <a:r>
              <a:rPr lang="en-US" baseline="0" dirty="0" err="1"/>
              <a:t>sub_net</a:t>
            </a:r>
            <a:r>
              <a:rPr lang="en-US" baseline="0" dirty="0"/>
              <a:t>, and sends them to the track processor. The track processor correlates them, and sends the fused (correlated) tracks to its commander. </a:t>
            </a:r>
          </a:p>
          <a:p>
            <a:r>
              <a:rPr lang="en-US" baseline="0" dirty="0"/>
              <a:t>It has a simple task processor, for receiving assignments</a:t>
            </a:r>
            <a:r>
              <a:rPr lang="en-US" baseline="0"/>
              <a:t>. </a:t>
            </a:r>
            <a:endParaRPr lang="en-US" dirty="0"/>
          </a:p>
        </p:txBody>
      </p:sp>
      <p:sp>
        <p:nvSpPr>
          <p:cNvPr id="4" name="Slide Number Placeholder 3"/>
          <p:cNvSpPr>
            <a:spLocks noGrp="1"/>
          </p:cNvSpPr>
          <p:nvPr>
            <p:ph type="sldNum" sz="quarter" idx="10"/>
          </p:nvPr>
        </p:nvSpPr>
        <p:spPr/>
        <p:txBody>
          <a:bodyPr/>
          <a:lstStyle/>
          <a:p>
            <a:fld id="{21C50AC6-4A2A-4859-8710-3C1CB3489C67}" type="slidenum">
              <a:rPr lang="en-US" smtClean="0"/>
              <a:pPr/>
              <a:t>28</a:t>
            </a:fld>
            <a:endParaRPr lang="en-US"/>
          </a:p>
        </p:txBody>
      </p:sp>
    </p:spTree>
    <p:extLst>
      <p:ext uri="{BB962C8B-B14F-4D97-AF65-F5344CB8AC3E}">
        <p14:creationId xmlns:p14="http://schemas.microsoft.com/office/powerpoint/2010/main" val="73316899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IADS</a:t>
            </a:r>
            <a:r>
              <a:rPr lang="en-US" baseline="0" dirty="0"/>
              <a:t> commander receives the tracks and puts them in its track processor for correlation. The task processor assigns targets to the subordinates, the SAM battalion. </a:t>
            </a:r>
            <a:endParaRPr lang="en-US" dirty="0"/>
          </a:p>
        </p:txBody>
      </p:sp>
      <p:sp>
        <p:nvSpPr>
          <p:cNvPr id="4" name="Slide Number Placeholder 3"/>
          <p:cNvSpPr>
            <a:spLocks noGrp="1"/>
          </p:cNvSpPr>
          <p:nvPr>
            <p:ph type="sldNum" sz="quarter" idx="10"/>
          </p:nvPr>
        </p:nvSpPr>
        <p:spPr/>
        <p:txBody>
          <a:bodyPr/>
          <a:lstStyle/>
          <a:p>
            <a:fld id="{21C50AC6-4A2A-4859-8710-3C1CB3489C67}" type="slidenum">
              <a:rPr lang="en-US" smtClean="0"/>
              <a:pPr/>
              <a:t>29</a:t>
            </a:fld>
            <a:endParaRPr lang="en-US"/>
          </a:p>
        </p:txBody>
      </p:sp>
    </p:spTree>
    <p:extLst>
      <p:ext uri="{BB962C8B-B14F-4D97-AF65-F5344CB8AC3E}">
        <p14:creationId xmlns:p14="http://schemas.microsoft.com/office/powerpoint/2010/main" val="25576648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Command chains are just a way of organizing platforms hierarchically. They</a:t>
            </a:r>
            <a:r>
              <a:rPr lang="en-US" baseline="0" dirty="0" smtClean="0"/>
              <a:t> can also get confusing very quickly when multiple command chains are used.</a:t>
            </a:r>
          </a:p>
          <a:p>
            <a:endParaRPr lang="en-US" baseline="0" dirty="0" smtClean="0"/>
          </a:p>
          <a:p>
            <a:r>
              <a:rPr lang="en-US" baseline="0" dirty="0" err="1" smtClean="0"/>
              <a:t>Comm</a:t>
            </a:r>
            <a:r>
              <a:rPr lang="en-US" baseline="0" dirty="0" smtClean="0"/>
              <a:t> devices enable communications and reporting EXTERNAL to a platform.</a:t>
            </a:r>
            <a:r>
              <a:rPr lang="en-US" dirty="0" smtClean="0"/>
              <a:t/>
            </a:r>
            <a:br>
              <a:rPr lang="en-US" dirty="0" smtClean="0"/>
            </a:br>
            <a:r>
              <a:rPr lang="en-US" dirty="0" smtClean="0"/>
              <a:t/>
            </a:r>
            <a:br>
              <a:rPr lang="en-US" dirty="0" smtClean="0"/>
            </a:br>
            <a:r>
              <a:rPr lang="en-US" dirty="0" smtClean="0"/>
              <a:t>Reporting is not </a:t>
            </a:r>
            <a:r>
              <a:rPr lang="en-US" i="1" dirty="0" smtClean="0"/>
              <a:t>just</a:t>
            </a:r>
            <a:r>
              <a:rPr lang="en-US" i="0" baseline="0" dirty="0" smtClean="0"/>
              <a:t> command chains, although they can help a user specify where they want their messages to go.</a:t>
            </a:r>
            <a:endParaRPr lang="en-US" dirty="0"/>
          </a:p>
        </p:txBody>
      </p:sp>
      <p:sp>
        <p:nvSpPr>
          <p:cNvPr id="4" name="Slide Number Placeholder 3"/>
          <p:cNvSpPr>
            <a:spLocks noGrp="1"/>
          </p:cNvSpPr>
          <p:nvPr>
            <p:ph type="sldNum" sz="quarter" idx="10"/>
          </p:nvPr>
        </p:nvSpPr>
        <p:spPr/>
        <p:txBody>
          <a:bodyPr/>
          <a:lstStyle/>
          <a:p>
            <a:fld id="{21C50AC6-4A2A-4859-8710-3C1CB3489C67}" type="slidenum">
              <a:rPr lang="en-US" smtClean="0"/>
              <a:pPr/>
              <a:t>3</a:t>
            </a:fld>
            <a:endParaRPr lang="en-US"/>
          </a:p>
        </p:txBody>
      </p:sp>
    </p:spTree>
    <p:extLst>
      <p:ext uri="{BB962C8B-B14F-4D97-AF65-F5344CB8AC3E}">
        <p14:creationId xmlns:p14="http://schemas.microsoft.com/office/powerpoint/2010/main" val="269336114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large SAM battalion</a:t>
            </a:r>
            <a:r>
              <a:rPr lang="en-US" baseline="0" dirty="0"/>
              <a:t> receives the assignment; the track goes to the track processor, and the assignment goes to the task processor. </a:t>
            </a:r>
          </a:p>
          <a:p>
            <a:r>
              <a:rPr lang="en-US" baseline="0" dirty="0"/>
              <a:t>Under the hood, the task processor sends a message back to the commander acknowledging receipt of the assignment. If this doesn’t happen for some reason, the assignment will time out at some later point in time. </a:t>
            </a:r>
          </a:p>
          <a:p>
            <a:r>
              <a:rPr lang="en-US" baseline="0" dirty="0"/>
              <a:t>Also, because there is an active assignment, the track will not be dropped as long as the assignment is active, regardless of purge intervals set on the track processor. A “task complete” or “cancel” is necessary for the track to be dropped. </a:t>
            </a:r>
            <a:endParaRPr lang="en-US" dirty="0"/>
          </a:p>
        </p:txBody>
      </p:sp>
      <p:sp>
        <p:nvSpPr>
          <p:cNvPr id="4" name="Slide Number Placeholder 3"/>
          <p:cNvSpPr>
            <a:spLocks noGrp="1"/>
          </p:cNvSpPr>
          <p:nvPr>
            <p:ph type="sldNum" sz="quarter" idx="10"/>
          </p:nvPr>
        </p:nvSpPr>
        <p:spPr/>
        <p:txBody>
          <a:bodyPr/>
          <a:lstStyle/>
          <a:p>
            <a:fld id="{21C50AC6-4A2A-4859-8710-3C1CB3489C67}" type="slidenum">
              <a:rPr lang="en-US" smtClean="0"/>
              <a:pPr/>
              <a:t>30</a:t>
            </a:fld>
            <a:endParaRPr lang="en-US"/>
          </a:p>
        </p:txBody>
      </p:sp>
    </p:spTree>
    <p:extLst>
      <p:ext uri="{BB962C8B-B14F-4D97-AF65-F5344CB8AC3E}">
        <p14:creationId xmlns:p14="http://schemas.microsoft.com/office/powerpoint/2010/main" val="206796964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acquisition radar is set up the same was as the EW</a:t>
            </a:r>
            <a:r>
              <a:rPr lang="en-US" baseline="0" dirty="0"/>
              <a:t> radar, using the same base type. It obviously works the same way. </a:t>
            </a:r>
            <a:endParaRPr lang="en-US" dirty="0"/>
          </a:p>
        </p:txBody>
      </p:sp>
      <p:sp>
        <p:nvSpPr>
          <p:cNvPr id="4" name="Slide Number Placeholder 3"/>
          <p:cNvSpPr>
            <a:spLocks noGrp="1"/>
          </p:cNvSpPr>
          <p:nvPr>
            <p:ph type="sldNum" sz="quarter" idx="10"/>
          </p:nvPr>
        </p:nvSpPr>
        <p:spPr/>
        <p:txBody>
          <a:bodyPr/>
          <a:lstStyle/>
          <a:p>
            <a:fld id="{21C50AC6-4A2A-4859-8710-3C1CB3489C67}" type="slidenum">
              <a:rPr lang="en-US" smtClean="0"/>
              <a:pPr/>
              <a:t>31</a:t>
            </a:fld>
            <a:endParaRPr lang="en-US"/>
          </a:p>
        </p:txBody>
      </p:sp>
    </p:spTree>
    <p:extLst>
      <p:ext uri="{BB962C8B-B14F-4D97-AF65-F5344CB8AC3E}">
        <p14:creationId xmlns:p14="http://schemas.microsoft.com/office/powerpoint/2010/main" val="326177761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TTR is different.</a:t>
            </a:r>
            <a:r>
              <a:rPr lang="en-US" baseline="0" dirty="0"/>
              <a:t> </a:t>
            </a:r>
          </a:p>
        </p:txBody>
      </p:sp>
      <p:sp>
        <p:nvSpPr>
          <p:cNvPr id="4" name="Slide Number Placeholder 3"/>
          <p:cNvSpPr>
            <a:spLocks noGrp="1"/>
          </p:cNvSpPr>
          <p:nvPr>
            <p:ph type="sldNum" sz="quarter" idx="10"/>
          </p:nvPr>
        </p:nvSpPr>
        <p:spPr/>
        <p:txBody>
          <a:bodyPr/>
          <a:lstStyle/>
          <a:p>
            <a:fld id="{21C50AC6-4A2A-4859-8710-3C1CB3489C67}" type="slidenum">
              <a:rPr lang="en-US" smtClean="0"/>
              <a:pPr/>
              <a:t>32</a:t>
            </a:fld>
            <a:endParaRPr lang="en-US"/>
          </a:p>
        </p:txBody>
      </p:sp>
    </p:spTree>
    <p:extLst>
      <p:ext uri="{BB962C8B-B14F-4D97-AF65-F5344CB8AC3E}">
        <p14:creationId xmlns:p14="http://schemas.microsoft.com/office/powerpoint/2010/main" val="157967301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launcher is very simple – just a weapon and some processors.</a:t>
            </a:r>
            <a:r>
              <a:rPr lang="en-US" baseline="0" dirty="0"/>
              <a:t> However, the task processor does not have any script associated with it to actually do the shooting. </a:t>
            </a:r>
          </a:p>
          <a:p>
            <a:endParaRPr lang="en-US" baseline="0" dirty="0"/>
          </a:p>
          <a:p>
            <a:r>
              <a:rPr lang="en-US" baseline="0" dirty="0"/>
              <a:t>How does shooting happen???? </a:t>
            </a:r>
            <a:endParaRPr lang="en-US" dirty="0"/>
          </a:p>
        </p:txBody>
      </p:sp>
      <p:sp>
        <p:nvSpPr>
          <p:cNvPr id="4" name="Slide Number Placeholder 3"/>
          <p:cNvSpPr>
            <a:spLocks noGrp="1"/>
          </p:cNvSpPr>
          <p:nvPr>
            <p:ph type="sldNum" sz="quarter" idx="10"/>
          </p:nvPr>
        </p:nvSpPr>
        <p:spPr/>
        <p:txBody>
          <a:bodyPr/>
          <a:lstStyle/>
          <a:p>
            <a:fld id="{21C50AC6-4A2A-4859-8710-3C1CB3489C67}" type="slidenum">
              <a:rPr lang="en-US" smtClean="0"/>
              <a:pPr/>
              <a:t>33</a:t>
            </a:fld>
            <a:endParaRPr lang="en-US"/>
          </a:p>
        </p:txBody>
      </p:sp>
    </p:spTree>
    <p:extLst>
      <p:ext uri="{BB962C8B-B14F-4D97-AF65-F5344CB8AC3E}">
        <p14:creationId xmlns:p14="http://schemas.microsoft.com/office/powerpoint/2010/main" val="164712969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Assignments</a:t>
            </a:r>
            <a:r>
              <a:rPr lang="en-US" dirty="0"/>
              <a:t>! </a:t>
            </a:r>
          </a:p>
        </p:txBody>
      </p:sp>
      <p:sp>
        <p:nvSpPr>
          <p:cNvPr id="4" name="Slide Number Placeholder 3"/>
          <p:cNvSpPr>
            <a:spLocks noGrp="1"/>
          </p:cNvSpPr>
          <p:nvPr>
            <p:ph type="sldNum" sz="quarter" idx="10"/>
          </p:nvPr>
        </p:nvSpPr>
        <p:spPr/>
        <p:txBody>
          <a:bodyPr/>
          <a:lstStyle/>
          <a:p>
            <a:fld id="{21C50AC6-4A2A-4859-8710-3C1CB3489C67}" type="slidenum">
              <a:rPr lang="en-US" smtClean="0"/>
              <a:pPr/>
              <a:t>34</a:t>
            </a:fld>
            <a:endParaRPr lang="en-US"/>
          </a:p>
        </p:txBody>
      </p:sp>
    </p:spTree>
    <p:extLst>
      <p:ext uri="{BB962C8B-B14F-4D97-AF65-F5344CB8AC3E}">
        <p14:creationId xmlns:p14="http://schemas.microsoft.com/office/powerpoint/2010/main" val="366024876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where</a:t>
            </a:r>
            <a:r>
              <a:rPr lang="en-US" baseline="0" dirty="0"/>
              <a:t> the magic starts – in the battalion task processor, with the Fire assignment. </a:t>
            </a:r>
          </a:p>
          <a:p>
            <a:endParaRPr lang="en-US" baseline="0" dirty="0"/>
          </a:p>
          <a:p>
            <a:r>
              <a:rPr lang="en-US" baseline="0" dirty="0"/>
              <a:t>It finds a subordinate that can shoot, and then ASSIGNS that subordinate to Fire. </a:t>
            </a:r>
          </a:p>
          <a:p>
            <a:endParaRPr lang="en-US" dirty="0"/>
          </a:p>
        </p:txBody>
      </p:sp>
      <p:sp>
        <p:nvSpPr>
          <p:cNvPr id="4" name="Slide Number Placeholder 3"/>
          <p:cNvSpPr>
            <a:spLocks noGrp="1"/>
          </p:cNvSpPr>
          <p:nvPr>
            <p:ph type="sldNum" sz="quarter" idx="10"/>
          </p:nvPr>
        </p:nvSpPr>
        <p:spPr/>
        <p:txBody>
          <a:bodyPr/>
          <a:lstStyle/>
          <a:p>
            <a:fld id="{21C50AC6-4A2A-4859-8710-3C1CB3489C67}" type="slidenum">
              <a:rPr lang="en-US" smtClean="0"/>
              <a:pPr/>
              <a:t>35</a:t>
            </a:fld>
            <a:endParaRPr lang="en-US"/>
          </a:p>
        </p:txBody>
      </p:sp>
    </p:spTree>
    <p:extLst>
      <p:ext uri="{BB962C8B-B14F-4D97-AF65-F5344CB8AC3E}">
        <p14:creationId xmlns:p14="http://schemas.microsoft.com/office/powerpoint/2010/main" val="370571334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Under the hood, the subordinate takes the shot, and sends back two messages: 1) I received the assignment, and 2) I completed the assignment. </a:t>
            </a:r>
            <a:endParaRPr lang="en-US" dirty="0"/>
          </a:p>
          <a:p>
            <a:endParaRPr lang="en-US" dirty="0"/>
          </a:p>
        </p:txBody>
      </p:sp>
      <p:sp>
        <p:nvSpPr>
          <p:cNvPr id="4" name="Slide Number Placeholder 3"/>
          <p:cNvSpPr>
            <a:spLocks noGrp="1"/>
          </p:cNvSpPr>
          <p:nvPr>
            <p:ph type="sldNum" sz="quarter" idx="10"/>
          </p:nvPr>
        </p:nvSpPr>
        <p:spPr/>
        <p:txBody>
          <a:bodyPr/>
          <a:lstStyle/>
          <a:p>
            <a:fld id="{21C50AC6-4A2A-4859-8710-3C1CB3489C67}" type="slidenum">
              <a:rPr lang="en-US" smtClean="0"/>
              <a:pPr/>
              <a:t>36</a:t>
            </a:fld>
            <a:endParaRPr lang="en-US"/>
          </a:p>
        </p:txBody>
      </p:sp>
    </p:spTree>
    <p:extLst>
      <p:ext uri="{BB962C8B-B14F-4D97-AF65-F5344CB8AC3E}">
        <p14:creationId xmlns:p14="http://schemas.microsoft.com/office/powerpoint/2010/main" val="384653864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Important note regarding use</a:t>
            </a:r>
            <a:r>
              <a:rPr lang="en-US" baseline="0" dirty="0"/>
              <a:t> of ASSIGN</a:t>
            </a:r>
            <a:endParaRPr lang="en-US" dirty="0"/>
          </a:p>
        </p:txBody>
      </p:sp>
      <p:sp>
        <p:nvSpPr>
          <p:cNvPr id="4" name="Slide Number Placeholder 3"/>
          <p:cNvSpPr>
            <a:spLocks noGrp="1"/>
          </p:cNvSpPr>
          <p:nvPr>
            <p:ph type="sldNum" sz="quarter" idx="10"/>
          </p:nvPr>
        </p:nvSpPr>
        <p:spPr/>
        <p:txBody>
          <a:bodyPr/>
          <a:lstStyle/>
          <a:p>
            <a:fld id="{21C50AC6-4A2A-4859-8710-3C1CB3489C67}" type="slidenum">
              <a:rPr lang="en-US" smtClean="0"/>
              <a:pPr/>
              <a:t>37</a:t>
            </a:fld>
            <a:endParaRPr lang="en-US"/>
          </a:p>
        </p:txBody>
      </p:sp>
    </p:spTree>
    <p:extLst>
      <p:ext uri="{BB962C8B-B14F-4D97-AF65-F5344CB8AC3E}">
        <p14:creationId xmlns:p14="http://schemas.microsoft.com/office/powerpoint/2010/main" val="97160858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Most</a:t>
            </a:r>
            <a:r>
              <a:rPr lang="en-US" baseline="0" dirty="0"/>
              <a:t> (all?) of the platforms in this IADS have these links. </a:t>
            </a:r>
          </a:p>
          <a:p>
            <a:endParaRPr lang="en-US" baseline="0" dirty="0"/>
          </a:p>
          <a:p>
            <a:r>
              <a:rPr lang="en-US" baseline="0" dirty="0"/>
              <a:t>This IADS works by passing assignments around. ANY platform that can send or receive assignments must have a track and task processor. </a:t>
            </a:r>
            <a:endParaRPr lang="en-US" dirty="0"/>
          </a:p>
        </p:txBody>
      </p:sp>
      <p:sp>
        <p:nvSpPr>
          <p:cNvPr id="4" name="Slide Number Placeholder 3"/>
          <p:cNvSpPr>
            <a:spLocks noGrp="1"/>
          </p:cNvSpPr>
          <p:nvPr>
            <p:ph type="sldNum" sz="quarter" idx="10"/>
          </p:nvPr>
        </p:nvSpPr>
        <p:spPr/>
        <p:txBody>
          <a:bodyPr/>
          <a:lstStyle/>
          <a:p>
            <a:fld id="{21C50AC6-4A2A-4859-8710-3C1CB3489C67}" type="slidenum">
              <a:rPr lang="en-US" smtClean="0"/>
              <a:pPr/>
              <a:t>38</a:t>
            </a:fld>
            <a:endParaRPr lang="en-US"/>
          </a:p>
        </p:txBody>
      </p:sp>
    </p:spTree>
    <p:extLst>
      <p:ext uri="{BB962C8B-B14F-4D97-AF65-F5344CB8AC3E}">
        <p14:creationId xmlns:p14="http://schemas.microsoft.com/office/powerpoint/2010/main" val="67458820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Most</a:t>
            </a:r>
            <a:r>
              <a:rPr lang="en-US" baseline="0" dirty="0"/>
              <a:t> (all?) of the platforms in this IADS have these links. </a:t>
            </a:r>
          </a:p>
          <a:p>
            <a:endParaRPr lang="en-US" baseline="0" dirty="0"/>
          </a:p>
          <a:p>
            <a:r>
              <a:rPr lang="en-US" baseline="0" dirty="0"/>
              <a:t>This IADS works by passing assignments around. ANY platform that can send or receive assignments must have a track and task processor. </a:t>
            </a:r>
            <a:endParaRPr lang="en-US" dirty="0"/>
          </a:p>
        </p:txBody>
      </p:sp>
      <p:sp>
        <p:nvSpPr>
          <p:cNvPr id="4" name="Slide Number Placeholder 3"/>
          <p:cNvSpPr>
            <a:spLocks noGrp="1"/>
          </p:cNvSpPr>
          <p:nvPr>
            <p:ph type="sldNum" sz="quarter" idx="10"/>
          </p:nvPr>
        </p:nvSpPr>
        <p:spPr/>
        <p:txBody>
          <a:bodyPr/>
          <a:lstStyle/>
          <a:p>
            <a:fld id="{21C50AC6-4A2A-4859-8710-3C1CB3489C67}" type="slidenum">
              <a:rPr lang="en-US" smtClean="0"/>
              <a:pPr/>
              <a:t>39</a:t>
            </a:fld>
            <a:endParaRPr lang="en-US"/>
          </a:p>
        </p:txBody>
      </p:sp>
    </p:spTree>
    <p:extLst>
      <p:ext uri="{BB962C8B-B14F-4D97-AF65-F5344CB8AC3E}">
        <p14:creationId xmlns:p14="http://schemas.microsoft.com/office/powerpoint/2010/main" val="6745882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Command chains are</a:t>
            </a:r>
            <a:r>
              <a:rPr lang="en-US" baseline="0" dirty="0"/>
              <a:t> defined by the boss, not the subordinates. </a:t>
            </a:r>
          </a:p>
          <a:p>
            <a:r>
              <a:rPr lang="en-US" baseline="0" dirty="0"/>
              <a:t>A command chain must exist to assign commanders on it. </a:t>
            </a:r>
            <a:endParaRPr lang="en-US" dirty="0"/>
          </a:p>
        </p:txBody>
      </p:sp>
      <p:sp>
        <p:nvSpPr>
          <p:cNvPr id="4" name="Slide Number Placeholder 3"/>
          <p:cNvSpPr>
            <a:spLocks noGrp="1"/>
          </p:cNvSpPr>
          <p:nvPr>
            <p:ph type="sldNum" sz="quarter" idx="10"/>
          </p:nvPr>
        </p:nvSpPr>
        <p:spPr/>
        <p:txBody>
          <a:bodyPr/>
          <a:lstStyle/>
          <a:p>
            <a:fld id="{21C50AC6-4A2A-4859-8710-3C1CB3489C67}" type="slidenum">
              <a:rPr lang="en-US" smtClean="0"/>
              <a:pPr/>
              <a:t>4</a:t>
            </a:fld>
            <a:endParaRPr lang="en-US"/>
          </a:p>
        </p:txBody>
      </p:sp>
    </p:spTree>
    <p:extLst>
      <p:ext uri="{BB962C8B-B14F-4D97-AF65-F5344CB8AC3E}">
        <p14:creationId xmlns:p14="http://schemas.microsoft.com/office/powerpoint/2010/main" val="426251799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Does your IADS protect</a:t>
            </a:r>
            <a:r>
              <a:rPr lang="en-US" baseline="0" dirty="0" smtClean="0"/>
              <a:t> your tanks?  If not, what can you do to improve your IADS?</a:t>
            </a:r>
          </a:p>
          <a:p>
            <a:endParaRPr lang="en-US" baseline="0" dirty="0" smtClean="0"/>
          </a:p>
          <a:p>
            <a:r>
              <a:rPr lang="en-US" baseline="0" dirty="0" smtClean="0"/>
              <a:t>Possible Solutions:</a:t>
            </a:r>
          </a:p>
          <a:p>
            <a:r>
              <a:rPr lang="en-US" baseline="0" dirty="0" smtClean="0"/>
              <a:t>Allow incidental damage on your large </a:t>
            </a:r>
            <a:r>
              <a:rPr lang="en-US" baseline="0" dirty="0" err="1" smtClean="0"/>
              <a:t>sam</a:t>
            </a:r>
            <a:endParaRPr lang="en-US" baseline="0" dirty="0" smtClean="0"/>
          </a:p>
          <a:p>
            <a:r>
              <a:rPr lang="en-US" baseline="0" dirty="0" smtClean="0"/>
              <a:t>Increase your </a:t>
            </a:r>
            <a:r>
              <a:rPr lang="en-US" baseline="0" dirty="0" err="1" smtClean="0"/>
              <a:t>pk</a:t>
            </a:r>
            <a:r>
              <a:rPr lang="en-US" baseline="0" dirty="0" smtClean="0"/>
              <a:t> on your large </a:t>
            </a:r>
            <a:r>
              <a:rPr lang="en-US" baseline="0" dirty="0" err="1" smtClean="0"/>
              <a:t>sam</a:t>
            </a:r>
            <a:endParaRPr lang="en-US" baseline="0" dirty="0" smtClean="0"/>
          </a:p>
          <a:p>
            <a:r>
              <a:rPr lang="en-US" baseline="0" dirty="0" smtClean="0"/>
              <a:t>Up your maximum request count on TRACK mode for your TTR</a:t>
            </a:r>
          </a:p>
          <a:p>
            <a:r>
              <a:rPr lang="en-US" baseline="0" dirty="0" smtClean="0"/>
              <a:t>Only shoot 1 weapon at a time to conserve weapons for other targets</a:t>
            </a:r>
            <a:endParaRPr lang="en-US" dirty="0"/>
          </a:p>
        </p:txBody>
      </p:sp>
      <p:sp>
        <p:nvSpPr>
          <p:cNvPr id="4" name="Slide Number Placeholder 3"/>
          <p:cNvSpPr>
            <a:spLocks noGrp="1"/>
          </p:cNvSpPr>
          <p:nvPr>
            <p:ph type="sldNum" sz="quarter" idx="10"/>
          </p:nvPr>
        </p:nvSpPr>
        <p:spPr/>
        <p:txBody>
          <a:bodyPr/>
          <a:lstStyle/>
          <a:p>
            <a:fld id="{21C50AC6-4A2A-4859-8710-3C1CB3489C67}" type="slidenum">
              <a:rPr lang="en-US" smtClean="0"/>
              <a:pPr/>
              <a:t>41</a:t>
            </a:fld>
            <a:endParaRPr lang="en-US"/>
          </a:p>
        </p:txBody>
      </p:sp>
    </p:spTree>
    <p:extLst>
      <p:ext uri="{BB962C8B-B14F-4D97-AF65-F5344CB8AC3E}">
        <p14:creationId xmlns:p14="http://schemas.microsoft.com/office/powerpoint/2010/main" val="76078308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933237">
              <a:defRPr/>
            </a:pPr>
            <a:r>
              <a:rPr lang="en-US" dirty="0"/>
              <a:t>This looks like a bunch, but it all goes together. </a:t>
            </a:r>
          </a:p>
          <a:p>
            <a:endParaRPr lang="en-US" dirty="0"/>
          </a:p>
        </p:txBody>
      </p:sp>
      <p:sp>
        <p:nvSpPr>
          <p:cNvPr id="4" name="Slide Number Placeholder 3"/>
          <p:cNvSpPr>
            <a:spLocks noGrp="1"/>
          </p:cNvSpPr>
          <p:nvPr>
            <p:ph type="sldNum" sz="quarter" idx="10"/>
          </p:nvPr>
        </p:nvSpPr>
        <p:spPr/>
        <p:txBody>
          <a:bodyPr/>
          <a:lstStyle/>
          <a:p>
            <a:fld id="{21C50AC6-4A2A-4859-8710-3C1CB3489C67}" type="slidenum">
              <a:rPr lang="en-US" smtClean="0"/>
              <a:pPr/>
              <a:t>42</a:t>
            </a:fld>
            <a:endParaRPr lang="en-US"/>
          </a:p>
        </p:txBody>
      </p:sp>
    </p:spTree>
    <p:extLst>
      <p:ext uri="{BB962C8B-B14F-4D97-AF65-F5344CB8AC3E}">
        <p14:creationId xmlns:p14="http://schemas.microsoft.com/office/powerpoint/2010/main" val="336140020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a:t>
            </a:r>
            <a:r>
              <a:rPr lang="en-US" baseline="0" dirty="0" smtClean="0"/>
              <a:t> This is wrong – local/master local/slave is NOT the default network – everything in the default network is connected</a:t>
            </a:r>
            <a:endParaRPr lang="en-US" dirty="0" smtClean="0"/>
          </a:p>
          <a:p>
            <a:endParaRPr lang="en-US" dirty="0" smtClean="0"/>
          </a:p>
          <a:p>
            <a:r>
              <a:rPr lang="en-US" dirty="0" smtClean="0"/>
              <a:t>Red </a:t>
            </a:r>
            <a:r>
              <a:rPr lang="en-US" dirty="0"/>
              <a:t>lines represent</a:t>
            </a:r>
            <a:r>
              <a:rPr lang="en-US" baseline="0" dirty="0"/>
              <a:t> connections between </a:t>
            </a:r>
            <a:r>
              <a:rPr lang="en-US" baseline="0" dirty="0" err="1"/>
              <a:t>comms</a:t>
            </a:r>
            <a:r>
              <a:rPr lang="en-US" baseline="0" dirty="0"/>
              <a:t>; blue arrows represent command chain (hierarchy) connections.</a:t>
            </a:r>
          </a:p>
          <a:p>
            <a:endParaRPr lang="en-US" baseline="0" dirty="0"/>
          </a:p>
          <a:p>
            <a:r>
              <a:rPr lang="en-US" baseline="0" dirty="0"/>
              <a:t>These illustrate (from left-to-right):</a:t>
            </a:r>
          </a:p>
          <a:p>
            <a:r>
              <a:rPr lang="en-US" baseline="0" dirty="0"/>
              <a:t>-what links/hierarchy/routing capability we get with a command chain</a:t>
            </a:r>
          </a:p>
          <a:p>
            <a:r>
              <a:rPr lang="en-US" baseline="0" dirty="0"/>
              <a:t>-	“		         with a Named network</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	“		         with the DEFAULT network</a:t>
            </a:r>
          </a:p>
          <a:p>
            <a:endParaRPr lang="en-US" baseline="0" dirty="0"/>
          </a:p>
          <a:p>
            <a:endParaRPr lang="en-US" baseline="0" dirty="0"/>
          </a:p>
          <a:p>
            <a:r>
              <a:rPr lang="en-US" baseline="0" dirty="0"/>
              <a:t>The </a:t>
            </a:r>
            <a:r>
              <a:rPr lang="en-US" baseline="0" dirty="0" err="1"/>
              <a:t>report_to_group</a:t>
            </a:r>
            <a:r>
              <a:rPr lang="en-US" baseline="0" dirty="0"/>
              <a:t> may enable the “named network” example to send messages, but the others are impaired.</a:t>
            </a:r>
          </a:p>
        </p:txBody>
      </p:sp>
      <p:sp>
        <p:nvSpPr>
          <p:cNvPr id="4" name="Slide Number Placeholder 3"/>
          <p:cNvSpPr>
            <a:spLocks noGrp="1"/>
          </p:cNvSpPr>
          <p:nvPr>
            <p:ph type="sldNum" sz="quarter" idx="10"/>
          </p:nvPr>
        </p:nvSpPr>
        <p:spPr/>
        <p:txBody>
          <a:bodyPr/>
          <a:lstStyle/>
          <a:p>
            <a:fld id="{21C50AC6-4A2A-4859-8710-3C1CB3489C67}" type="slidenum">
              <a:rPr lang="en-US" smtClean="0"/>
              <a:pPr/>
              <a:t>44</a:t>
            </a:fld>
            <a:endParaRPr lang="en-US"/>
          </a:p>
        </p:txBody>
      </p:sp>
    </p:spTree>
    <p:extLst>
      <p:ext uri="{BB962C8B-B14F-4D97-AF65-F5344CB8AC3E}">
        <p14:creationId xmlns:p14="http://schemas.microsoft.com/office/powerpoint/2010/main" val="40983134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Red lines represent</a:t>
            </a:r>
            <a:r>
              <a:rPr lang="en-US" baseline="0" dirty="0"/>
              <a:t> connections between </a:t>
            </a:r>
            <a:r>
              <a:rPr lang="en-US" baseline="0" dirty="0" err="1"/>
              <a:t>comms</a:t>
            </a:r>
            <a:r>
              <a:rPr lang="en-US" baseline="0" dirty="0"/>
              <a:t>; blue arrows represent command chain (hierarchy) connections.</a:t>
            </a:r>
          </a:p>
          <a:p>
            <a:endParaRPr lang="en-US" dirty="0"/>
          </a:p>
          <a:p>
            <a:r>
              <a:rPr lang="en-US" baseline="0" dirty="0"/>
              <a:t>These illustrate (from left-to-right):</a:t>
            </a:r>
          </a:p>
          <a:p>
            <a:r>
              <a:rPr lang="en-US" baseline="0" dirty="0"/>
              <a:t>-what links/hierarchy/routing capability we get with a Named chain and Named network</a:t>
            </a:r>
          </a:p>
          <a:p>
            <a:r>
              <a:rPr lang="en-US" baseline="0" dirty="0"/>
              <a:t>-	“		         with the DEFAULT chain and DEFAULT network</a:t>
            </a:r>
            <a:endParaRPr lang="en-US" dirty="0"/>
          </a:p>
        </p:txBody>
      </p:sp>
      <p:sp>
        <p:nvSpPr>
          <p:cNvPr id="4" name="Slide Number Placeholder 3"/>
          <p:cNvSpPr>
            <a:spLocks noGrp="1"/>
          </p:cNvSpPr>
          <p:nvPr>
            <p:ph type="sldNum" sz="quarter" idx="10"/>
          </p:nvPr>
        </p:nvSpPr>
        <p:spPr/>
        <p:txBody>
          <a:bodyPr/>
          <a:lstStyle/>
          <a:p>
            <a:fld id="{21C50AC6-4A2A-4859-8710-3C1CB3489C67}" type="slidenum">
              <a:rPr lang="en-US" smtClean="0"/>
              <a:pPr/>
              <a:t>45</a:t>
            </a:fld>
            <a:endParaRPr lang="en-US"/>
          </a:p>
        </p:txBody>
      </p:sp>
    </p:spTree>
    <p:extLst>
      <p:ext uri="{BB962C8B-B14F-4D97-AF65-F5344CB8AC3E}">
        <p14:creationId xmlns:p14="http://schemas.microsoft.com/office/powerpoint/2010/main" val="4098313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This is</a:t>
            </a:r>
            <a:r>
              <a:rPr lang="en-US" baseline="0" dirty="0"/>
              <a:t> an example from the distribution. </a:t>
            </a:r>
            <a:endParaRPr lang="en-US" dirty="0"/>
          </a:p>
        </p:txBody>
      </p:sp>
      <p:sp>
        <p:nvSpPr>
          <p:cNvPr id="4" name="Slide Number Placeholder 3"/>
          <p:cNvSpPr>
            <a:spLocks noGrp="1"/>
          </p:cNvSpPr>
          <p:nvPr>
            <p:ph type="sldNum" sz="quarter" idx="10"/>
          </p:nvPr>
        </p:nvSpPr>
        <p:spPr/>
        <p:txBody>
          <a:bodyPr/>
          <a:lstStyle/>
          <a:p>
            <a:fld id="{21C50AC6-4A2A-4859-8710-3C1CB3489C67}" type="slidenum">
              <a:rPr lang="en-US" smtClean="0"/>
              <a:pPr/>
              <a:t>5</a:t>
            </a:fld>
            <a:endParaRPr lang="en-US"/>
          </a:p>
        </p:txBody>
      </p:sp>
    </p:spTree>
    <p:extLst>
      <p:ext uri="{BB962C8B-B14F-4D97-AF65-F5344CB8AC3E}">
        <p14:creationId xmlns:p14="http://schemas.microsoft.com/office/powerpoint/2010/main" val="26933611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from the</a:t>
            </a:r>
            <a:r>
              <a:rPr lang="en-US" baseline="0" dirty="0"/>
              <a:t> wiki. The strikers chain has five items in it. </a:t>
            </a:r>
          </a:p>
          <a:p>
            <a:r>
              <a:rPr lang="en-US" baseline="0" dirty="0"/>
              <a:t>There is a second command chain, INTEL, with only two platforms. </a:t>
            </a:r>
          </a:p>
          <a:p>
            <a:endParaRPr lang="en-US" baseline="0" dirty="0"/>
          </a:p>
          <a:p>
            <a:r>
              <a:rPr lang="en-US" baseline="0" dirty="0"/>
              <a:t>When you look at “joint-</a:t>
            </a:r>
            <a:r>
              <a:rPr lang="en-US" baseline="0" dirty="0" err="1"/>
              <a:t>cmdr</a:t>
            </a:r>
            <a:r>
              <a:rPr lang="en-US" baseline="0" dirty="0"/>
              <a:t>” subordinates, you must specify which command chain. In the STRIKERS chain, his subordinate is ftr-cmd-1. In the INTEL chain, his subordinate is ftr-3. </a:t>
            </a:r>
            <a:endParaRPr lang="en-US" dirty="0"/>
          </a:p>
        </p:txBody>
      </p:sp>
      <p:sp>
        <p:nvSpPr>
          <p:cNvPr id="4" name="Slide Number Placeholder 3"/>
          <p:cNvSpPr>
            <a:spLocks noGrp="1"/>
          </p:cNvSpPr>
          <p:nvPr>
            <p:ph type="sldNum" sz="quarter" idx="10"/>
          </p:nvPr>
        </p:nvSpPr>
        <p:spPr/>
        <p:txBody>
          <a:bodyPr/>
          <a:lstStyle/>
          <a:p>
            <a:fld id="{21C50AC6-4A2A-4859-8710-3C1CB3489C67}" type="slidenum">
              <a:rPr lang="en-US" smtClean="0"/>
              <a:pPr/>
              <a:t>6</a:t>
            </a:fld>
            <a:endParaRPr lang="en-US"/>
          </a:p>
        </p:txBody>
      </p:sp>
    </p:spTree>
    <p:extLst>
      <p:ext uri="{BB962C8B-B14F-4D97-AF65-F5344CB8AC3E}">
        <p14:creationId xmlns:p14="http://schemas.microsoft.com/office/powerpoint/2010/main" val="10769678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command chain browser lets you build and look at command chains. This is really powerful.</a:t>
            </a:r>
            <a:r>
              <a:rPr lang="en-US" baseline="0" dirty="0"/>
              <a:t> </a:t>
            </a:r>
          </a:p>
          <a:p>
            <a:endParaRPr lang="en-US" baseline="0" dirty="0"/>
          </a:p>
          <a:p>
            <a:r>
              <a:rPr lang="en-US" baseline="0" dirty="0"/>
              <a:t>As a specific example, if you consider a model with many radars, commanders and SAM systems, spread out over many different files, then the command chain browser lets you trace through the command chains very easily (once you find the platform in the chain, of course.) </a:t>
            </a:r>
            <a:endParaRPr lang="en-US" dirty="0"/>
          </a:p>
        </p:txBody>
      </p:sp>
      <p:sp>
        <p:nvSpPr>
          <p:cNvPr id="4" name="Slide Number Placeholder 3"/>
          <p:cNvSpPr>
            <a:spLocks noGrp="1"/>
          </p:cNvSpPr>
          <p:nvPr>
            <p:ph type="sldNum" sz="quarter" idx="10"/>
          </p:nvPr>
        </p:nvSpPr>
        <p:spPr/>
        <p:txBody>
          <a:bodyPr/>
          <a:lstStyle/>
          <a:p>
            <a:fld id="{21C50AC6-4A2A-4859-8710-3C1CB3489C67}" type="slidenum">
              <a:rPr lang="en-US" smtClean="0"/>
              <a:pPr/>
              <a:t>7</a:t>
            </a:fld>
            <a:endParaRPr lang="en-US"/>
          </a:p>
        </p:txBody>
      </p:sp>
    </p:spTree>
    <p:extLst>
      <p:ext uri="{BB962C8B-B14F-4D97-AF65-F5344CB8AC3E}">
        <p14:creationId xmlns:p14="http://schemas.microsoft.com/office/powerpoint/2010/main" val="20051133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Every platform has a default chain, with itself</a:t>
            </a:r>
            <a:r>
              <a:rPr lang="en-US" baseline="0" dirty="0"/>
              <a:t> as the commander. </a:t>
            </a:r>
          </a:p>
          <a:p>
            <a:endParaRPr lang="en-US" baseline="0" dirty="0"/>
          </a:p>
          <a:p>
            <a:r>
              <a:rPr lang="en-US" baseline="0" dirty="0"/>
              <a:t>When parsing up a chain, the last item will have a commander. So, you can’t just look for a platform without a commander. You must look for a platform that has, as its commander, itself. That is the top of the chain. </a:t>
            </a:r>
            <a:endParaRPr lang="en-US" dirty="0"/>
          </a:p>
        </p:txBody>
      </p:sp>
      <p:sp>
        <p:nvSpPr>
          <p:cNvPr id="4" name="Slide Number Placeholder 3"/>
          <p:cNvSpPr>
            <a:spLocks noGrp="1"/>
          </p:cNvSpPr>
          <p:nvPr>
            <p:ph type="sldNum" sz="quarter" idx="10"/>
          </p:nvPr>
        </p:nvSpPr>
        <p:spPr/>
        <p:txBody>
          <a:bodyPr/>
          <a:lstStyle/>
          <a:p>
            <a:fld id="{21C50AC6-4A2A-4859-8710-3C1CB3489C67}" type="slidenum">
              <a:rPr lang="en-US" smtClean="0"/>
              <a:pPr/>
              <a:t>8</a:t>
            </a:fld>
            <a:endParaRPr lang="en-US"/>
          </a:p>
        </p:txBody>
      </p:sp>
    </p:spTree>
    <p:extLst>
      <p:ext uri="{BB962C8B-B14F-4D97-AF65-F5344CB8AC3E}">
        <p14:creationId xmlns:p14="http://schemas.microsoft.com/office/powerpoint/2010/main" val="28247145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Command chains are just a way of organizing platforms hierarchically. They</a:t>
            </a:r>
            <a:r>
              <a:rPr lang="en-US" baseline="0" dirty="0" smtClean="0"/>
              <a:t> can also get confusing very quickly when multiple command chains are used.</a:t>
            </a:r>
          </a:p>
          <a:p>
            <a:endParaRPr lang="en-US" baseline="0" dirty="0" smtClean="0"/>
          </a:p>
          <a:p>
            <a:r>
              <a:rPr lang="en-US" baseline="0" dirty="0" err="1" smtClean="0"/>
              <a:t>Comm</a:t>
            </a:r>
            <a:r>
              <a:rPr lang="en-US" baseline="0" dirty="0" smtClean="0"/>
              <a:t> devices enable communications and reporting EXTERNAL to a platform.</a:t>
            </a:r>
            <a:r>
              <a:rPr lang="en-US" dirty="0" smtClean="0"/>
              <a:t/>
            </a:r>
            <a:br>
              <a:rPr lang="en-US" dirty="0" smtClean="0"/>
            </a:br>
            <a:r>
              <a:rPr lang="en-US" dirty="0" smtClean="0"/>
              <a:t/>
            </a:r>
            <a:br>
              <a:rPr lang="en-US" dirty="0" smtClean="0"/>
            </a:br>
            <a:r>
              <a:rPr lang="en-US" dirty="0" smtClean="0"/>
              <a:t>Reporting is not </a:t>
            </a:r>
            <a:r>
              <a:rPr lang="en-US" i="1" dirty="0" smtClean="0"/>
              <a:t>just</a:t>
            </a:r>
            <a:r>
              <a:rPr lang="en-US" i="0" baseline="0" dirty="0" smtClean="0"/>
              <a:t> command chains, although they can help a user specify where they want their messages to go.</a:t>
            </a:r>
            <a:endParaRPr lang="en-US" dirty="0"/>
          </a:p>
        </p:txBody>
      </p:sp>
      <p:sp>
        <p:nvSpPr>
          <p:cNvPr id="4" name="Slide Number Placeholder 3"/>
          <p:cNvSpPr>
            <a:spLocks noGrp="1"/>
          </p:cNvSpPr>
          <p:nvPr>
            <p:ph type="sldNum" sz="quarter" idx="10"/>
          </p:nvPr>
        </p:nvSpPr>
        <p:spPr/>
        <p:txBody>
          <a:bodyPr/>
          <a:lstStyle/>
          <a:p>
            <a:fld id="{21C50AC6-4A2A-4859-8710-3C1CB3489C67}" type="slidenum">
              <a:rPr lang="en-US" smtClean="0"/>
              <a:pPr/>
              <a:t>9</a:t>
            </a:fld>
            <a:endParaRPr lang="en-US"/>
          </a:p>
        </p:txBody>
      </p:sp>
    </p:spTree>
    <p:extLst>
      <p:ext uri="{BB962C8B-B14F-4D97-AF65-F5344CB8AC3E}">
        <p14:creationId xmlns:p14="http://schemas.microsoft.com/office/powerpoint/2010/main" val="155056855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emf"/><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2_Two Content">
    <p:spTree>
      <p:nvGrpSpPr>
        <p:cNvPr id="1" name=""/>
        <p:cNvGrpSpPr/>
        <p:nvPr/>
      </p:nvGrpSpPr>
      <p:grpSpPr>
        <a:xfrm>
          <a:off x="0" y="0"/>
          <a:ext cx="0" cy="0"/>
          <a:chOff x="0" y="0"/>
          <a:chExt cx="0" cy="0"/>
        </a:xfrm>
      </p:grpSpPr>
      <p:sp>
        <p:nvSpPr>
          <p:cNvPr id="13" name="Integrity Service Excellence"/>
          <p:cNvSpPr txBox="1">
            <a:spLocks noChangeArrowheads="1"/>
          </p:cNvSpPr>
          <p:nvPr/>
        </p:nvSpPr>
        <p:spPr bwMode="auto">
          <a:xfrm>
            <a:off x="82799" y="5279277"/>
            <a:ext cx="4032448" cy="457200"/>
          </a:xfrm>
          <a:prstGeom prst="rect">
            <a:avLst/>
          </a:prstGeom>
          <a:noFill/>
          <a:ln w="9525" algn="ctr">
            <a:noFill/>
            <a:miter lim="800000"/>
            <a:headEnd/>
            <a:tailEnd/>
          </a:ln>
          <a:effectLst/>
        </p:spPr>
        <p:txBody>
          <a:bodyPr wrap="square" lIns="121917" tIns="60958" rIns="121917" bIns="60958" anchor="ctr"/>
          <a:lstStyle/>
          <a:p>
            <a:pPr algn="ctr">
              <a:spcBef>
                <a:spcPct val="0"/>
              </a:spcBef>
              <a:buFontTx/>
              <a:buNone/>
              <a:defRPr/>
            </a:pPr>
            <a:r>
              <a:rPr lang="en-US" sz="2400" b="1" i="1" dirty="0">
                <a:effectLst/>
                <a:latin typeface="Arial" pitchFamily="34" charset="0"/>
              </a:rPr>
              <a:t>Integrity </a:t>
            </a:r>
            <a:r>
              <a:rPr lang="en-US" sz="2400" b="1" i="1" dirty="0">
                <a:effectLst/>
                <a:latin typeface="Arial" pitchFamily="34" charset="0"/>
                <a:sym typeface="Wingdings" pitchFamily="2" charset="2"/>
              </a:rPr>
              <a:t> </a:t>
            </a:r>
            <a:r>
              <a:rPr lang="en-US" sz="2400" b="1" i="1" dirty="0">
                <a:effectLst/>
                <a:latin typeface="Arial" pitchFamily="34" charset="0"/>
              </a:rPr>
              <a:t>Service </a:t>
            </a:r>
            <a:r>
              <a:rPr lang="en-US" sz="2400" b="1" i="1" dirty="0">
                <a:effectLst/>
                <a:latin typeface="Arial" pitchFamily="34" charset="0"/>
                <a:sym typeface="Wingdings" pitchFamily="2" charset="2"/>
              </a:rPr>
              <a:t> </a:t>
            </a:r>
            <a:r>
              <a:rPr lang="en-US" sz="2400" b="1" i="1" dirty="0">
                <a:effectLst/>
                <a:latin typeface="Arial" pitchFamily="34" charset="0"/>
              </a:rPr>
              <a:t>Excellence</a:t>
            </a:r>
          </a:p>
        </p:txBody>
      </p:sp>
      <p:sp>
        <p:nvSpPr>
          <p:cNvPr id="14" name="Briefing Title"/>
          <p:cNvSpPr>
            <a:spLocks noGrp="1"/>
          </p:cNvSpPr>
          <p:nvPr>
            <p:ph sz="half" idx="2" hasCustomPrompt="1"/>
          </p:nvPr>
        </p:nvSpPr>
        <p:spPr>
          <a:xfrm>
            <a:off x="4191000" y="1600200"/>
            <a:ext cx="4419600" cy="1676400"/>
          </a:xfrm>
          <a:prstGeom prst="rect">
            <a:avLst/>
          </a:prstGeom>
        </p:spPr>
        <p:txBody>
          <a:bodyPr lIns="121917" tIns="60958" rIns="121917" bIns="60958" anchor="ctr" anchorCtr="0"/>
          <a:lstStyle>
            <a:lvl1pPr algn="r">
              <a:buNone/>
              <a:defRPr sz="3200" b="1">
                <a:latin typeface="Arial" pitchFamily="34" charset="0"/>
                <a:cs typeface="Arial" pitchFamily="34" charset="0"/>
              </a:defRPr>
            </a:lvl1pPr>
            <a:lvl2pPr>
              <a:defRPr sz="3200" b="1">
                <a:latin typeface="Arial" pitchFamily="34" charset="0"/>
                <a:cs typeface="Arial" pitchFamily="34" charset="0"/>
              </a:defRPr>
            </a:lvl2pPr>
            <a:lvl3pPr>
              <a:defRPr sz="2700" b="1">
                <a:latin typeface="Arial" pitchFamily="34" charset="0"/>
                <a:cs typeface="Arial" pitchFamily="34" charset="0"/>
              </a:defRPr>
            </a:lvl3pPr>
            <a:lvl4pPr>
              <a:defRPr sz="2400" b="1">
                <a:latin typeface="Arial" pitchFamily="34" charset="0"/>
                <a:cs typeface="Arial" pitchFamily="34" charset="0"/>
              </a:defRPr>
            </a:lvl4pPr>
            <a:lvl5pPr>
              <a:defRPr sz="2100" b="1">
                <a:latin typeface="Arial" pitchFamily="34" charset="0"/>
                <a:cs typeface="Arial" pitchFamily="34" charset="0"/>
              </a:defRPr>
            </a:lvl5pPr>
            <a:lvl6pPr>
              <a:defRPr sz="2400"/>
            </a:lvl6pPr>
            <a:lvl7pPr>
              <a:defRPr sz="2400"/>
            </a:lvl7pPr>
            <a:lvl8pPr>
              <a:defRPr sz="2400"/>
            </a:lvl8pPr>
            <a:lvl9pPr>
              <a:defRPr sz="2400"/>
            </a:lvl9pPr>
          </a:lstStyle>
          <a:p>
            <a:pPr lvl="0"/>
            <a:r>
              <a:rPr lang="en-US" dirty="0"/>
              <a:t>Click to edit Briefing Title</a:t>
            </a:r>
          </a:p>
        </p:txBody>
      </p:sp>
      <p:sp>
        <p:nvSpPr>
          <p:cNvPr id="17" name="Name, Rank, Office Symbol"/>
          <p:cNvSpPr>
            <a:spLocks noGrp="1"/>
          </p:cNvSpPr>
          <p:nvPr>
            <p:ph sz="half" idx="11" hasCustomPrompt="1"/>
          </p:nvPr>
        </p:nvSpPr>
        <p:spPr>
          <a:xfrm>
            <a:off x="4191000" y="4495800"/>
            <a:ext cx="4495800" cy="1676400"/>
          </a:xfrm>
          <a:prstGeom prst="rect">
            <a:avLst/>
          </a:prstGeom>
        </p:spPr>
        <p:txBody>
          <a:bodyPr lIns="121917" tIns="60958" rIns="121917" bIns="60958" anchor="ctr" anchorCtr="0"/>
          <a:lstStyle>
            <a:lvl1pPr algn="r">
              <a:buNone/>
              <a:defRPr sz="2400" b="1" baseline="0">
                <a:latin typeface="Arial" pitchFamily="34" charset="0"/>
                <a:cs typeface="Arial" pitchFamily="34" charset="0"/>
              </a:defRPr>
            </a:lvl1pPr>
            <a:lvl2pPr>
              <a:defRPr sz="3200" b="1">
                <a:latin typeface="Arial" pitchFamily="34" charset="0"/>
                <a:cs typeface="Arial" pitchFamily="34" charset="0"/>
              </a:defRPr>
            </a:lvl2pPr>
            <a:lvl3pPr>
              <a:defRPr sz="2700" b="1">
                <a:latin typeface="Arial" pitchFamily="34" charset="0"/>
                <a:cs typeface="Arial" pitchFamily="34" charset="0"/>
              </a:defRPr>
            </a:lvl3pPr>
            <a:lvl4pPr>
              <a:defRPr sz="2400" b="1">
                <a:latin typeface="Arial" pitchFamily="34" charset="0"/>
                <a:cs typeface="Arial" pitchFamily="34" charset="0"/>
              </a:defRPr>
            </a:lvl4pPr>
            <a:lvl5pPr>
              <a:defRPr sz="2100" b="1">
                <a:latin typeface="Arial" pitchFamily="34" charset="0"/>
                <a:cs typeface="Arial" pitchFamily="34" charset="0"/>
              </a:defRPr>
            </a:lvl5pPr>
            <a:lvl6pPr>
              <a:defRPr sz="2400"/>
            </a:lvl6pPr>
            <a:lvl7pPr>
              <a:defRPr sz="2400"/>
            </a:lvl7pPr>
            <a:lvl8pPr>
              <a:defRPr sz="2400"/>
            </a:lvl8pPr>
            <a:lvl9pPr>
              <a:defRPr sz="2400"/>
            </a:lvl9pPr>
          </a:lstStyle>
          <a:p>
            <a:pPr lvl="0"/>
            <a:r>
              <a:rPr lang="en-US" dirty="0" smtClean="0"/>
              <a:t>Organization</a:t>
            </a:r>
            <a:endParaRPr lang="en-US" dirty="0"/>
          </a:p>
        </p:txBody>
      </p:sp>
      <p:pic>
        <p:nvPicPr>
          <p:cNvPr id="9" name="Picture 13" descr="OrigamiWingsMediumTrans"/>
          <p:cNvPicPr>
            <a:picLocks noChangeAspect="1" noChangeArrowheads="1"/>
          </p:cNvPicPr>
          <p:nvPr/>
        </p:nvPicPr>
        <p:blipFill>
          <a:blip r:embed="rId2" cstate="print"/>
          <a:srcRect/>
          <a:stretch>
            <a:fillRect/>
          </a:stretch>
        </p:blipFill>
        <p:spPr bwMode="auto">
          <a:xfrm>
            <a:off x="518541" y="1961002"/>
            <a:ext cx="3160967" cy="2983735"/>
          </a:xfrm>
          <a:prstGeom prst="rect">
            <a:avLst/>
          </a:prstGeom>
          <a:noFill/>
          <a:ln w="9525">
            <a:noFill/>
            <a:miter lim="800000"/>
            <a:headEnd/>
            <a:tailEnd/>
          </a:ln>
        </p:spPr>
      </p:pic>
    </p:spTree>
  </p:cSld>
  <p:clrMapOvr>
    <a:masterClrMapping/>
  </p:clrMapOvr>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lide Header">
    <p:spTree>
      <p:nvGrpSpPr>
        <p:cNvPr id="1" name=""/>
        <p:cNvGrpSpPr/>
        <p:nvPr/>
      </p:nvGrpSpPr>
      <p:grpSpPr>
        <a:xfrm>
          <a:off x="0" y="0"/>
          <a:ext cx="0" cy="0"/>
          <a:chOff x="0" y="0"/>
          <a:chExt cx="0" cy="0"/>
        </a:xfrm>
      </p:grpSpPr>
      <p:sp>
        <p:nvSpPr>
          <p:cNvPr id="32" name="Rectangle 73"/>
          <p:cNvSpPr>
            <a:spLocks noChangeArrowheads="1"/>
          </p:cNvSpPr>
          <p:nvPr/>
        </p:nvSpPr>
        <p:spPr bwMode="auto">
          <a:xfrm>
            <a:off x="0" y="1079025"/>
            <a:ext cx="9144000" cy="45719"/>
          </a:xfrm>
          <a:prstGeom prst="rect">
            <a:avLst/>
          </a:prstGeom>
          <a:solidFill>
            <a:srgbClr val="000099"/>
          </a:solidFill>
          <a:ln w="9525">
            <a:noFill/>
            <a:miter lim="800000"/>
            <a:headEnd/>
            <a:tailEnd/>
          </a:ln>
          <a:effectLst/>
        </p:spPr>
        <p:txBody>
          <a:bodyPr lIns="121917" tIns="60958" rIns="121917" bIns="60958" anchor="ctr" anchorCtr="1"/>
          <a:lstStyle/>
          <a:p>
            <a:pPr algn="ctr"/>
            <a:endParaRPr lang="en-US" sz="2400" dirty="0"/>
          </a:p>
        </p:txBody>
      </p:sp>
      <p:sp>
        <p:nvSpPr>
          <p:cNvPr id="3" name="Title 1"/>
          <p:cNvSpPr>
            <a:spLocks noGrp="1"/>
          </p:cNvSpPr>
          <p:nvPr>
            <p:ph type="title"/>
          </p:nvPr>
        </p:nvSpPr>
        <p:spPr>
          <a:xfrm>
            <a:off x="457200" y="0"/>
            <a:ext cx="8229600" cy="1143000"/>
          </a:xfrm>
          <a:prstGeom prst="rect">
            <a:avLst/>
          </a:prstGeom>
        </p:spPr>
        <p:txBody>
          <a:bodyPr lIns="121917" tIns="60958" rIns="121917" bIns="60958" anchor="ctr" anchorCtr="0"/>
          <a:lstStyle>
            <a:lvl1pPr>
              <a:defRPr sz="2800" b="1">
                <a:latin typeface="Arial" pitchFamily="34" charset="0"/>
                <a:cs typeface="Arial" pitchFamily="34" charset="0"/>
              </a:defRPr>
            </a:lvl1pPr>
          </a:lstStyle>
          <a:p>
            <a:r>
              <a:rPr lang="en-US" dirty="0"/>
              <a:t>Click to edit Master title style</a:t>
            </a:r>
          </a:p>
        </p:txBody>
      </p:sp>
    </p:spTree>
  </p:cSld>
  <p:clrMapOvr>
    <a:masterClrMapping/>
  </p:clrMapOvr>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2686" y="-14514"/>
            <a:ext cx="8229600" cy="1143000"/>
          </a:xfrm>
          <a:prstGeom prst="rect">
            <a:avLst/>
          </a:prstGeom>
        </p:spPr>
        <p:txBody>
          <a:bodyPr lIns="121917" tIns="60958" rIns="121917" bIns="60958" anchor="ctr" anchorCtr="0"/>
          <a:lstStyle>
            <a:lvl1pPr>
              <a:defRPr sz="2800" b="1">
                <a:latin typeface="Arial" pitchFamily="34" charset="0"/>
                <a:cs typeface="Arial" pitchFamily="34" charset="0"/>
              </a:defRPr>
            </a:lvl1pPr>
          </a:lstStyle>
          <a:p>
            <a:r>
              <a:rPr lang="en-US" dirty="0"/>
              <a:t>Click to edit Master title style</a:t>
            </a:r>
          </a:p>
        </p:txBody>
      </p:sp>
      <p:sp>
        <p:nvSpPr>
          <p:cNvPr id="3" name="Slide body content"/>
          <p:cNvSpPr>
            <a:spLocks noGrp="1"/>
          </p:cNvSpPr>
          <p:nvPr>
            <p:ph idx="1"/>
          </p:nvPr>
        </p:nvSpPr>
        <p:spPr>
          <a:xfrm>
            <a:off x="457200" y="1371600"/>
            <a:ext cx="8229600" cy="4525963"/>
          </a:xfrm>
          <a:prstGeom prst="rect">
            <a:avLst/>
          </a:prstGeom>
        </p:spPr>
        <p:txBody>
          <a:bodyPr lIns="121917" tIns="60958" rIns="121917" bIns="60958">
            <a:normAutofit/>
          </a:bodyPr>
          <a:lstStyle>
            <a:lvl1pPr marL="480460" indent="-253987" defTabSz="1191624">
              <a:lnSpc>
                <a:spcPct val="120000"/>
              </a:lnSpc>
              <a:spcBef>
                <a:spcPts val="800"/>
              </a:spcBef>
              <a:buFont typeface="Arial" pitchFamily="34" charset="0"/>
              <a:buChar char="•"/>
              <a:tabLst>
                <a:tab pos="719631" algn="l"/>
              </a:tabLst>
              <a:defRPr sz="2000" b="1">
                <a:latin typeface="Arial" pitchFamily="34" charset="0"/>
                <a:cs typeface="Arial" pitchFamily="34" charset="0"/>
              </a:defRPr>
            </a:lvl1pPr>
            <a:lvl2pPr>
              <a:defRPr sz="2100" b="1">
                <a:latin typeface="Arial" pitchFamily="34" charset="0"/>
                <a:cs typeface="Arial" pitchFamily="34" charset="0"/>
              </a:defRPr>
            </a:lvl2pPr>
            <a:lvl3pPr>
              <a:defRPr sz="1900" b="1">
                <a:latin typeface="Arial" pitchFamily="34" charset="0"/>
                <a:cs typeface="Arial" pitchFamily="34" charset="0"/>
              </a:defRPr>
            </a:lvl3pPr>
            <a:lvl4pPr>
              <a:defRPr sz="1900" b="1">
                <a:latin typeface="Arial" pitchFamily="34" charset="0"/>
                <a:cs typeface="Arial" pitchFamily="34" charset="0"/>
              </a:defRPr>
            </a:lvl4pPr>
            <a:lvl5pPr>
              <a:buFont typeface="Arial" pitchFamily="34" charset="0"/>
              <a:buChar char="•"/>
              <a:defRPr sz="1900" b="1">
                <a:latin typeface="Arial" pitchFamily="34" charset="0"/>
                <a:cs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Rectangle 73"/>
          <p:cNvSpPr>
            <a:spLocks noChangeArrowheads="1"/>
          </p:cNvSpPr>
          <p:nvPr/>
        </p:nvSpPr>
        <p:spPr bwMode="auto">
          <a:xfrm>
            <a:off x="0" y="1079025"/>
            <a:ext cx="9144000" cy="45719"/>
          </a:xfrm>
          <a:prstGeom prst="rect">
            <a:avLst/>
          </a:prstGeom>
          <a:solidFill>
            <a:srgbClr val="000099"/>
          </a:solidFill>
          <a:ln w="9525">
            <a:noFill/>
            <a:miter lim="800000"/>
            <a:headEnd/>
            <a:tailEnd/>
          </a:ln>
          <a:effectLst/>
        </p:spPr>
        <p:txBody>
          <a:bodyPr lIns="121917" tIns="60958" rIns="121917" bIns="60958" anchor="ctr" anchorCtr="1"/>
          <a:lstStyle/>
          <a:p>
            <a:pPr algn="ctr"/>
            <a:endParaRPr lang="en-US" sz="2400" dirty="0"/>
          </a:p>
        </p:txBody>
      </p:sp>
    </p:spTree>
  </p:cSld>
  <p:clrMapOvr>
    <a:masterClrMapping/>
  </p:clrMapOvr>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60829" y="0"/>
            <a:ext cx="8229600" cy="1143000"/>
          </a:xfrm>
          <a:prstGeom prst="rect">
            <a:avLst/>
          </a:prstGeom>
        </p:spPr>
        <p:txBody>
          <a:bodyPr lIns="121917" tIns="60958" rIns="121917" bIns="60958" anchor="ctr" anchorCtr="0"/>
          <a:lstStyle>
            <a:lvl1pPr>
              <a:defRPr sz="2800" b="1">
                <a:latin typeface="Arial" pitchFamily="34" charset="0"/>
                <a:cs typeface="Arial" pitchFamily="34" charset="0"/>
              </a:defRPr>
            </a:lvl1pPr>
          </a:lstStyle>
          <a:p>
            <a:r>
              <a:rPr lang="en-US" dirty="0"/>
              <a:t>Click to edit Master title style</a:t>
            </a:r>
          </a:p>
        </p:txBody>
      </p:sp>
      <p:sp>
        <p:nvSpPr>
          <p:cNvPr id="3" name="Body Content Upper Right"/>
          <p:cNvSpPr>
            <a:spLocks noGrp="1"/>
          </p:cNvSpPr>
          <p:nvPr>
            <p:ph sz="half" idx="1"/>
          </p:nvPr>
        </p:nvSpPr>
        <p:spPr>
          <a:xfrm>
            <a:off x="4648200" y="1447800"/>
            <a:ext cx="4038600" cy="2209800"/>
          </a:xfrm>
          <a:prstGeom prst="rect">
            <a:avLst/>
          </a:prstGeom>
          <a:noFill/>
        </p:spPr>
        <p:txBody>
          <a:bodyPr lIns="121917" tIns="60958" rIns="121917" bIns="60958">
            <a:normAutofit/>
          </a:bodyPr>
          <a:lstStyle>
            <a:lvl1pPr>
              <a:defRPr sz="2700" b="1">
                <a:latin typeface="Arial" pitchFamily="34" charset="0"/>
                <a:cs typeface="Arial" pitchFamily="34" charset="0"/>
              </a:defRPr>
            </a:lvl1pPr>
            <a:lvl2pPr>
              <a:defRPr sz="2400" b="1">
                <a:latin typeface="Arial" pitchFamily="34" charset="0"/>
                <a:cs typeface="Arial" pitchFamily="34" charset="0"/>
              </a:defRPr>
            </a:lvl2pPr>
            <a:lvl3pPr>
              <a:defRPr sz="2100" b="1">
                <a:latin typeface="Arial" pitchFamily="34" charset="0"/>
                <a:cs typeface="Arial" pitchFamily="34" charset="0"/>
              </a:defRPr>
            </a:lvl3pPr>
            <a:lvl4pPr>
              <a:defRPr sz="1900" b="1">
                <a:latin typeface="Arial" pitchFamily="34" charset="0"/>
                <a:cs typeface="Arial" pitchFamily="34" charset="0"/>
              </a:defRPr>
            </a:lvl4pPr>
            <a:lvl5pPr>
              <a:buFont typeface="Arial" pitchFamily="34" charset="0"/>
              <a:buChar char="•"/>
              <a:defRPr sz="1600" b="1">
                <a:latin typeface="Arial" pitchFamily="34" charset="0"/>
                <a:cs typeface="Arial" pitchFamily="34" charset="0"/>
              </a:defRPr>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Body Content Lower Left"/>
          <p:cNvSpPr>
            <a:spLocks noGrp="1"/>
          </p:cNvSpPr>
          <p:nvPr>
            <p:ph sz="half" idx="13"/>
          </p:nvPr>
        </p:nvSpPr>
        <p:spPr>
          <a:xfrm>
            <a:off x="457200" y="3886200"/>
            <a:ext cx="4038600" cy="2209800"/>
          </a:xfrm>
          <a:prstGeom prst="rect">
            <a:avLst/>
          </a:prstGeom>
          <a:noFill/>
        </p:spPr>
        <p:txBody>
          <a:bodyPr lIns="121917" tIns="60958" rIns="121917" bIns="60958">
            <a:normAutofit/>
          </a:bodyPr>
          <a:lstStyle>
            <a:lvl1pPr>
              <a:defRPr sz="2700" b="1">
                <a:latin typeface="Arial" pitchFamily="34" charset="0"/>
                <a:cs typeface="Arial" pitchFamily="34" charset="0"/>
              </a:defRPr>
            </a:lvl1pPr>
            <a:lvl2pPr>
              <a:defRPr sz="2400" b="1">
                <a:latin typeface="Arial" pitchFamily="34" charset="0"/>
                <a:cs typeface="Arial" pitchFamily="34" charset="0"/>
              </a:defRPr>
            </a:lvl2pPr>
            <a:lvl3pPr>
              <a:defRPr sz="2100" b="1">
                <a:latin typeface="Arial" pitchFamily="34" charset="0"/>
                <a:cs typeface="Arial" pitchFamily="34" charset="0"/>
              </a:defRPr>
            </a:lvl3pPr>
            <a:lvl4pPr>
              <a:defRPr sz="1900" b="1">
                <a:latin typeface="Arial" pitchFamily="34" charset="0"/>
                <a:cs typeface="Arial" pitchFamily="34" charset="0"/>
              </a:defRPr>
            </a:lvl4pPr>
            <a:lvl5pPr>
              <a:buFont typeface="Arial" pitchFamily="34" charset="0"/>
              <a:buChar char="•"/>
              <a:defRPr sz="1600" b="1" baseline="0">
                <a:latin typeface="Arial" pitchFamily="34" charset="0"/>
                <a:cs typeface="Arial" pitchFamily="34" charset="0"/>
              </a:defRPr>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Body Content Lower Right"/>
          <p:cNvSpPr>
            <a:spLocks noGrp="1"/>
          </p:cNvSpPr>
          <p:nvPr>
            <p:ph sz="half" idx="14"/>
          </p:nvPr>
        </p:nvSpPr>
        <p:spPr>
          <a:xfrm>
            <a:off x="4648200" y="3886200"/>
            <a:ext cx="4038600" cy="2209800"/>
          </a:xfrm>
          <a:prstGeom prst="rect">
            <a:avLst/>
          </a:prstGeom>
          <a:noFill/>
        </p:spPr>
        <p:txBody>
          <a:bodyPr lIns="121917" tIns="60958" rIns="121917" bIns="60958">
            <a:normAutofit/>
          </a:bodyPr>
          <a:lstStyle>
            <a:lvl1pPr>
              <a:defRPr sz="2700" b="1">
                <a:latin typeface="Arial" pitchFamily="34" charset="0"/>
                <a:cs typeface="Arial" pitchFamily="34" charset="0"/>
              </a:defRPr>
            </a:lvl1pPr>
            <a:lvl2pPr>
              <a:defRPr sz="2400" b="1">
                <a:latin typeface="Arial" pitchFamily="34" charset="0"/>
                <a:cs typeface="Arial" pitchFamily="34" charset="0"/>
              </a:defRPr>
            </a:lvl2pPr>
            <a:lvl3pPr>
              <a:defRPr sz="2100" b="1">
                <a:latin typeface="Arial" pitchFamily="34" charset="0"/>
                <a:cs typeface="Arial" pitchFamily="34" charset="0"/>
              </a:defRPr>
            </a:lvl3pPr>
            <a:lvl4pPr>
              <a:defRPr sz="1900" b="1">
                <a:latin typeface="Arial" pitchFamily="34" charset="0"/>
                <a:cs typeface="Arial" pitchFamily="34" charset="0"/>
              </a:defRPr>
            </a:lvl4pPr>
            <a:lvl5pPr>
              <a:buFont typeface="Arial" pitchFamily="34" charset="0"/>
              <a:buChar char="•"/>
              <a:defRPr sz="1600" b="1">
                <a:latin typeface="Arial" pitchFamily="34" charset="0"/>
                <a:cs typeface="Arial" pitchFamily="34" charset="0"/>
              </a:defRPr>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Rectangle 73"/>
          <p:cNvSpPr>
            <a:spLocks noChangeArrowheads="1"/>
          </p:cNvSpPr>
          <p:nvPr/>
        </p:nvSpPr>
        <p:spPr bwMode="auto">
          <a:xfrm>
            <a:off x="0" y="1079025"/>
            <a:ext cx="9144000" cy="45719"/>
          </a:xfrm>
          <a:prstGeom prst="rect">
            <a:avLst/>
          </a:prstGeom>
          <a:solidFill>
            <a:srgbClr val="000099"/>
          </a:solidFill>
          <a:ln w="9525">
            <a:noFill/>
            <a:miter lim="800000"/>
            <a:headEnd/>
            <a:tailEnd/>
          </a:ln>
          <a:effectLst/>
        </p:spPr>
        <p:txBody>
          <a:bodyPr lIns="121917" tIns="60958" rIns="121917" bIns="60958" anchor="ctr" anchorCtr="1"/>
          <a:lstStyle/>
          <a:p>
            <a:pPr algn="ctr"/>
            <a:endParaRPr lang="en-US" sz="2400" dirty="0"/>
          </a:p>
        </p:txBody>
      </p:sp>
      <p:sp>
        <p:nvSpPr>
          <p:cNvPr id="15" name="Body Content Upper Left"/>
          <p:cNvSpPr>
            <a:spLocks noGrp="1"/>
          </p:cNvSpPr>
          <p:nvPr>
            <p:ph sz="half" idx="15"/>
          </p:nvPr>
        </p:nvSpPr>
        <p:spPr>
          <a:xfrm>
            <a:off x="457200" y="1447800"/>
            <a:ext cx="4038600" cy="2209800"/>
          </a:xfrm>
          <a:prstGeom prst="rect">
            <a:avLst/>
          </a:prstGeom>
          <a:noFill/>
        </p:spPr>
        <p:txBody>
          <a:bodyPr lIns="121917" tIns="60958" rIns="121917" bIns="60958">
            <a:normAutofit/>
          </a:bodyPr>
          <a:lstStyle>
            <a:lvl1pPr>
              <a:defRPr sz="2700" b="1">
                <a:latin typeface="Arial" pitchFamily="34" charset="0"/>
                <a:cs typeface="Arial" pitchFamily="34" charset="0"/>
              </a:defRPr>
            </a:lvl1pPr>
            <a:lvl2pPr>
              <a:defRPr sz="2400" b="1">
                <a:latin typeface="Arial" pitchFamily="34" charset="0"/>
                <a:cs typeface="Arial" pitchFamily="34" charset="0"/>
              </a:defRPr>
            </a:lvl2pPr>
            <a:lvl3pPr>
              <a:defRPr sz="2100" b="1">
                <a:latin typeface="Arial" pitchFamily="34" charset="0"/>
                <a:cs typeface="Arial" pitchFamily="34" charset="0"/>
              </a:defRPr>
            </a:lvl3pPr>
            <a:lvl4pPr>
              <a:defRPr sz="1900" b="1">
                <a:latin typeface="Arial" pitchFamily="34" charset="0"/>
                <a:cs typeface="Arial" pitchFamily="34" charset="0"/>
              </a:defRPr>
            </a:lvl4pPr>
            <a:lvl5pPr>
              <a:buFont typeface="Arial" pitchFamily="34" charset="0"/>
              <a:buChar char="•"/>
              <a:defRPr sz="1600" b="1">
                <a:latin typeface="Arial" pitchFamily="34" charset="0"/>
                <a:cs typeface="Arial" pitchFamily="34" charset="0"/>
              </a:defRPr>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5" name="Straight Connector 4"/>
          <p:cNvCxnSpPr>
            <a:stCxn id="2" idx="2"/>
          </p:cNvCxnSpPr>
          <p:nvPr/>
        </p:nvCxnSpPr>
        <p:spPr>
          <a:xfrm>
            <a:off x="4575629" y="1143000"/>
            <a:ext cx="0" cy="51308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381000" y="3781613"/>
            <a:ext cx="83820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a:prstGeom prst="rect">
            <a:avLst/>
          </a:prstGeom>
        </p:spPr>
        <p:txBody>
          <a:bodyPr lIns="121917" tIns="60958" rIns="121917" bIns="60958" anchor="ctr" anchorCtr="0"/>
          <a:lstStyle>
            <a:lvl1pPr>
              <a:defRPr sz="2800" b="1">
                <a:latin typeface="Arial" pitchFamily="34" charset="0"/>
                <a:cs typeface="Arial" pitchFamily="34" charset="0"/>
              </a:defRPr>
            </a:lvl1pPr>
          </a:lstStyle>
          <a:p>
            <a:r>
              <a:rPr lang="en-US" dirty="0"/>
              <a:t>Click to edit Master title style</a:t>
            </a:r>
          </a:p>
        </p:txBody>
      </p:sp>
      <p:sp>
        <p:nvSpPr>
          <p:cNvPr id="3" name="Body Content Left Half"/>
          <p:cNvSpPr>
            <a:spLocks noGrp="1"/>
          </p:cNvSpPr>
          <p:nvPr>
            <p:ph sz="half" idx="1"/>
          </p:nvPr>
        </p:nvSpPr>
        <p:spPr>
          <a:xfrm>
            <a:off x="457200" y="1524000"/>
            <a:ext cx="4038600" cy="4525963"/>
          </a:xfrm>
          <a:prstGeom prst="rect">
            <a:avLst/>
          </a:prstGeom>
          <a:noFill/>
        </p:spPr>
        <p:txBody>
          <a:bodyPr lIns="121917" tIns="60958" rIns="121917" bIns="60958">
            <a:normAutofit/>
          </a:bodyPr>
          <a:lstStyle>
            <a:lvl1pPr>
              <a:defRPr sz="3200" b="1">
                <a:latin typeface="Arial" pitchFamily="34" charset="0"/>
                <a:cs typeface="Arial" pitchFamily="34" charset="0"/>
              </a:defRPr>
            </a:lvl1pPr>
            <a:lvl2pPr>
              <a:defRPr sz="2700" b="1">
                <a:latin typeface="Arial" pitchFamily="34" charset="0"/>
                <a:cs typeface="Arial" pitchFamily="34" charset="0"/>
              </a:defRPr>
            </a:lvl2pPr>
            <a:lvl3pPr>
              <a:defRPr sz="2400" b="1">
                <a:latin typeface="Arial" pitchFamily="34" charset="0"/>
                <a:cs typeface="Arial" pitchFamily="34" charset="0"/>
              </a:defRPr>
            </a:lvl3pPr>
            <a:lvl4pPr>
              <a:defRPr sz="2100" b="1">
                <a:latin typeface="Arial" pitchFamily="34" charset="0"/>
                <a:cs typeface="Arial" pitchFamily="34" charset="0"/>
              </a:defRPr>
            </a:lvl4pPr>
            <a:lvl5pPr>
              <a:defRPr sz="1900" b="1">
                <a:latin typeface="Arial" pitchFamily="34" charset="0"/>
                <a:cs typeface="Arial" pitchFamily="34" charset="0"/>
              </a:defRPr>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Body Content Right Half"/>
          <p:cNvSpPr>
            <a:spLocks noGrp="1"/>
          </p:cNvSpPr>
          <p:nvPr>
            <p:ph sz="half" idx="2"/>
          </p:nvPr>
        </p:nvSpPr>
        <p:spPr>
          <a:xfrm>
            <a:off x="4648200" y="1524000"/>
            <a:ext cx="4038600" cy="4525963"/>
          </a:xfrm>
          <a:prstGeom prst="rect">
            <a:avLst/>
          </a:prstGeom>
          <a:noFill/>
        </p:spPr>
        <p:txBody>
          <a:bodyPr lIns="121917" tIns="60958" rIns="121917" bIns="60958">
            <a:normAutofit/>
          </a:bodyPr>
          <a:lstStyle>
            <a:lvl1pPr>
              <a:defRPr sz="3700" b="1">
                <a:latin typeface="Arial" pitchFamily="34" charset="0"/>
                <a:cs typeface="Arial" pitchFamily="34" charset="0"/>
              </a:defRPr>
            </a:lvl1pPr>
            <a:lvl2pPr>
              <a:defRPr sz="3200" b="1">
                <a:latin typeface="Arial" pitchFamily="34" charset="0"/>
                <a:cs typeface="Arial" pitchFamily="34" charset="0"/>
              </a:defRPr>
            </a:lvl2pPr>
            <a:lvl3pPr>
              <a:defRPr sz="2700" b="1">
                <a:latin typeface="Arial" pitchFamily="34" charset="0"/>
                <a:cs typeface="Arial" pitchFamily="34" charset="0"/>
              </a:defRPr>
            </a:lvl3pPr>
            <a:lvl4pPr>
              <a:defRPr sz="2400" b="1">
                <a:latin typeface="Arial" pitchFamily="34" charset="0"/>
                <a:cs typeface="Arial" pitchFamily="34" charset="0"/>
              </a:defRPr>
            </a:lvl4pPr>
            <a:lvl5pPr>
              <a:defRPr sz="2100" b="1">
                <a:latin typeface="Arial" pitchFamily="34" charset="0"/>
                <a:cs typeface="Arial" pitchFamily="34" charset="0"/>
              </a:defRPr>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Final Slide">
    <p:spTree>
      <p:nvGrpSpPr>
        <p:cNvPr id="1" name=""/>
        <p:cNvGrpSpPr/>
        <p:nvPr/>
      </p:nvGrpSpPr>
      <p:grpSpPr>
        <a:xfrm>
          <a:off x="0" y="0"/>
          <a:ext cx="0" cy="0"/>
          <a:chOff x="0" y="0"/>
          <a:chExt cx="0" cy="0"/>
        </a:xfrm>
      </p:grpSpPr>
      <p:sp>
        <p:nvSpPr>
          <p:cNvPr id="14" name="Title Text"/>
          <p:cNvSpPr>
            <a:spLocks noGrp="1"/>
          </p:cNvSpPr>
          <p:nvPr>
            <p:ph type="body" sz="quarter" idx="10" hasCustomPrompt="1"/>
          </p:nvPr>
        </p:nvSpPr>
        <p:spPr>
          <a:xfrm>
            <a:off x="1187624" y="9"/>
            <a:ext cx="6840760" cy="1052735"/>
          </a:xfrm>
          <a:prstGeom prst="rect">
            <a:avLst/>
          </a:prstGeom>
        </p:spPr>
        <p:txBody>
          <a:bodyPr lIns="121917" tIns="60958" rIns="121917" bIns="60958" anchor="ctr"/>
          <a:lstStyle>
            <a:lvl1pPr algn="ctr">
              <a:buNone/>
              <a:defRPr sz="2800" b="1">
                <a:latin typeface="Arial" pitchFamily="34" charset="0"/>
              </a:defRPr>
            </a:lvl1pPr>
            <a:lvl2pPr>
              <a:defRPr>
                <a:latin typeface="Arial" pitchFamily="34" charset="0"/>
              </a:defRPr>
            </a:lvl2pPr>
            <a:lvl3pPr>
              <a:defRPr>
                <a:latin typeface="Arial" pitchFamily="34" charset="0"/>
              </a:defRPr>
            </a:lvl3pPr>
            <a:lvl4pPr>
              <a:defRPr>
                <a:latin typeface="Arial" pitchFamily="34" charset="0"/>
              </a:defRPr>
            </a:lvl4pPr>
            <a:lvl5pPr>
              <a:defRPr>
                <a:latin typeface="Arial" pitchFamily="34" charset="0"/>
              </a:defRPr>
            </a:lvl5pPr>
          </a:lstStyle>
          <a:p>
            <a:pPr lvl="0"/>
            <a:r>
              <a:rPr lang="en-US" dirty="0"/>
              <a:t>Questions?</a:t>
            </a:r>
          </a:p>
        </p:txBody>
      </p:sp>
      <p:sp>
        <p:nvSpPr>
          <p:cNvPr id="18" name="Page Number"/>
          <p:cNvSpPr txBox="1">
            <a:spLocks noChangeArrowheads="1"/>
          </p:cNvSpPr>
          <p:nvPr/>
        </p:nvSpPr>
        <p:spPr bwMode="auto">
          <a:xfrm>
            <a:off x="7315200" y="6445072"/>
            <a:ext cx="1828800" cy="415494"/>
          </a:xfrm>
          <a:prstGeom prst="rect">
            <a:avLst/>
          </a:prstGeom>
          <a:noFill/>
          <a:ln w="12700">
            <a:noFill/>
            <a:miter lim="800000"/>
            <a:headEnd type="none" w="sm" len="sm"/>
            <a:tailEnd type="none" w="sm" len="sm"/>
          </a:ln>
          <a:effectLst/>
        </p:spPr>
        <p:txBody>
          <a:bodyPr wrap="square" lIns="121917" tIns="60958" rIns="121917" bIns="60958" anchor="ctr">
            <a:spAutoFit/>
          </a:bodyPr>
          <a:lstStyle/>
          <a:p>
            <a:pPr algn="r">
              <a:spcBef>
                <a:spcPct val="50000"/>
              </a:spcBef>
            </a:pPr>
            <a:fld id="{FECCACFC-A1DF-4E05-81FF-9C3E99D1E2C5}" type="slidenum">
              <a:rPr lang="en-US" sz="1900">
                <a:solidFill>
                  <a:prstClr val="black"/>
                </a:solidFill>
                <a:latin typeface="Arial" pitchFamily="34" charset="0"/>
                <a:cs typeface="Arial" pitchFamily="34" charset="0"/>
              </a:rPr>
              <a:pPr algn="r">
                <a:spcBef>
                  <a:spcPct val="50000"/>
                </a:spcBef>
              </a:pPr>
              <a:t>‹#›</a:t>
            </a:fld>
            <a:endParaRPr lang="en-US" sz="1900" dirty="0">
              <a:solidFill>
                <a:prstClr val="black"/>
              </a:solidFill>
              <a:latin typeface="Arial" pitchFamily="34" charset="0"/>
              <a:cs typeface="Arial" pitchFamily="34" charset="0"/>
            </a:endParaRPr>
          </a:p>
        </p:txBody>
      </p:sp>
      <p:sp>
        <p:nvSpPr>
          <p:cNvPr id="19" name="TextBox 18"/>
          <p:cNvSpPr txBox="1"/>
          <p:nvPr/>
        </p:nvSpPr>
        <p:spPr>
          <a:xfrm>
            <a:off x="19467" y="-75459"/>
            <a:ext cx="9144000" cy="369332"/>
          </a:xfrm>
          <a:prstGeom prst="rect">
            <a:avLst/>
          </a:prstGeom>
          <a:noFill/>
        </p:spPr>
        <p:txBody>
          <a:bodyPr wrap="square" lIns="121917" tIns="60958" rIns="121917" bIns="60958" rtlCol="0">
            <a:spAutoFit/>
          </a:bodyPr>
          <a:lstStyle/>
          <a:p>
            <a:pPr algn="ctr"/>
            <a:r>
              <a:rPr lang="en-US" sz="1600" b="1" dirty="0">
                <a:solidFill>
                  <a:srgbClr val="669900"/>
                </a:solidFill>
              </a:rPr>
              <a:t>UNCLASSIFIED</a:t>
            </a:r>
          </a:p>
        </p:txBody>
      </p:sp>
      <p:sp>
        <p:nvSpPr>
          <p:cNvPr id="20" name="Blue Line Under Logos"/>
          <p:cNvSpPr>
            <a:spLocks noChangeArrowheads="1"/>
          </p:cNvSpPr>
          <p:nvPr/>
        </p:nvSpPr>
        <p:spPr bwMode="auto">
          <a:xfrm>
            <a:off x="0" y="1091381"/>
            <a:ext cx="9144000" cy="45719"/>
          </a:xfrm>
          <a:prstGeom prst="rect">
            <a:avLst/>
          </a:prstGeom>
          <a:solidFill>
            <a:srgbClr val="000099"/>
          </a:solidFill>
          <a:ln w="9525">
            <a:noFill/>
            <a:miter lim="800000"/>
            <a:headEnd/>
            <a:tailEnd/>
          </a:ln>
          <a:effectLst/>
        </p:spPr>
        <p:txBody>
          <a:bodyPr lIns="121917" tIns="60958" rIns="121917" bIns="60958" anchor="ctr" anchorCtr="1"/>
          <a:lstStyle/>
          <a:p>
            <a:pPr algn="ctr"/>
            <a:endParaRPr lang="en-US" sz="2400" dirty="0"/>
          </a:p>
        </p:txBody>
      </p:sp>
      <p:pic>
        <p:nvPicPr>
          <p:cNvPr id="10" name="Picture 9" descr="blue_std"/>
          <p:cNvPicPr>
            <a:picLocks noChangeAspect="1" noChangeArrowheads="1"/>
          </p:cNvPicPr>
          <p:nvPr/>
        </p:nvPicPr>
        <p:blipFill>
          <a:blip r:embed="rId2" cstate="print"/>
          <a:srcRect l="14286" r="14286" b="19647"/>
          <a:stretch>
            <a:fillRect/>
          </a:stretch>
        </p:blipFill>
        <p:spPr bwMode="auto">
          <a:xfrm>
            <a:off x="83479" y="157588"/>
            <a:ext cx="831876" cy="758867"/>
          </a:xfrm>
          <a:prstGeom prst="rect">
            <a:avLst/>
          </a:prstGeom>
          <a:noFill/>
          <a:ln w="9525">
            <a:noFill/>
            <a:miter lim="800000"/>
            <a:headEnd/>
            <a:tailEnd/>
          </a:ln>
        </p:spPr>
      </p:pic>
      <p:pic>
        <p:nvPicPr>
          <p:cNvPr id="9" name="Picture 2" descr="\\springfield\Dayton_Share\AFSIM\Official_AFSIM_Logos\afsim_logos\Logo_AFSIM-Gen_Md.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1828800" y="1883489"/>
            <a:ext cx="5562600" cy="3708399"/>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springfield\Dayton_Share\AFSIM\Official_AFSIM_Logos\afsim_logos\Logo_AFSIM-Gen_Md.pn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7510221" y="43058"/>
            <a:ext cx="1686320" cy="112421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hf hdr="0" dt="0"/>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Blue Line Under Logos"/>
          <p:cNvSpPr>
            <a:spLocks noChangeArrowheads="1"/>
          </p:cNvSpPr>
          <p:nvPr/>
        </p:nvSpPr>
        <p:spPr bwMode="auto">
          <a:xfrm>
            <a:off x="0" y="1091381"/>
            <a:ext cx="9144000" cy="45719"/>
          </a:xfrm>
          <a:prstGeom prst="rect">
            <a:avLst/>
          </a:prstGeom>
          <a:solidFill>
            <a:srgbClr val="000099"/>
          </a:solidFill>
          <a:ln w="9525">
            <a:noFill/>
            <a:miter lim="800000"/>
            <a:headEnd/>
            <a:tailEnd/>
          </a:ln>
          <a:effectLst/>
        </p:spPr>
        <p:txBody>
          <a:bodyPr lIns="121917" tIns="60958" rIns="121917" bIns="60958" anchor="ctr" anchorCtr="1"/>
          <a:lstStyle/>
          <a:p>
            <a:pPr algn="ctr"/>
            <a:endParaRPr lang="en-US" sz="2400" dirty="0"/>
          </a:p>
        </p:txBody>
      </p:sp>
      <p:pic>
        <p:nvPicPr>
          <p:cNvPr id="14" name="Picture 13" descr="blue_std"/>
          <p:cNvPicPr>
            <a:picLocks noChangeAspect="1" noChangeArrowheads="1"/>
          </p:cNvPicPr>
          <p:nvPr/>
        </p:nvPicPr>
        <p:blipFill>
          <a:blip r:embed="rId8" cstate="print"/>
          <a:srcRect l="14286" r="14286" b="19647"/>
          <a:stretch>
            <a:fillRect/>
          </a:stretch>
        </p:blipFill>
        <p:spPr bwMode="auto">
          <a:xfrm>
            <a:off x="83479" y="157588"/>
            <a:ext cx="831876" cy="758867"/>
          </a:xfrm>
          <a:prstGeom prst="rect">
            <a:avLst/>
          </a:prstGeom>
          <a:noFill/>
          <a:ln w="9525">
            <a:noFill/>
            <a:miter lim="800000"/>
            <a:headEnd/>
            <a:tailEnd/>
          </a:ln>
        </p:spPr>
      </p:pic>
      <p:sp>
        <p:nvSpPr>
          <p:cNvPr id="6" name="Page Number"/>
          <p:cNvSpPr txBox="1">
            <a:spLocks noChangeArrowheads="1"/>
          </p:cNvSpPr>
          <p:nvPr/>
        </p:nvSpPr>
        <p:spPr bwMode="auto">
          <a:xfrm>
            <a:off x="7315200" y="6445072"/>
            <a:ext cx="1828800" cy="415494"/>
          </a:xfrm>
          <a:prstGeom prst="rect">
            <a:avLst/>
          </a:prstGeom>
          <a:noFill/>
          <a:ln w="12700">
            <a:noFill/>
            <a:miter lim="800000"/>
            <a:headEnd type="none" w="sm" len="sm"/>
            <a:tailEnd type="none" w="sm" len="sm"/>
          </a:ln>
          <a:effectLst/>
        </p:spPr>
        <p:txBody>
          <a:bodyPr wrap="square" lIns="121917" tIns="60958" rIns="121917" bIns="60958" anchor="ctr">
            <a:spAutoFit/>
          </a:bodyPr>
          <a:lstStyle/>
          <a:p>
            <a:pPr algn="r">
              <a:spcBef>
                <a:spcPct val="50000"/>
              </a:spcBef>
            </a:pPr>
            <a:fld id="{FECCACFC-A1DF-4E05-81FF-9C3E99D1E2C5}" type="slidenum">
              <a:rPr lang="en-US" sz="1900">
                <a:solidFill>
                  <a:prstClr val="black"/>
                </a:solidFill>
                <a:latin typeface="Arial" pitchFamily="34" charset="0"/>
                <a:cs typeface="Arial" pitchFamily="34" charset="0"/>
              </a:rPr>
              <a:pPr algn="r">
                <a:spcBef>
                  <a:spcPct val="50000"/>
                </a:spcBef>
              </a:pPr>
              <a:t>‹#›</a:t>
            </a:fld>
            <a:endParaRPr lang="en-US" sz="1900" dirty="0">
              <a:solidFill>
                <a:prstClr val="black"/>
              </a:solidFill>
              <a:latin typeface="Arial" pitchFamily="34" charset="0"/>
              <a:cs typeface="Arial" pitchFamily="34" charset="0"/>
            </a:endParaRPr>
          </a:p>
        </p:txBody>
      </p:sp>
      <p:sp>
        <p:nvSpPr>
          <p:cNvPr id="7" name="TextBox 6"/>
          <p:cNvSpPr txBox="1"/>
          <p:nvPr/>
        </p:nvSpPr>
        <p:spPr>
          <a:xfrm>
            <a:off x="19467" y="-75459"/>
            <a:ext cx="9144000" cy="369332"/>
          </a:xfrm>
          <a:prstGeom prst="rect">
            <a:avLst/>
          </a:prstGeom>
          <a:noFill/>
        </p:spPr>
        <p:txBody>
          <a:bodyPr wrap="square" lIns="121917" tIns="60958" rIns="121917" bIns="60958" rtlCol="0">
            <a:spAutoFit/>
          </a:bodyPr>
          <a:lstStyle/>
          <a:p>
            <a:pPr algn="ctr"/>
            <a:r>
              <a:rPr lang="en-US" sz="1600" b="1" dirty="0">
                <a:solidFill>
                  <a:srgbClr val="669900"/>
                </a:solidFill>
              </a:rPr>
              <a:t>UNCLASSIFIED</a:t>
            </a:r>
          </a:p>
        </p:txBody>
      </p:sp>
      <p:pic>
        <p:nvPicPr>
          <p:cNvPr id="10" name="Picture 2" descr="\\springfield\Dayton_Share\AFSIM\Official_AFSIM_Logos\afsim_logos\Logo_AFSIM-Gen_Md.png"/>
          <p:cNvPicPr>
            <a:picLocks noChangeAspect="1" noChangeArrowheads="1"/>
          </p:cNvPicPr>
          <p:nvPr userDrawn="1"/>
        </p:nvPicPr>
        <p:blipFill>
          <a:blip r:embed="rId9" cstate="print">
            <a:extLst>
              <a:ext uri="{28A0092B-C50C-407E-A947-70E740481C1C}">
                <a14:useLocalDpi xmlns:a14="http://schemas.microsoft.com/office/drawing/2010/main" val="0"/>
              </a:ext>
            </a:extLst>
          </a:blip>
          <a:srcRect/>
          <a:stretch>
            <a:fillRect/>
          </a:stretch>
        </p:blipFill>
        <p:spPr bwMode="auto">
          <a:xfrm>
            <a:off x="7848600" y="25714"/>
            <a:ext cx="1533920" cy="1022613"/>
          </a:xfrm>
          <a:prstGeom prst="rect">
            <a:avLst/>
          </a:prstGeom>
          <a:noFill/>
          <a:extLst>
            <a:ext uri="{909E8E84-426E-40DD-AFC4-6F175D3DCCD1}">
              <a14:hiddenFill xmlns:a14="http://schemas.microsoft.com/office/drawing/2010/main">
                <a:solidFill>
                  <a:srgbClr val="FFFFFF"/>
                </a:solidFill>
              </a14:hiddenFill>
            </a:ext>
          </a:extLst>
        </p:spPr>
      </p:pic>
      <p:sp>
        <p:nvSpPr>
          <p:cNvPr id="9" name="Distribution Statement"/>
          <p:cNvSpPr txBox="1">
            <a:spLocks noChangeArrowheads="1"/>
          </p:cNvSpPr>
          <p:nvPr userDrawn="1"/>
        </p:nvSpPr>
        <p:spPr bwMode="auto">
          <a:xfrm>
            <a:off x="-9734" y="6394591"/>
            <a:ext cx="9163467" cy="492438"/>
          </a:xfrm>
          <a:prstGeom prst="rect">
            <a:avLst/>
          </a:prstGeom>
          <a:noFill/>
          <a:ln w="38100" cmpd="dbl">
            <a:noFill/>
            <a:miter lim="800000"/>
            <a:headEnd/>
            <a:tailEnd/>
          </a:ln>
        </p:spPr>
        <p:txBody>
          <a:bodyPr wrap="square" lIns="121917" tIns="60958" rIns="121917" bIns="60958">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kern="1200" dirty="0" smtClean="0">
                <a:solidFill>
                  <a:schemeClr val="tx1"/>
                </a:solidFill>
                <a:effectLst/>
                <a:latin typeface="+mn-lt"/>
                <a:ea typeface="+mn-ea"/>
                <a:cs typeface="+mn-cs"/>
              </a:rPr>
              <a:t>DISTRIBUTION C</a:t>
            </a:r>
            <a:r>
              <a:rPr lang="en-US" sz="1200" kern="1200" dirty="0" smtClean="0">
                <a:solidFill>
                  <a:schemeClr val="tx1"/>
                </a:solidFill>
                <a:effectLst/>
                <a:latin typeface="+mn-lt"/>
                <a:ea typeface="+mn-ea"/>
                <a:cs typeface="+mn-cs"/>
              </a:rPr>
              <a:t>. Distribution authorized to U.S. Government Agencies and their contractors, 9-Aug-19.</a:t>
            </a:r>
          </a:p>
          <a:p>
            <a:pPr algn="ctr"/>
            <a:r>
              <a:rPr lang="en-US" sz="1200" kern="1200" dirty="0" smtClean="0">
                <a:solidFill>
                  <a:schemeClr val="tx1"/>
                </a:solidFill>
                <a:effectLst/>
                <a:latin typeface="+mn-lt"/>
                <a:ea typeface="+mn-ea"/>
                <a:cs typeface="+mn-cs"/>
              </a:rPr>
              <a:t>Other requests for this document shall be referred to AFRL/RQQD.  </a:t>
            </a:r>
            <a:endParaRPr lang="en-US" sz="1200" kern="1200" dirty="0">
              <a:solidFill>
                <a:schemeClr val="tx1"/>
              </a:solidFill>
              <a:effectLst/>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Lst>
  <p:timing>
    <p:tnLst>
      <p:par>
        <p:cTn id="1" dur="indefinite" restart="never" nodeType="tmRoot"/>
      </p:par>
    </p:tnLst>
  </p:timing>
  <p:hf hdr="0" dt="0"/>
  <p:txStyles>
    <p:titleStyle>
      <a:lvl1pPr algn="ctr" defTabSz="1219139" rtl="0" eaLnBrk="1" latinLnBrk="0" hangingPunct="1">
        <a:spcBef>
          <a:spcPct val="0"/>
        </a:spcBef>
        <a:buNone/>
        <a:defRPr sz="5900" kern="1200">
          <a:solidFill>
            <a:schemeClr val="tx1"/>
          </a:solidFill>
          <a:latin typeface="+mj-lt"/>
          <a:ea typeface="+mj-ea"/>
          <a:cs typeface="+mj-cs"/>
        </a:defRPr>
      </a:lvl1pPr>
    </p:titleStyle>
    <p:bodyStyle>
      <a:lvl1pPr marL="457177" indent="-457177" algn="l" defTabSz="1219139" rtl="0" eaLnBrk="1" latinLnBrk="0" hangingPunct="1">
        <a:spcBef>
          <a:spcPct val="20000"/>
        </a:spcBef>
        <a:buFont typeface="Arial" pitchFamily="34" charset="0"/>
        <a:buChar char="•"/>
        <a:defRPr sz="4300" kern="1200">
          <a:solidFill>
            <a:schemeClr val="tx1"/>
          </a:solidFill>
          <a:latin typeface="+mn-lt"/>
          <a:ea typeface="+mn-ea"/>
          <a:cs typeface="+mn-cs"/>
        </a:defRPr>
      </a:lvl1pPr>
      <a:lvl2pPr marL="990551" indent="-380982" algn="l" defTabSz="1219139" rtl="0" eaLnBrk="1" latinLnBrk="0" hangingPunct="1">
        <a:spcBef>
          <a:spcPct val="20000"/>
        </a:spcBef>
        <a:buFont typeface="Arial" pitchFamily="34" charset="0"/>
        <a:buChar char="–"/>
        <a:defRPr sz="3700" kern="1200">
          <a:solidFill>
            <a:schemeClr val="tx1"/>
          </a:solidFill>
          <a:latin typeface="+mn-lt"/>
          <a:ea typeface="+mn-ea"/>
          <a:cs typeface="+mn-cs"/>
        </a:defRPr>
      </a:lvl2pPr>
      <a:lvl3pPr marL="1523923" indent="-304784" algn="l" defTabSz="1219139"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493" indent="-304784" algn="l" defTabSz="1219139"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063" indent="-304784" algn="l" defTabSz="1219139"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632" indent="-304784" algn="l" defTabSz="1219139"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202" indent="-304784" algn="l" defTabSz="1219139"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771" indent="-304784" algn="l" defTabSz="1219139"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341" indent="-304784" algn="l" defTabSz="1219139"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9139" rtl="0" eaLnBrk="1" latinLnBrk="0" hangingPunct="1">
        <a:defRPr sz="2400" kern="1200">
          <a:solidFill>
            <a:schemeClr val="tx1"/>
          </a:solidFill>
          <a:latin typeface="+mn-lt"/>
          <a:ea typeface="+mn-ea"/>
          <a:cs typeface="+mn-cs"/>
        </a:defRPr>
      </a:lvl1pPr>
      <a:lvl2pPr marL="609570" algn="l" defTabSz="1219139" rtl="0" eaLnBrk="1" latinLnBrk="0" hangingPunct="1">
        <a:defRPr sz="2400" kern="1200">
          <a:solidFill>
            <a:schemeClr val="tx1"/>
          </a:solidFill>
          <a:latin typeface="+mn-lt"/>
          <a:ea typeface="+mn-ea"/>
          <a:cs typeface="+mn-cs"/>
        </a:defRPr>
      </a:lvl2pPr>
      <a:lvl3pPr marL="1219139" algn="l" defTabSz="1219139" rtl="0" eaLnBrk="1" latinLnBrk="0" hangingPunct="1">
        <a:defRPr sz="2400" kern="1200">
          <a:solidFill>
            <a:schemeClr val="tx1"/>
          </a:solidFill>
          <a:latin typeface="+mn-lt"/>
          <a:ea typeface="+mn-ea"/>
          <a:cs typeface="+mn-cs"/>
        </a:defRPr>
      </a:lvl3pPr>
      <a:lvl4pPr marL="1828709" algn="l" defTabSz="1219139" rtl="0" eaLnBrk="1" latinLnBrk="0" hangingPunct="1">
        <a:defRPr sz="2400" kern="1200">
          <a:solidFill>
            <a:schemeClr val="tx1"/>
          </a:solidFill>
          <a:latin typeface="+mn-lt"/>
          <a:ea typeface="+mn-ea"/>
          <a:cs typeface="+mn-cs"/>
        </a:defRPr>
      </a:lvl4pPr>
      <a:lvl5pPr marL="2438278" algn="l" defTabSz="1219139" rtl="0" eaLnBrk="1" latinLnBrk="0" hangingPunct="1">
        <a:defRPr sz="2400" kern="1200">
          <a:solidFill>
            <a:schemeClr val="tx1"/>
          </a:solidFill>
          <a:latin typeface="+mn-lt"/>
          <a:ea typeface="+mn-ea"/>
          <a:cs typeface="+mn-cs"/>
        </a:defRPr>
      </a:lvl5pPr>
      <a:lvl6pPr marL="3047848" algn="l" defTabSz="1219139" rtl="0" eaLnBrk="1" latinLnBrk="0" hangingPunct="1">
        <a:defRPr sz="2400" kern="1200">
          <a:solidFill>
            <a:schemeClr val="tx1"/>
          </a:solidFill>
          <a:latin typeface="+mn-lt"/>
          <a:ea typeface="+mn-ea"/>
          <a:cs typeface="+mn-cs"/>
        </a:defRPr>
      </a:lvl6pPr>
      <a:lvl7pPr marL="3657417" algn="l" defTabSz="1219139" rtl="0" eaLnBrk="1" latinLnBrk="0" hangingPunct="1">
        <a:defRPr sz="2400" kern="1200">
          <a:solidFill>
            <a:schemeClr val="tx1"/>
          </a:solidFill>
          <a:latin typeface="+mn-lt"/>
          <a:ea typeface="+mn-ea"/>
          <a:cs typeface="+mn-cs"/>
        </a:defRPr>
      </a:lvl7pPr>
      <a:lvl8pPr marL="4266987" algn="l" defTabSz="1219139" rtl="0" eaLnBrk="1" latinLnBrk="0" hangingPunct="1">
        <a:defRPr sz="2400" kern="1200">
          <a:solidFill>
            <a:schemeClr val="tx1"/>
          </a:solidFill>
          <a:latin typeface="+mn-lt"/>
          <a:ea typeface="+mn-ea"/>
          <a:cs typeface="+mn-cs"/>
        </a:defRPr>
      </a:lvl8pPr>
      <a:lvl9pPr marL="4876557" algn="l" defTabSz="1219139"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notesSlide" Target="../notesSlides/notesSlide17.xml"/><Relationship Id="rId1" Type="http://schemas.openxmlformats.org/officeDocument/2006/relationships/slideLayout" Target="../slideLayouts/slideLayout3.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0.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2.xml"/><Relationship Id="rId1" Type="http://schemas.openxmlformats.org/officeDocument/2006/relationships/slideLayout" Target="../slideLayouts/slideLayout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3.xml"/><Relationship Id="rId1" Type="http://schemas.openxmlformats.org/officeDocument/2006/relationships/slideLayout" Target="../slideLayouts/slideLayout3.xml"/><Relationship Id="rId4" Type="http://schemas.openxmlformats.org/officeDocument/2006/relationships/image" Target="../media/image32.png"/></Relationships>
</file>

<file path=ppt/slides/_rels/slide2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5.xml"/><Relationship Id="rId1" Type="http://schemas.openxmlformats.org/officeDocument/2006/relationships/slideLayout" Target="../slideLayouts/slideLayout3.xml"/><Relationship Id="rId5" Type="http://schemas.openxmlformats.org/officeDocument/2006/relationships/image" Target="../media/image36.png"/><Relationship Id="rId4" Type="http://schemas.openxmlformats.org/officeDocument/2006/relationships/image" Target="../media/image35.png"/></Relationships>
</file>

<file path=ppt/slides/_rels/slide2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6.xml"/><Relationship Id="rId1" Type="http://schemas.openxmlformats.org/officeDocument/2006/relationships/slideLayout" Target="../slideLayouts/slideLayout3.xml"/><Relationship Id="rId5" Type="http://schemas.openxmlformats.org/officeDocument/2006/relationships/image" Target="../media/image38.png"/><Relationship Id="rId4" Type="http://schemas.openxmlformats.org/officeDocument/2006/relationships/image" Target="../media/image33.png"/></Relationships>
</file>

<file path=ppt/slides/_rels/slide2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7.xml"/><Relationship Id="rId1" Type="http://schemas.openxmlformats.org/officeDocument/2006/relationships/slideLayout" Target="../slideLayouts/slideLayout3.xml"/><Relationship Id="rId5" Type="http://schemas.openxmlformats.org/officeDocument/2006/relationships/image" Target="../media/image40.png"/><Relationship Id="rId4" Type="http://schemas.openxmlformats.org/officeDocument/2006/relationships/image" Target="../media/image39.png"/></Relationships>
</file>

<file path=ppt/slides/_rels/slide2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8.xml"/><Relationship Id="rId1" Type="http://schemas.openxmlformats.org/officeDocument/2006/relationships/slideLayout" Target="../slideLayouts/slideLayout3.xml"/><Relationship Id="rId5" Type="http://schemas.openxmlformats.org/officeDocument/2006/relationships/image" Target="../media/image41.png"/><Relationship Id="rId4" Type="http://schemas.openxmlformats.org/officeDocument/2006/relationships/image" Target="../media/image38.png"/></Relationships>
</file>

<file path=ppt/slides/_rels/slide2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9.xml"/><Relationship Id="rId1" Type="http://schemas.openxmlformats.org/officeDocument/2006/relationships/slideLayout" Target="../slideLayouts/slideLayout3.xml"/><Relationship Id="rId5" Type="http://schemas.openxmlformats.org/officeDocument/2006/relationships/image" Target="../media/image38.png"/><Relationship Id="rId4" Type="http://schemas.openxmlformats.org/officeDocument/2006/relationships/image" Target="../media/image4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0.xml"/><Relationship Id="rId1" Type="http://schemas.openxmlformats.org/officeDocument/2006/relationships/slideLayout" Target="../slideLayouts/slideLayout3.xml"/><Relationship Id="rId5" Type="http://schemas.openxmlformats.org/officeDocument/2006/relationships/image" Target="../media/image38.png"/><Relationship Id="rId4" Type="http://schemas.openxmlformats.org/officeDocument/2006/relationships/image" Target="../media/image43.png"/></Relationships>
</file>

<file path=ppt/slides/_rels/slide3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1.xml"/><Relationship Id="rId1" Type="http://schemas.openxmlformats.org/officeDocument/2006/relationships/slideLayout" Target="../slideLayouts/slideLayout3.xml"/><Relationship Id="rId5" Type="http://schemas.openxmlformats.org/officeDocument/2006/relationships/image" Target="../media/image40.png"/><Relationship Id="rId4" Type="http://schemas.openxmlformats.org/officeDocument/2006/relationships/image" Target="../media/image44.png"/></Relationships>
</file>

<file path=ppt/slides/_rels/slide3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2.xml"/><Relationship Id="rId1" Type="http://schemas.openxmlformats.org/officeDocument/2006/relationships/slideLayout" Target="../slideLayouts/slideLayout3.xml"/><Relationship Id="rId4" Type="http://schemas.openxmlformats.org/officeDocument/2006/relationships/image" Target="../media/image45.png"/></Relationships>
</file>

<file path=ppt/slides/_rels/slide3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3.xml"/><Relationship Id="rId1" Type="http://schemas.openxmlformats.org/officeDocument/2006/relationships/slideLayout" Target="../slideLayouts/slideLayout3.xml"/><Relationship Id="rId4" Type="http://schemas.openxmlformats.org/officeDocument/2006/relationships/image" Target="../media/image46.png"/></Relationships>
</file>

<file path=ppt/slides/_rels/slide34.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2"/>
          </p:nvPr>
        </p:nvSpPr>
        <p:spPr>
          <a:xfrm>
            <a:off x="3657600" y="1600200"/>
            <a:ext cx="4953000" cy="1676400"/>
          </a:xfrm>
        </p:spPr>
        <p:txBody>
          <a:bodyPr/>
          <a:lstStyle/>
          <a:p>
            <a:r>
              <a:rPr lang="en-US" sz="3200" dirty="0"/>
              <a:t>AFSIM User Training</a:t>
            </a:r>
          </a:p>
          <a:p>
            <a:r>
              <a:rPr lang="en-US" sz="3200" dirty="0"/>
              <a:t> </a:t>
            </a:r>
            <a:r>
              <a:rPr lang="en-US" sz="3200" dirty="0" smtClean="0"/>
              <a:t>11 </a:t>
            </a:r>
            <a:r>
              <a:rPr lang="en-US" sz="3200" dirty="0"/>
              <a:t>– Command </a:t>
            </a:r>
            <a:r>
              <a:rPr lang="en-US" sz="3200" dirty="0" smtClean="0"/>
              <a:t>Chains,</a:t>
            </a:r>
          </a:p>
          <a:p>
            <a:r>
              <a:rPr lang="en-US" dirty="0" smtClean="0"/>
              <a:t>Reporting,</a:t>
            </a:r>
            <a:r>
              <a:rPr lang="en-US" sz="3200" dirty="0" smtClean="0"/>
              <a:t> </a:t>
            </a:r>
            <a:r>
              <a:rPr lang="en-US" sz="3200" dirty="0"/>
              <a:t>and Communication</a:t>
            </a:r>
          </a:p>
        </p:txBody>
      </p:sp>
      <p:sp>
        <p:nvSpPr>
          <p:cNvPr id="7" name="Content Placeholder 6"/>
          <p:cNvSpPr>
            <a:spLocks noGrp="1"/>
          </p:cNvSpPr>
          <p:nvPr>
            <p:ph sz="half" idx="11"/>
          </p:nvPr>
        </p:nvSpPr>
        <p:spPr/>
        <p:txBody>
          <a:bodyPr/>
          <a:lstStyle/>
          <a:p>
            <a:r>
              <a:rPr lang="en-US" dirty="0" smtClean="0"/>
              <a:t>AFRL/RQQD</a:t>
            </a:r>
            <a:endParaRPr lang="en-US" sz="2400" dirty="0"/>
          </a:p>
          <a:p>
            <a:endParaRPr lang="en-US" dirty="0"/>
          </a:p>
        </p:txBody>
      </p:sp>
    </p:spTree>
    <p:extLst>
      <p:ext uri="{BB962C8B-B14F-4D97-AF65-F5344CB8AC3E}">
        <p14:creationId xmlns:p14="http://schemas.microsoft.com/office/powerpoint/2010/main" val="253565545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229600" cy="1143000"/>
          </a:xfrm>
        </p:spPr>
        <p:txBody>
          <a:bodyPr/>
          <a:lstStyle/>
          <a:p>
            <a:r>
              <a:rPr lang="en-US" sz="2800" dirty="0" smtClean="0"/>
              <a:t>Pre-defined Communication Devices</a:t>
            </a:r>
            <a:endParaRPr lang="en-US" sz="2800" dirty="0"/>
          </a:p>
        </p:txBody>
      </p:sp>
      <p:sp>
        <p:nvSpPr>
          <p:cNvPr id="3" name="Content Placeholder 2"/>
          <p:cNvSpPr>
            <a:spLocks noGrp="1"/>
          </p:cNvSpPr>
          <p:nvPr>
            <p:ph idx="1"/>
          </p:nvPr>
        </p:nvSpPr>
        <p:spPr/>
        <p:txBody>
          <a:bodyPr>
            <a:normAutofit/>
          </a:bodyPr>
          <a:lstStyle/>
          <a:p>
            <a:r>
              <a:rPr lang="en-US" dirty="0" smtClean="0"/>
              <a:t>COMM represents a perfect (wired) communication device</a:t>
            </a:r>
          </a:p>
          <a:p>
            <a:r>
              <a:rPr lang="en-US" dirty="0" smtClean="0"/>
              <a:t>JTIDS TERMINAL is a built-in Link-16 device</a:t>
            </a:r>
          </a:p>
          <a:p>
            <a:r>
              <a:rPr lang="en-US" dirty="0" smtClean="0"/>
              <a:t>RADIO is a radio device, limited to </a:t>
            </a:r>
            <a:br>
              <a:rPr lang="en-US" dirty="0" smtClean="0"/>
            </a:br>
            <a:r>
              <a:rPr lang="en-US" dirty="0" smtClean="0"/>
              <a:t>line-of-site communication</a:t>
            </a:r>
          </a:p>
          <a:p>
            <a:r>
              <a:rPr lang="en-US" dirty="0" smtClean="0"/>
              <a:t>SUBSURFACE enables </a:t>
            </a:r>
            <a:r>
              <a:rPr lang="en-US" dirty="0" err="1" smtClean="0"/>
              <a:t>comms</a:t>
            </a:r>
            <a:r>
              <a:rPr lang="en-US" dirty="0" smtClean="0"/>
              <a:t> </a:t>
            </a:r>
            <a:br>
              <a:rPr lang="en-US" dirty="0" smtClean="0"/>
            </a:br>
            <a:r>
              <a:rPr lang="en-US" dirty="0" smtClean="0"/>
              <a:t>with platforms below the surface </a:t>
            </a:r>
            <a:br>
              <a:rPr lang="en-US" dirty="0" smtClean="0"/>
            </a:br>
            <a:r>
              <a:rPr lang="en-US" dirty="0" smtClean="0"/>
              <a:t>(see the Documentation for details)</a:t>
            </a:r>
          </a:p>
          <a:p>
            <a:r>
              <a:rPr lang="en-US" dirty="0" smtClean="0"/>
              <a:t>TRANSCEIVER is two-way</a:t>
            </a:r>
          </a:p>
          <a:p>
            <a:r>
              <a:rPr lang="en-US" dirty="0" smtClean="0"/>
              <a:t>RCVR only receives</a:t>
            </a:r>
          </a:p>
          <a:p>
            <a:r>
              <a:rPr lang="en-US" dirty="0" smtClean="0"/>
              <a:t>XMTR only transmits</a:t>
            </a:r>
            <a:endParaRPr lang="en-US" dirty="0"/>
          </a:p>
        </p:txBody>
      </p:sp>
      <p:pic>
        <p:nvPicPr>
          <p:cNvPr id="4" name="Picture 3"/>
          <p:cNvPicPr>
            <a:picLocks noChangeAspect="1"/>
          </p:cNvPicPr>
          <p:nvPr/>
        </p:nvPicPr>
        <p:blipFill>
          <a:blip r:embed="rId3"/>
          <a:stretch>
            <a:fillRect/>
          </a:stretch>
        </p:blipFill>
        <p:spPr>
          <a:xfrm>
            <a:off x="5816665" y="3198103"/>
            <a:ext cx="3098735" cy="2761337"/>
          </a:xfrm>
          <a:prstGeom prst="rect">
            <a:avLst/>
          </a:prstGeom>
          <a:ln>
            <a:solidFill>
              <a:schemeClr val="tx1"/>
            </a:solidFill>
          </a:ln>
        </p:spPr>
      </p:pic>
    </p:spTree>
    <p:extLst>
      <p:ext uri="{BB962C8B-B14F-4D97-AF65-F5344CB8AC3E}">
        <p14:creationId xmlns:p14="http://schemas.microsoft.com/office/powerpoint/2010/main" val="214262299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cstate="print"/>
          <a:srcRect/>
          <a:stretch>
            <a:fillRect/>
          </a:stretch>
        </p:blipFill>
        <p:spPr bwMode="auto">
          <a:xfrm>
            <a:off x="5177589" y="3910202"/>
            <a:ext cx="3505200" cy="2414398"/>
          </a:xfrm>
          <a:prstGeom prst="rect">
            <a:avLst/>
          </a:prstGeom>
          <a:noFill/>
          <a:ln w="9525">
            <a:solidFill>
              <a:schemeClr val="tx1"/>
            </a:solidFill>
            <a:miter lim="800000"/>
            <a:headEnd/>
            <a:tailEnd/>
          </a:ln>
        </p:spPr>
      </p:pic>
      <p:pic>
        <p:nvPicPr>
          <p:cNvPr id="2051" name="Picture 3"/>
          <p:cNvPicPr>
            <a:picLocks noChangeAspect="1" noChangeArrowheads="1"/>
          </p:cNvPicPr>
          <p:nvPr/>
        </p:nvPicPr>
        <p:blipFill>
          <a:blip r:embed="rId4" cstate="print"/>
          <a:srcRect/>
          <a:stretch>
            <a:fillRect/>
          </a:stretch>
        </p:blipFill>
        <p:spPr bwMode="auto">
          <a:xfrm>
            <a:off x="529389" y="3597916"/>
            <a:ext cx="3200400" cy="2688583"/>
          </a:xfrm>
          <a:prstGeom prst="rect">
            <a:avLst/>
          </a:prstGeom>
          <a:noFill/>
          <a:ln w="9525">
            <a:solidFill>
              <a:schemeClr val="tx1"/>
            </a:solidFill>
            <a:miter lim="800000"/>
            <a:headEnd/>
            <a:tailEnd/>
          </a:ln>
        </p:spPr>
      </p:pic>
      <p:sp>
        <p:nvSpPr>
          <p:cNvPr id="2" name="Title 1"/>
          <p:cNvSpPr>
            <a:spLocks noGrp="1"/>
          </p:cNvSpPr>
          <p:nvPr>
            <p:ph type="title"/>
          </p:nvPr>
        </p:nvSpPr>
        <p:spPr>
          <a:xfrm>
            <a:off x="228600" y="0"/>
            <a:ext cx="8229600" cy="1143000"/>
          </a:xfrm>
        </p:spPr>
        <p:txBody>
          <a:bodyPr/>
          <a:lstStyle/>
          <a:p>
            <a:r>
              <a:rPr lang="en-US" sz="3400" dirty="0"/>
              <a:t>Defining Comm Devices</a:t>
            </a:r>
          </a:p>
        </p:txBody>
      </p:sp>
      <p:sp>
        <p:nvSpPr>
          <p:cNvPr id="3" name="Content Placeholder 2"/>
          <p:cNvSpPr>
            <a:spLocks noGrp="1"/>
          </p:cNvSpPr>
          <p:nvPr>
            <p:ph idx="1"/>
          </p:nvPr>
        </p:nvSpPr>
        <p:spPr>
          <a:xfrm>
            <a:off x="364958" y="1106334"/>
            <a:ext cx="8490284" cy="4525963"/>
          </a:xfrm>
        </p:spPr>
        <p:txBody>
          <a:bodyPr/>
          <a:lstStyle/>
          <a:p>
            <a:r>
              <a:rPr lang="en-US" dirty="0"/>
              <a:t>Communications devices are platform parts.</a:t>
            </a:r>
          </a:p>
          <a:p>
            <a:r>
              <a:rPr lang="en-US" dirty="0"/>
              <a:t>Same </a:t>
            </a:r>
            <a:r>
              <a:rPr lang="en-US" i="1" dirty="0" err="1"/>
              <a:t>network_name</a:t>
            </a:r>
            <a:r>
              <a:rPr lang="en-US" dirty="0"/>
              <a:t> indicates these </a:t>
            </a:r>
            <a:r>
              <a:rPr lang="en-US" dirty="0" err="1" smtClean="0"/>
              <a:t>comms</a:t>
            </a:r>
            <a:r>
              <a:rPr lang="en-US" dirty="0" smtClean="0"/>
              <a:t> </a:t>
            </a:r>
            <a:r>
              <a:rPr lang="en-US" dirty="0"/>
              <a:t>can communicate with each </a:t>
            </a:r>
            <a:r>
              <a:rPr lang="en-US" dirty="0" smtClean="0"/>
              <a:t>other, by default</a:t>
            </a:r>
            <a:endParaRPr lang="en-US" dirty="0"/>
          </a:p>
          <a:p>
            <a:r>
              <a:rPr lang="en-US" dirty="0"/>
              <a:t>Link to other parts on the platform or messages don’t go anywhere</a:t>
            </a:r>
          </a:p>
        </p:txBody>
      </p:sp>
      <p:sp>
        <p:nvSpPr>
          <p:cNvPr id="7" name="Right Brace 6"/>
          <p:cNvSpPr/>
          <p:nvPr/>
        </p:nvSpPr>
        <p:spPr bwMode="auto">
          <a:xfrm>
            <a:off x="3424989" y="5562600"/>
            <a:ext cx="457200" cy="685800"/>
          </a:xfrm>
          <a:prstGeom prst="rightBrace">
            <a:avLst/>
          </a:prstGeom>
          <a:noFill/>
          <a:ln w="19050" cap="flat" cmpd="sng" algn="ctr">
            <a:solidFill>
              <a:srgbClr val="FF0000"/>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820738" rtl="0" eaLnBrk="0" fontAlgn="base" latinLnBrk="0" hangingPunct="0">
              <a:lnSpc>
                <a:spcPct val="100000"/>
              </a:lnSpc>
              <a:spcBef>
                <a:spcPct val="0"/>
              </a:spcBef>
              <a:spcAft>
                <a:spcPct val="0"/>
              </a:spcAft>
              <a:buClrTx/>
              <a:buSzTx/>
              <a:buFontTx/>
              <a:buNone/>
              <a:tabLst/>
            </a:pPr>
            <a:endParaRPr kumimoji="0" lang="en-US" sz="2200" b="0" i="0" u="none" strike="noStrike" cap="none" normalizeH="0" baseline="0">
              <a:ln>
                <a:noFill/>
              </a:ln>
              <a:solidFill>
                <a:schemeClr val="tx1"/>
              </a:solidFill>
              <a:effectLst/>
              <a:latin typeface="Times" pitchFamily="18" charset="0"/>
            </a:endParaRPr>
          </a:p>
        </p:txBody>
      </p:sp>
      <p:sp>
        <p:nvSpPr>
          <p:cNvPr id="9" name="Right Brace 8"/>
          <p:cNvSpPr/>
          <p:nvPr/>
        </p:nvSpPr>
        <p:spPr bwMode="auto">
          <a:xfrm flipH="1">
            <a:off x="5329989" y="5562600"/>
            <a:ext cx="457200" cy="685800"/>
          </a:xfrm>
          <a:prstGeom prst="rightBrace">
            <a:avLst/>
          </a:prstGeom>
          <a:noFill/>
          <a:ln w="19050" cap="flat" cmpd="sng" algn="ctr">
            <a:solidFill>
              <a:srgbClr val="FF0000"/>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820738" rtl="0" eaLnBrk="0" fontAlgn="base" latinLnBrk="0" hangingPunct="0">
              <a:lnSpc>
                <a:spcPct val="100000"/>
              </a:lnSpc>
              <a:spcBef>
                <a:spcPct val="0"/>
              </a:spcBef>
              <a:spcAft>
                <a:spcPct val="0"/>
              </a:spcAft>
              <a:buClrTx/>
              <a:buSzTx/>
              <a:buFontTx/>
              <a:buNone/>
              <a:tabLst/>
            </a:pPr>
            <a:endParaRPr kumimoji="0" lang="en-US" sz="2200" b="0" i="0" u="none" strike="noStrike" cap="none" normalizeH="0" baseline="0">
              <a:ln>
                <a:noFill/>
              </a:ln>
              <a:solidFill>
                <a:schemeClr val="tx1"/>
              </a:solidFill>
              <a:effectLst/>
              <a:latin typeface="Times" pitchFamily="18" charset="0"/>
            </a:endParaRPr>
          </a:p>
        </p:txBody>
      </p:sp>
      <p:cxnSp>
        <p:nvCxnSpPr>
          <p:cNvPr id="12" name="Straight Connector 11"/>
          <p:cNvCxnSpPr>
            <a:stCxn id="7" idx="1"/>
            <a:endCxn id="9" idx="1"/>
          </p:cNvCxnSpPr>
          <p:nvPr/>
        </p:nvCxnSpPr>
        <p:spPr bwMode="auto">
          <a:xfrm>
            <a:off x="3882189" y="5905500"/>
            <a:ext cx="1447800" cy="0"/>
          </a:xfrm>
          <a:prstGeom prst="line">
            <a:avLst/>
          </a:prstGeom>
          <a:solidFill>
            <a:schemeClr val="accent1"/>
          </a:solidFill>
          <a:ln w="19050" cap="flat" cmpd="sng" algn="ctr">
            <a:solidFill>
              <a:srgbClr val="FF0000"/>
            </a:solidFill>
            <a:prstDash val="solid"/>
            <a:round/>
            <a:headEnd type="none" w="sm" len="sm"/>
            <a:tailEnd type="none" w="sm" len="sm"/>
          </a:ln>
          <a:effectLst/>
        </p:spPr>
      </p:cxn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317422" y="381000"/>
            <a:ext cx="8382000" cy="461665"/>
          </a:xfrm>
        </p:spPr>
        <p:txBody>
          <a:bodyPr/>
          <a:lstStyle/>
          <a:p>
            <a:r>
              <a:rPr lang="en-US" sz="3200" dirty="0"/>
              <a:t>Simple Commander-Subordinate Networks </a:t>
            </a:r>
          </a:p>
        </p:txBody>
      </p:sp>
      <p:pic>
        <p:nvPicPr>
          <p:cNvPr id="4098" name="Picture 2"/>
          <p:cNvPicPr>
            <a:picLocks noGrp="1" noChangeAspect="1" noChangeArrowheads="1"/>
          </p:cNvPicPr>
          <p:nvPr>
            <p:ph idx="1"/>
          </p:nvPr>
        </p:nvPicPr>
        <p:blipFill>
          <a:blip r:embed="rId3" cstate="print"/>
          <a:srcRect/>
          <a:stretch>
            <a:fillRect/>
          </a:stretch>
        </p:blipFill>
        <p:spPr bwMode="auto">
          <a:xfrm>
            <a:off x="525508" y="2362200"/>
            <a:ext cx="8173914" cy="2437130"/>
          </a:xfrm>
          <a:prstGeom prst="rect">
            <a:avLst/>
          </a:prstGeom>
          <a:noFill/>
          <a:ln w="9525">
            <a:solidFill>
              <a:schemeClr val="tx1"/>
            </a:solidFill>
            <a:miter lim="800000"/>
            <a:headEnd/>
            <a:tailEnd/>
          </a:ln>
        </p:spPr>
      </p:pic>
      <p:sp>
        <p:nvSpPr>
          <p:cNvPr id="4" name="TextBox 3"/>
          <p:cNvSpPr txBox="1"/>
          <p:nvPr/>
        </p:nvSpPr>
        <p:spPr>
          <a:xfrm>
            <a:off x="0" y="5410200"/>
            <a:ext cx="9144000" cy="369332"/>
          </a:xfrm>
          <a:prstGeom prst="rect">
            <a:avLst/>
          </a:prstGeom>
          <a:noFill/>
        </p:spPr>
        <p:txBody>
          <a:bodyPr wrap="square" rtlCol="0">
            <a:spAutoFit/>
          </a:bodyPr>
          <a:lstStyle/>
          <a:p>
            <a:pPr marL="152369" algn="ctr" defTabSz="1219139">
              <a:spcBef>
                <a:spcPct val="20000"/>
              </a:spcBef>
            </a:pPr>
            <a:r>
              <a:rPr lang="en-US" b="1" dirty="0">
                <a:solidFill>
                  <a:srgbClr val="FF0000"/>
                </a:solidFill>
                <a:latin typeface="Arial" pitchFamily="34" charset="0"/>
                <a:cs typeface="Arial" pitchFamily="34" charset="0"/>
              </a:rPr>
              <a:t>DO NOT use DEFAULT and “named” networks on the same platform.</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5715000" y="3186555"/>
            <a:ext cx="2792267" cy="3089748"/>
          </a:xfrm>
          <a:prstGeom prst="rect">
            <a:avLst/>
          </a:prstGeom>
          <a:ln>
            <a:solidFill>
              <a:schemeClr val="tx1"/>
            </a:solidFill>
          </a:ln>
        </p:spPr>
      </p:pic>
      <p:pic>
        <p:nvPicPr>
          <p:cNvPr id="4" name="Picture 3"/>
          <p:cNvPicPr>
            <a:picLocks noChangeAspect="1"/>
          </p:cNvPicPr>
          <p:nvPr/>
        </p:nvPicPr>
        <p:blipFill>
          <a:blip r:embed="rId4"/>
          <a:stretch>
            <a:fillRect/>
          </a:stretch>
        </p:blipFill>
        <p:spPr>
          <a:xfrm>
            <a:off x="381000" y="3153487"/>
            <a:ext cx="4121145" cy="2942514"/>
          </a:xfrm>
          <a:prstGeom prst="rect">
            <a:avLst/>
          </a:prstGeom>
          <a:ln>
            <a:solidFill>
              <a:schemeClr val="tx1"/>
            </a:solidFill>
          </a:ln>
        </p:spPr>
      </p:pic>
      <p:sp>
        <p:nvSpPr>
          <p:cNvPr id="2" name="Title 1"/>
          <p:cNvSpPr>
            <a:spLocks noGrp="1"/>
          </p:cNvSpPr>
          <p:nvPr>
            <p:ph type="title"/>
          </p:nvPr>
        </p:nvSpPr>
        <p:spPr>
          <a:xfrm>
            <a:off x="381000" y="308918"/>
            <a:ext cx="8382000" cy="461665"/>
          </a:xfrm>
        </p:spPr>
        <p:txBody>
          <a:bodyPr/>
          <a:lstStyle/>
          <a:p>
            <a:r>
              <a:rPr lang="en-US" dirty="0"/>
              <a:t>Built-in Network Example</a:t>
            </a:r>
          </a:p>
        </p:txBody>
      </p:sp>
      <p:sp>
        <p:nvSpPr>
          <p:cNvPr id="8" name="Right Brace 7"/>
          <p:cNvSpPr/>
          <p:nvPr/>
        </p:nvSpPr>
        <p:spPr bwMode="auto">
          <a:xfrm>
            <a:off x="3060032" y="4226092"/>
            <a:ext cx="457200" cy="685800"/>
          </a:xfrm>
          <a:prstGeom prst="rightBrace">
            <a:avLst/>
          </a:prstGeom>
          <a:noFill/>
          <a:ln w="19050" cap="flat" cmpd="sng" algn="ctr">
            <a:solidFill>
              <a:srgbClr val="FF0000"/>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820738" rtl="0" eaLnBrk="0" fontAlgn="base" latinLnBrk="0" hangingPunct="0">
              <a:lnSpc>
                <a:spcPct val="100000"/>
              </a:lnSpc>
              <a:spcBef>
                <a:spcPct val="0"/>
              </a:spcBef>
              <a:spcAft>
                <a:spcPct val="0"/>
              </a:spcAft>
              <a:buClrTx/>
              <a:buSzTx/>
              <a:buFontTx/>
              <a:buNone/>
              <a:tabLst/>
            </a:pPr>
            <a:endParaRPr kumimoji="0" lang="en-US" sz="2200" b="0" i="0" u="none" strike="noStrike" cap="none" normalizeH="0" baseline="0">
              <a:ln>
                <a:noFill/>
              </a:ln>
              <a:solidFill>
                <a:schemeClr val="tx1"/>
              </a:solidFill>
              <a:effectLst/>
              <a:latin typeface="Times" pitchFamily="18" charset="0"/>
            </a:endParaRPr>
          </a:p>
        </p:txBody>
      </p:sp>
      <p:sp>
        <p:nvSpPr>
          <p:cNvPr id="10" name="Right Brace 9"/>
          <p:cNvSpPr/>
          <p:nvPr/>
        </p:nvSpPr>
        <p:spPr bwMode="auto">
          <a:xfrm flipH="1">
            <a:off x="5955632" y="5521492"/>
            <a:ext cx="457200" cy="685800"/>
          </a:xfrm>
          <a:prstGeom prst="rightBrace">
            <a:avLst/>
          </a:prstGeom>
          <a:noFill/>
          <a:ln w="19050" cap="flat" cmpd="sng" algn="ctr">
            <a:solidFill>
              <a:srgbClr val="FF0000"/>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820738" rtl="0" eaLnBrk="0" fontAlgn="base" latinLnBrk="0" hangingPunct="0">
              <a:lnSpc>
                <a:spcPct val="100000"/>
              </a:lnSpc>
              <a:spcBef>
                <a:spcPct val="0"/>
              </a:spcBef>
              <a:spcAft>
                <a:spcPct val="0"/>
              </a:spcAft>
              <a:buClrTx/>
              <a:buSzTx/>
              <a:buFontTx/>
              <a:buNone/>
              <a:tabLst/>
            </a:pPr>
            <a:endParaRPr kumimoji="0" lang="en-US" sz="2200" b="0" i="0" u="none" strike="noStrike" cap="none" normalizeH="0" baseline="0">
              <a:ln>
                <a:noFill/>
              </a:ln>
              <a:solidFill>
                <a:schemeClr val="tx1"/>
              </a:solidFill>
              <a:effectLst/>
              <a:latin typeface="Times" pitchFamily="18" charset="0"/>
            </a:endParaRPr>
          </a:p>
        </p:txBody>
      </p:sp>
      <p:cxnSp>
        <p:nvCxnSpPr>
          <p:cNvPr id="13" name="Straight Connector 12"/>
          <p:cNvCxnSpPr>
            <a:stCxn id="8" idx="1"/>
            <a:endCxn id="10" idx="1"/>
          </p:cNvCxnSpPr>
          <p:nvPr/>
        </p:nvCxnSpPr>
        <p:spPr bwMode="auto">
          <a:xfrm>
            <a:off x="3517232" y="4568992"/>
            <a:ext cx="2438400" cy="1295400"/>
          </a:xfrm>
          <a:prstGeom prst="line">
            <a:avLst/>
          </a:prstGeom>
          <a:solidFill>
            <a:schemeClr val="accent1"/>
          </a:solidFill>
          <a:ln w="19050" cap="flat" cmpd="sng" algn="ctr">
            <a:solidFill>
              <a:srgbClr val="FF0000"/>
            </a:solidFill>
            <a:prstDash val="solid"/>
            <a:round/>
            <a:headEnd type="none" w="sm" len="sm"/>
            <a:tailEnd type="none" w="sm" len="sm"/>
          </a:ln>
          <a:effectLst/>
        </p:spPr>
      </p:cxnSp>
      <p:sp>
        <p:nvSpPr>
          <p:cNvPr id="3" name="Content Placeholder 2"/>
          <p:cNvSpPr>
            <a:spLocks noGrp="1"/>
          </p:cNvSpPr>
          <p:nvPr>
            <p:ph idx="1"/>
          </p:nvPr>
        </p:nvSpPr>
        <p:spPr>
          <a:xfrm>
            <a:off x="529389" y="1219200"/>
            <a:ext cx="8229600" cy="1940092"/>
          </a:xfrm>
        </p:spPr>
        <p:txBody>
          <a:bodyPr>
            <a:normAutofit fontScale="70000" lnSpcReduction="20000"/>
          </a:bodyPr>
          <a:lstStyle/>
          <a:p>
            <a:r>
              <a:rPr lang="en-US" dirty="0"/>
              <a:t>Using </a:t>
            </a:r>
            <a:r>
              <a:rPr lang="en-US" i="1" dirty="0"/>
              <a:t>&lt;</a:t>
            </a:r>
            <a:r>
              <a:rPr lang="en-US" i="1" dirty="0" err="1"/>
              <a:t>local:master</a:t>
            </a:r>
            <a:r>
              <a:rPr lang="en-US" i="1" dirty="0"/>
              <a:t>&gt; </a:t>
            </a:r>
            <a:r>
              <a:rPr lang="en-US" dirty="0"/>
              <a:t>and </a:t>
            </a:r>
            <a:r>
              <a:rPr lang="en-US" i="1" dirty="0"/>
              <a:t>&lt;</a:t>
            </a:r>
            <a:r>
              <a:rPr lang="en-US" i="1" dirty="0" err="1"/>
              <a:t>local:slave</a:t>
            </a:r>
            <a:r>
              <a:rPr lang="en-US" i="1" dirty="0"/>
              <a:t>&gt; </a:t>
            </a:r>
            <a:r>
              <a:rPr lang="en-US" dirty="0"/>
              <a:t>as the </a:t>
            </a:r>
            <a:r>
              <a:rPr lang="en-US" dirty="0" err="1"/>
              <a:t>network_name</a:t>
            </a:r>
            <a:r>
              <a:rPr lang="en-US" dirty="0"/>
              <a:t> creates a network piggybacking on the defined command chain.</a:t>
            </a:r>
          </a:p>
          <a:p>
            <a:r>
              <a:rPr lang="en-US" dirty="0"/>
              <a:t>Powerful when </a:t>
            </a:r>
            <a:r>
              <a:rPr lang="en-US" dirty="0" err="1"/>
              <a:t>comm</a:t>
            </a:r>
            <a:r>
              <a:rPr lang="en-US" dirty="0"/>
              <a:t> device is included in a file across many scenarios.</a:t>
            </a:r>
          </a:p>
          <a:p>
            <a:r>
              <a:rPr lang="en-US" i="1" dirty="0"/>
              <a:t>&lt;</a:t>
            </a:r>
            <a:r>
              <a:rPr lang="en-US" i="1" dirty="0" err="1"/>
              <a:t>local:master</a:t>
            </a:r>
            <a:r>
              <a:rPr lang="en-US" i="1" dirty="0"/>
              <a:t>&gt; = </a:t>
            </a:r>
            <a:r>
              <a:rPr lang="en-US" dirty="0"/>
              <a:t>“I am the commander on this datalink.”</a:t>
            </a:r>
          </a:p>
          <a:p>
            <a:r>
              <a:rPr lang="en-US" i="1" dirty="0"/>
              <a:t>&lt;</a:t>
            </a:r>
            <a:r>
              <a:rPr lang="en-US" i="1" dirty="0" err="1"/>
              <a:t>local:slave</a:t>
            </a:r>
            <a:r>
              <a:rPr lang="en-US" i="1" dirty="0"/>
              <a:t>&gt; = </a:t>
            </a:r>
            <a:r>
              <a:rPr lang="en-US" dirty="0"/>
              <a:t>“I am the subordinate on this datalink</a:t>
            </a:r>
            <a:r>
              <a:rPr lang="en-US" dirty="0" smtClean="0"/>
              <a:t>.”</a:t>
            </a:r>
          </a:p>
          <a:p>
            <a:r>
              <a:rPr lang="en-US" dirty="0" smtClean="0"/>
              <a:t>Maximum 255 </a:t>
            </a:r>
            <a:r>
              <a:rPr lang="en-US" dirty="0" err="1" smtClean="0"/>
              <a:t>comms</a:t>
            </a:r>
            <a:r>
              <a:rPr lang="en-US" dirty="0" smtClean="0"/>
              <a:t> on networks created using &lt;</a:t>
            </a:r>
            <a:r>
              <a:rPr lang="en-US" dirty="0" err="1" smtClean="0"/>
              <a:t>local:master</a:t>
            </a:r>
            <a:r>
              <a:rPr lang="en-US" dirty="0" smtClean="0"/>
              <a:t>&gt; and &lt;</a:t>
            </a:r>
            <a:r>
              <a:rPr lang="en-US" dirty="0" err="1" smtClean="0"/>
              <a:t>local:slave</a:t>
            </a:r>
            <a:r>
              <a:rPr lang="en-US" dirty="0" smtClean="0"/>
              <a:t>&gt;</a:t>
            </a:r>
            <a:endParaRPr lang="en-US" dirty="0"/>
          </a:p>
          <a:p>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317567" y="2966505"/>
            <a:ext cx="4333875" cy="2105025"/>
          </a:xfrm>
          <a:prstGeom prst="rect">
            <a:avLst/>
          </a:prstGeom>
          <a:ln>
            <a:solidFill>
              <a:schemeClr val="tx1"/>
            </a:solidFill>
          </a:ln>
        </p:spPr>
      </p:pic>
      <p:sp>
        <p:nvSpPr>
          <p:cNvPr id="2" name="Title 1"/>
          <p:cNvSpPr>
            <a:spLocks noGrp="1"/>
          </p:cNvSpPr>
          <p:nvPr>
            <p:ph type="title"/>
          </p:nvPr>
        </p:nvSpPr>
        <p:spPr>
          <a:xfrm>
            <a:off x="234463" y="7937"/>
            <a:ext cx="8229600" cy="1143000"/>
          </a:xfrm>
        </p:spPr>
        <p:txBody>
          <a:bodyPr/>
          <a:lstStyle/>
          <a:p>
            <a:r>
              <a:rPr lang="en-US" sz="2800" dirty="0"/>
              <a:t>Alternate Approach – Using “Include”</a:t>
            </a:r>
          </a:p>
        </p:txBody>
      </p:sp>
      <p:sp>
        <p:nvSpPr>
          <p:cNvPr id="3" name="Content Placeholder 2"/>
          <p:cNvSpPr>
            <a:spLocks noGrp="1"/>
          </p:cNvSpPr>
          <p:nvPr>
            <p:ph idx="1"/>
          </p:nvPr>
        </p:nvSpPr>
        <p:spPr/>
        <p:txBody>
          <a:bodyPr/>
          <a:lstStyle/>
          <a:p>
            <a:r>
              <a:rPr lang="en-US" i="1" dirty="0"/>
              <a:t>Include</a:t>
            </a:r>
            <a:r>
              <a:rPr lang="en-US" dirty="0"/>
              <a:t> causes code to be inserted in each file:</a:t>
            </a:r>
          </a:p>
        </p:txBody>
      </p:sp>
      <p:cxnSp>
        <p:nvCxnSpPr>
          <p:cNvPr id="8" name="Straight Connector 7"/>
          <p:cNvCxnSpPr/>
          <p:nvPr/>
        </p:nvCxnSpPr>
        <p:spPr bwMode="auto">
          <a:xfrm>
            <a:off x="533400" y="4495800"/>
            <a:ext cx="2743200" cy="0"/>
          </a:xfrm>
          <a:prstGeom prst="line">
            <a:avLst/>
          </a:prstGeom>
          <a:solidFill>
            <a:schemeClr val="accent1"/>
          </a:solidFill>
          <a:ln w="25400" cap="flat" cmpd="sng" algn="ctr">
            <a:solidFill>
              <a:srgbClr val="FF0000"/>
            </a:solidFill>
            <a:prstDash val="solid"/>
            <a:round/>
            <a:headEnd type="none" w="sm" len="sm"/>
            <a:tailEnd type="none" w="sm" len="sm"/>
          </a:ln>
          <a:effectLst/>
        </p:spPr>
      </p:cxnSp>
      <p:pic>
        <p:nvPicPr>
          <p:cNvPr id="4" name="Picture 3"/>
          <p:cNvPicPr>
            <a:picLocks noChangeAspect="1"/>
          </p:cNvPicPr>
          <p:nvPr/>
        </p:nvPicPr>
        <p:blipFill>
          <a:blip r:embed="rId4"/>
          <a:stretch>
            <a:fillRect/>
          </a:stretch>
        </p:blipFill>
        <p:spPr>
          <a:xfrm>
            <a:off x="4959485" y="2587028"/>
            <a:ext cx="3810000" cy="2863980"/>
          </a:xfrm>
          <a:prstGeom prst="rect">
            <a:avLst/>
          </a:prstGeom>
          <a:ln>
            <a:solidFill>
              <a:schemeClr val="tx1"/>
            </a:solid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71600"/>
            <a:ext cx="6755508" cy="4525963"/>
          </a:xfrm>
        </p:spPr>
        <p:txBody>
          <a:bodyPr>
            <a:normAutofit fontScale="92500" lnSpcReduction="10000"/>
          </a:bodyPr>
          <a:lstStyle/>
          <a:p>
            <a:r>
              <a:rPr lang="en-US" u="sng" dirty="0"/>
              <a:t>Command Chains</a:t>
            </a:r>
          </a:p>
          <a:p>
            <a:pPr lvl="1"/>
            <a:r>
              <a:rPr lang="en-US" dirty="0"/>
              <a:t>Hierarchical Map</a:t>
            </a:r>
          </a:p>
          <a:p>
            <a:pPr lvl="1"/>
            <a:r>
              <a:rPr lang="en-US" dirty="0" smtClean="0"/>
              <a:t>Can be used </a:t>
            </a:r>
            <a:r>
              <a:rPr lang="en-US" dirty="0"/>
              <a:t>for addressee: Commander, Peer, etc</a:t>
            </a:r>
            <a:r>
              <a:rPr lang="en-US" dirty="0" smtClean="0"/>
              <a:t>.</a:t>
            </a:r>
          </a:p>
          <a:p>
            <a:endParaRPr lang="en-US" u="sng" dirty="0" smtClean="0"/>
          </a:p>
          <a:p>
            <a:r>
              <a:rPr lang="en-US" u="sng" dirty="0" err="1" smtClean="0"/>
              <a:t>Comm</a:t>
            </a:r>
            <a:r>
              <a:rPr lang="en-US" u="sng" dirty="0" smtClean="0"/>
              <a:t> </a:t>
            </a:r>
            <a:r>
              <a:rPr lang="en-US" u="sng" dirty="0"/>
              <a:t>Devices</a:t>
            </a:r>
          </a:p>
          <a:p>
            <a:pPr lvl="1"/>
            <a:r>
              <a:rPr lang="en-US" dirty="0" smtClean="0"/>
              <a:t>Allows external platform communications</a:t>
            </a:r>
            <a:endParaRPr lang="en-US" dirty="0"/>
          </a:p>
          <a:p>
            <a:endParaRPr lang="en-US" dirty="0"/>
          </a:p>
          <a:p>
            <a:r>
              <a:rPr lang="en-US" u="sng" dirty="0" smtClean="0"/>
              <a:t>Reporting</a:t>
            </a:r>
          </a:p>
          <a:p>
            <a:pPr lvl="1"/>
            <a:r>
              <a:rPr lang="en-US" dirty="0" smtClean="0"/>
              <a:t>Specifies where messages go – who tells what to whom</a:t>
            </a:r>
            <a:endParaRPr lang="en-US" dirty="0"/>
          </a:p>
          <a:p>
            <a:pPr lvl="1"/>
            <a:r>
              <a:rPr lang="en-US" dirty="0" smtClean="0"/>
              <a:t>Uses external linkage, can leverage command chain, but isn’t required</a:t>
            </a:r>
            <a:endParaRPr lang="en-US" dirty="0"/>
          </a:p>
        </p:txBody>
      </p:sp>
      <p:sp>
        <p:nvSpPr>
          <p:cNvPr id="2" name="Title 1"/>
          <p:cNvSpPr>
            <a:spLocks noGrp="1"/>
          </p:cNvSpPr>
          <p:nvPr>
            <p:ph type="title"/>
          </p:nvPr>
        </p:nvSpPr>
        <p:spPr>
          <a:xfrm>
            <a:off x="304800" y="0"/>
            <a:ext cx="8229600" cy="1143000"/>
          </a:xfrm>
        </p:spPr>
        <p:txBody>
          <a:bodyPr/>
          <a:lstStyle/>
          <a:p>
            <a:r>
              <a:rPr lang="en-US" sz="3300" dirty="0"/>
              <a:t>AFSIM </a:t>
            </a:r>
            <a:r>
              <a:rPr lang="en-US" sz="3300" dirty="0" err="1"/>
              <a:t>Comms</a:t>
            </a:r>
            <a:r>
              <a:rPr lang="en-US" sz="3300" dirty="0"/>
              <a:t>: 3</a:t>
            </a:r>
            <a:r>
              <a:rPr lang="en-US" sz="3300" dirty="0" smtClean="0"/>
              <a:t> Pieces</a:t>
            </a:r>
            <a:endParaRPr lang="en-US" sz="3300" dirty="0"/>
          </a:p>
        </p:txBody>
      </p:sp>
      <p:grpSp>
        <p:nvGrpSpPr>
          <p:cNvPr id="9" name="Group 8"/>
          <p:cNvGrpSpPr/>
          <p:nvPr/>
        </p:nvGrpSpPr>
        <p:grpSpPr>
          <a:xfrm>
            <a:off x="7356923" y="1447800"/>
            <a:ext cx="1492834" cy="872286"/>
            <a:chOff x="7375398" y="1321439"/>
            <a:chExt cx="1492834" cy="872286"/>
          </a:xfrm>
        </p:grpSpPr>
        <p:grpSp>
          <p:nvGrpSpPr>
            <p:cNvPr id="10" name="Group 9"/>
            <p:cNvGrpSpPr/>
            <p:nvPr/>
          </p:nvGrpSpPr>
          <p:grpSpPr>
            <a:xfrm>
              <a:off x="7375398" y="1321439"/>
              <a:ext cx="1492834" cy="872286"/>
              <a:chOff x="1564527" y="1717307"/>
              <a:chExt cx="1564908" cy="914400"/>
            </a:xfrm>
          </p:grpSpPr>
          <p:sp>
            <p:nvSpPr>
              <p:cNvPr id="17" name="Oval 16"/>
              <p:cNvSpPr/>
              <p:nvPr/>
            </p:nvSpPr>
            <p:spPr>
              <a:xfrm>
                <a:off x="2672235" y="2174507"/>
                <a:ext cx="457200" cy="457200"/>
              </a:xfrm>
              <a:prstGeom prst="ellipse">
                <a:avLst/>
              </a:prstGeom>
              <a:solidFill>
                <a:srgbClr val="FA925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3</a:t>
                </a:r>
              </a:p>
            </p:txBody>
          </p:sp>
          <p:sp>
            <p:nvSpPr>
              <p:cNvPr id="20" name="Oval 19"/>
              <p:cNvSpPr/>
              <p:nvPr/>
            </p:nvSpPr>
            <p:spPr>
              <a:xfrm>
                <a:off x="1564527" y="2174507"/>
                <a:ext cx="457200" cy="457200"/>
              </a:xfrm>
              <a:prstGeom prst="ellipse">
                <a:avLst/>
              </a:prstGeom>
              <a:solidFill>
                <a:srgbClr val="FF6D6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1</a:t>
                </a:r>
              </a:p>
            </p:txBody>
          </p:sp>
          <p:sp>
            <p:nvSpPr>
              <p:cNvPr id="21" name="Oval 20"/>
              <p:cNvSpPr/>
              <p:nvPr/>
            </p:nvSpPr>
            <p:spPr>
              <a:xfrm>
                <a:off x="2130813" y="1717307"/>
                <a:ext cx="457200" cy="457200"/>
              </a:xfrm>
              <a:prstGeom prst="ellipse">
                <a:avLst/>
              </a:prstGeom>
              <a:solidFill>
                <a:srgbClr val="FA925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2</a:t>
                </a:r>
              </a:p>
            </p:txBody>
          </p:sp>
        </p:grpSp>
        <p:cxnSp>
          <p:nvCxnSpPr>
            <p:cNvPr id="11" name="Straight Arrow Connector 10"/>
            <p:cNvCxnSpPr>
              <a:stCxn id="21" idx="3"/>
              <a:endCxn id="20" idx="7"/>
            </p:cNvCxnSpPr>
            <p:nvPr/>
          </p:nvCxnSpPr>
          <p:spPr>
            <a:xfrm flipH="1">
              <a:off x="7747669" y="1693711"/>
              <a:ext cx="231806" cy="127744"/>
            </a:xfrm>
            <a:prstGeom prst="straightConnector1">
              <a:avLst/>
            </a:prstGeom>
            <a:ln w="19050">
              <a:solidFill>
                <a:srgbClr val="0000FF"/>
              </a:solidFill>
              <a:prstDash val="sysDot"/>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17" idx="2"/>
              <a:endCxn id="20" idx="6"/>
            </p:cNvCxnSpPr>
            <p:nvPr/>
          </p:nvCxnSpPr>
          <p:spPr>
            <a:xfrm flipH="1">
              <a:off x="7811541" y="1975655"/>
              <a:ext cx="620548" cy="0"/>
            </a:xfrm>
            <a:prstGeom prst="straightConnector1">
              <a:avLst/>
            </a:prstGeom>
            <a:ln w="19050">
              <a:solidFill>
                <a:srgbClr val="0000FF"/>
              </a:solidFill>
              <a:prstDash val="sysDot"/>
              <a:tailEnd type="arrow"/>
            </a:ln>
          </p:spPr>
          <p:style>
            <a:lnRef idx="1">
              <a:schemeClr val="accent1"/>
            </a:lnRef>
            <a:fillRef idx="0">
              <a:schemeClr val="accent1"/>
            </a:fillRef>
            <a:effectRef idx="0">
              <a:schemeClr val="accent1"/>
            </a:effectRef>
            <a:fontRef idx="minor">
              <a:schemeClr val="tx1"/>
            </a:fontRef>
          </p:style>
        </p:cxnSp>
      </p:grpSp>
      <p:grpSp>
        <p:nvGrpSpPr>
          <p:cNvPr id="33" name="Group 32"/>
          <p:cNvGrpSpPr/>
          <p:nvPr/>
        </p:nvGrpSpPr>
        <p:grpSpPr>
          <a:xfrm>
            <a:off x="7355737" y="3198438"/>
            <a:ext cx="1492834" cy="872286"/>
            <a:chOff x="1564527" y="1717307"/>
            <a:chExt cx="1564908" cy="914400"/>
          </a:xfrm>
        </p:grpSpPr>
        <p:sp>
          <p:nvSpPr>
            <p:cNvPr id="38" name="Oval 37"/>
            <p:cNvSpPr/>
            <p:nvPr/>
          </p:nvSpPr>
          <p:spPr>
            <a:xfrm>
              <a:off x="2672235" y="2174507"/>
              <a:ext cx="457200" cy="457200"/>
            </a:xfrm>
            <a:prstGeom prst="ellipse">
              <a:avLst/>
            </a:prstGeom>
            <a:solidFill>
              <a:srgbClr val="FFFF6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3</a:t>
              </a:r>
            </a:p>
          </p:txBody>
        </p:sp>
        <p:sp>
          <p:nvSpPr>
            <p:cNvPr id="41" name="Oval 40"/>
            <p:cNvSpPr/>
            <p:nvPr/>
          </p:nvSpPr>
          <p:spPr>
            <a:xfrm>
              <a:off x="1564527" y="2174507"/>
              <a:ext cx="457200" cy="457200"/>
            </a:xfrm>
            <a:prstGeom prst="ellipse">
              <a:avLst/>
            </a:prstGeom>
            <a:solidFill>
              <a:srgbClr val="FF6D6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1</a:t>
              </a:r>
            </a:p>
          </p:txBody>
        </p:sp>
        <p:sp>
          <p:nvSpPr>
            <p:cNvPr id="42" name="Oval 41"/>
            <p:cNvSpPr/>
            <p:nvPr/>
          </p:nvSpPr>
          <p:spPr>
            <a:xfrm>
              <a:off x="2130813" y="1717307"/>
              <a:ext cx="457200" cy="457200"/>
            </a:xfrm>
            <a:prstGeom prst="ellipse">
              <a:avLst/>
            </a:prstGeom>
            <a:solidFill>
              <a:srgbClr val="FA925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2</a:t>
              </a:r>
            </a:p>
          </p:txBody>
        </p:sp>
        <p:cxnSp>
          <p:nvCxnSpPr>
            <p:cNvPr id="43" name="Straight Connector 42"/>
            <p:cNvCxnSpPr>
              <a:stCxn id="41" idx="7"/>
              <a:endCxn id="42" idx="3"/>
            </p:cNvCxnSpPr>
            <p:nvPr/>
          </p:nvCxnSpPr>
          <p:spPr>
            <a:xfrm flipV="1">
              <a:off x="1954772" y="2107552"/>
              <a:ext cx="242996" cy="13391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a:stCxn id="41" idx="6"/>
              <a:endCxn id="38" idx="2"/>
            </p:cNvCxnSpPr>
            <p:nvPr/>
          </p:nvCxnSpPr>
          <p:spPr>
            <a:xfrm>
              <a:off x="2021727" y="2403108"/>
              <a:ext cx="650508"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a:stCxn id="38" idx="1"/>
              <a:endCxn id="42" idx="5"/>
            </p:cNvCxnSpPr>
            <p:nvPr/>
          </p:nvCxnSpPr>
          <p:spPr>
            <a:xfrm flipH="1" flipV="1">
              <a:off x="2521058" y="2107552"/>
              <a:ext cx="218132" cy="13391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024" name="Group 1023"/>
          <p:cNvGrpSpPr/>
          <p:nvPr/>
        </p:nvGrpSpPr>
        <p:grpSpPr>
          <a:xfrm>
            <a:off x="7355737" y="4992578"/>
            <a:ext cx="1492833" cy="436144"/>
            <a:chOff x="7490221" y="4800599"/>
            <a:chExt cx="1492833" cy="436144"/>
          </a:xfrm>
        </p:grpSpPr>
        <p:sp>
          <p:nvSpPr>
            <p:cNvPr id="55" name="Oval 54"/>
            <p:cNvSpPr/>
            <p:nvPr/>
          </p:nvSpPr>
          <p:spPr>
            <a:xfrm>
              <a:off x="7490221" y="4800600"/>
              <a:ext cx="436143" cy="436143"/>
            </a:xfrm>
            <a:prstGeom prst="ellipse">
              <a:avLst/>
            </a:prstGeom>
            <a:solidFill>
              <a:srgbClr val="FA9258"/>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2</a:t>
              </a:r>
            </a:p>
          </p:txBody>
        </p:sp>
        <p:cxnSp>
          <p:nvCxnSpPr>
            <p:cNvPr id="56" name="Straight Arrow Connector 55"/>
            <p:cNvCxnSpPr>
              <a:stCxn id="55" idx="6"/>
              <a:endCxn id="62" idx="2"/>
            </p:cNvCxnSpPr>
            <p:nvPr/>
          </p:nvCxnSpPr>
          <p:spPr>
            <a:xfrm flipV="1">
              <a:off x="7926364" y="5018671"/>
              <a:ext cx="620547" cy="1"/>
            </a:xfrm>
            <a:prstGeom prst="straightConnector1">
              <a:avLst/>
            </a:prstGeom>
            <a:ln w="38100">
              <a:solidFill>
                <a:srgbClr val="00B050"/>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62" name="Oval 61"/>
            <p:cNvSpPr/>
            <p:nvPr/>
          </p:nvSpPr>
          <p:spPr>
            <a:xfrm>
              <a:off x="8546911" y="4800599"/>
              <a:ext cx="436143" cy="436143"/>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a:t>
              </a:r>
              <a:endParaRPr lang="en-US" sz="2000" b="1" dirty="0">
                <a:solidFill>
                  <a:schemeClr val="tx1"/>
                </a:solidFill>
              </a:endParaRPr>
            </a:p>
          </p:txBody>
        </p:sp>
      </p:grpSp>
      <p:sp>
        <p:nvSpPr>
          <p:cNvPr id="22" name="Rectangle 7"/>
          <p:cNvSpPr>
            <a:spLocks noChangeArrowheads="1"/>
          </p:cNvSpPr>
          <p:nvPr/>
        </p:nvSpPr>
        <p:spPr bwMode="auto">
          <a:xfrm>
            <a:off x="457200" y="4224924"/>
            <a:ext cx="8534400" cy="1736510"/>
          </a:xfrm>
          <a:prstGeom prst="rect">
            <a:avLst/>
          </a:prstGeom>
          <a:noFill/>
          <a:ln w="38100" algn="ctr">
            <a:solidFill>
              <a:srgbClr val="FF0000"/>
            </a:solidFill>
            <a:miter lim="800000"/>
            <a:headEnd/>
            <a:tailEnd/>
          </a:ln>
          <a:effectLst/>
        </p:spPr>
        <p:txBody>
          <a:bodyPr wrap="none" anchor="ctr"/>
          <a:lstStyle/>
          <a:p>
            <a:endParaRPr lang="en-US"/>
          </a:p>
        </p:txBody>
      </p:sp>
    </p:spTree>
    <p:extLst>
      <p:ext uri="{BB962C8B-B14F-4D97-AF65-F5344CB8AC3E}">
        <p14:creationId xmlns:p14="http://schemas.microsoft.com/office/powerpoint/2010/main" val="651679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Reporting Commands:</a:t>
            </a:r>
            <a:r>
              <a:rPr lang="en-US" i="1" dirty="0"/>
              <a:t/>
            </a:r>
            <a:br>
              <a:rPr lang="en-US" i="1" dirty="0"/>
            </a:br>
            <a:r>
              <a:rPr lang="en-US" sz="2400" i="1" dirty="0" err="1"/>
              <a:t>external_link</a:t>
            </a:r>
            <a:r>
              <a:rPr lang="en-US" sz="2400" dirty="0"/>
              <a:t> &amp; </a:t>
            </a:r>
            <a:r>
              <a:rPr lang="en-US" sz="2400" i="1" dirty="0" err="1"/>
              <a:t>report_to</a:t>
            </a:r>
            <a:endParaRPr lang="en-US" i="1" dirty="0"/>
          </a:p>
        </p:txBody>
      </p:sp>
      <p:sp>
        <p:nvSpPr>
          <p:cNvPr id="3" name="Content Placeholder 2"/>
          <p:cNvSpPr>
            <a:spLocks noGrp="1"/>
          </p:cNvSpPr>
          <p:nvPr>
            <p:ph idx="1"/>
          </p:nvPr>
        </p:nvSpPr>
        <p:spPr>
          <a:xfrm>
            <a:off x="270863" y="1307616"/>
            <a:ext cx="8161226" cy="4864583"/>
          </a:xfrm>
        </p:spPr>
        <p:txBody>
          <a:bodyPr>
            <a:normAutofit/>
          </a:bodyPr>
          <a:lstStyle/>
          <a:p>
            <a:r>
              <a:rPr lang="en-US" sz="1800" dirty="0"/>
              <a:t>Routes messages to specified recipients via </a:t>
            </a:r>
            <a:r>
              <a:rPr lang="en-US" sz="1800" dirty="0" err="1" smtClean="0"/>
              <a:t>comm</a:t>
            </a:r>
            <a:endParaRPr lang="en-US" sz="1800" dirty="0" smtClean="0"/>
          </a:p>
          <a:p>
            <a:endParaRPr lang="en-US" sz="1800" dirty="0"/>
          </a:p>
          <a:p>
            <a:pPr marL="226473" indent="0">
              <a:buNone/>
            </a:pPr>
            <a:endParaRPr lang="en-US" sz="1800" dirty="0" smtClean="0"/>
          </a:p>
          <a:p>
            <a:r>
              <a:rPr lang="en-US" sz="1800" dirty="0"/>
              <a:t>Identify: </a:t>
            </a:r>
            <a:endParaRPr lang="en-US" sz="1800" dirty="0" smtClean="0"/>
          </a:p>
          <a:p>
            <a:pPr lvl="1"/>
            <a:r>
              <a:rPr lang="en-US" sz="1600" dirty="0" smtClean="0"/>
              <a:t>Command Chain (if not specified, “default” will be used)</a:t>
            </a:r>
          </a:p>
          <a:p>
            <a:pPr lvl="1"/>
            <a:r>
              <a:rPr lang="en-US" sz="1600" dirty="0" smtClean="0"/>
              <a:t>Recipients </a:t>
            </a:r>
            <a:r>
              <a:rPr lang="en-US" sz="1800" dirty="0" smtClean="0"/>
              <a:t>(</a:t>
            </a:r>
            <a:r>
              <a:rPr lang="en-US" sz="1600" dirty="0" smtClean="0"/>
              <a:t>commander</a:t>
            </a:r>
            <a:r>
              <a:rPr lang="en-US" sz="1600" dirty="0"/>
              <a:t>, peers, or </a:t>
            </a:r>
            <a:r>
              <a:rPr lang="en-US" sz="1600" dirty="0" smtClean="0"/>
              <a:t>subordinates)</a:t>
            </a:r>
            <a:endParaRPr lang="en-US" sz="1800" dirty="0"/>
          </a:p>
          <a:p>
            <a:pPr lvl="1"/>
            <a:r>
              <a:rPr lang="en-US" sz="1600" dirty="0" smtClean="0"/>
              <a:t>Sending </a:t>
            </a:r>
            <a:r>
              <a:rPr lang="en-US" sz="1600" dirty="0" err="1" smtClean="0"/>
              <a:t>comm</a:t>
            </a:r>
            <a:r>
              <a:rPr lang="en-US" sz="1600" dirty="0" smtClean="0"/>
              <a:t> (expects </a:t>
            </a:r>
            <a:r>
              <a:rPr lang="en-US" sz="1600" dirty="0"/>
              <a:t>receiving </a:t>
            </a:r>
            <a:r>
              <a:rPr lang="en-US" sz="1600" dirty="0" err="1"/>
              <a:t>comm</a:t>
            </a:r>
            <a:r>
              <a:rPr lang="en-US" sz="1600" dirty="0"/>
              <a:t> name to match sending </a:t>
            </a:r>
            <a:r>
              <a:rPr lang="en-US" sz="1600" dirty="0" err="1"/>
              <a:t>comm</a:t>
            </a:r>
            <a:r>
              <a:rPr lang="en-US" sz="1600" dirty="0"/>
              <a:t> </a:t>
            </a:r>
            <a:r>
              <a:rPr lang="en-US" sz="1600" dirty="0" smtClean="0"/>
              <a:t>name)</a:t>
            </a:r>
          </a:p>
          <a:p>
            <a:pPr lvl="1"/>
            <a:r>
              <a:rPr lang="en-US" sz="1600" dirty="0"/>
              <a:t>R</a:t>
            </a:r>
            <a:r>
              <a:rPr lang="en-US" sz="1600" dirty="0" smtClean="0"/>
              <a:t>eceiving </a:t>
            </a:r>
            <a:r>
              <a:rPr lang="en-US" sz="1600" dirty="0" err="1"/>
              <a:t>comm</a:t>
            </a:r>
            <a:r>
              <a:rPr lang="en-US" sz="1600" dirty="0"/>
              <a:t> (optional)</a:t>
            </a:r>
          </a:p>
          <a:p>
            <a:endParaRPr lang="en-US" sz="1700" dirty="0" smtClean="0"/>
          </a:p>
          <a:p>
            <a:endParaRPr lang="en-US" sz="1700" dirty="0"/>
          </a:p>
          <a:p>
            <a:pPr marL="226473" indent="0">
              <a:buNone/>
            </a:pPr>
            <a:endParaRPr lang="en-US" sz="1700" dirty="0"/>
          </a:p>
          <a:p>
            <a:r>
              <a:rPr lang="en-US" sz="1700" dirty="0"/>
              <a:t>Required on Script &amp; Track processors, but not Task processor</a:t>
            </a:r>
          </a:p>
          <a:p>
            <a:endParaRPr lang="en-US" sz="1700" dirty="0"/>
          </a:p>
          <a:p>
            <a:endParaRPr lang="en-US" sz="1700" dirty="0"/>
          </a:p>
        </p:txBody>
      </p:sp>
      <p:grpSp>
        <p:nvGrpSpPr>
          <p:cNvPr id="20" name="Group 19"/>
          <p:cNvGrpSpPr/>
          <p:nvPr/>
        </p:nvGrpSpPr>
        <p:grpSpPr>
          <a:xfrm>
            <a:off x="7375398" y="1321440"/>
            <a:ext cx="1492834" cy="1487478"/>
            <a:chOff x="7375398" y="1321440"/>
            <a:chExt cx="1492834" cy="1487478"/>
          </a:xfrm>
        </p:grpSpPr>
        <p:grpSp>
          <p:nvGrpSpPr>
            <p:cNvPr id="4" name="Group 3"/>
            <p:cNvGrpSpPr/>
            <p:nvPr/>
          </p:nvGrpSpPr>
          <p:grpSpPr>
            <a:xfrm>
              <a:off x="7375398" y="1321440"/>
              <a:ext cx="1492834" cy="1487478"/>
              <a:chOff x="1564527" y="1717307"/>
              <a:chExt cx="1564908" cy="1559293"/>
            </a:xfrm>
          </p:grpSpPr>
          <p:sp>
            <p:nvSpPr>
              <p:cNvPr id="5" name="Oval 4"/>
              <p:cNvSpPr/>
              <p:nvPr/>
            </p:nvSpPr>
            <p:spPr>
              <a:xfrm>
                <a:off x="2672235" y="2174507"/>
                <a:ext cx="457200" cy="457200"/>
              </a:xfrm>
              <a:prstGeom prst="ellipse">
                <a:avLst/>
              </a:prstGeom>
              <a:solidFill>
                <a:srgbClr val="FFFF6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3</a:t>
                </a:r>
              </a:p>
            </p:txBody>
          </p:sp>
          <p:sp>
            <p:nvSpPr>
              <p:cNvPr id="6" name="Oval 5"/>
              <p:cNvSpPr/>
              <p:nvPr/>
            </p:nvSpPr>
            <p:spPr>
              <a:xfrm>
                <a:off x="2477323" y="2819400"/>
                <a:ext cx="457200" cy="457200"/>
              </a:xfrm>
              <a:prstGeom prst="ellipse">
                <a:avLst/>
              </a:prstGeom>
              <a:solidFill>
                <a:srgbClr val="FFFF6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4</a:t>
                </a:r>
              </a:p>
            </p:txBody>
          </p:sp>
          <p:sp>
            <p:nvSpPr>
              <p:cNvPr id="7" name="Oval 6"/>
              <p:cNvSpPr/>
              <p:nvPr/>
            </p:nvSpPr>
            <p:spPr>
              <a:xfrm>
                <a:off x="1793127" y="2819400"/>
                <a:ext cx="457200" cy="457200"/>
              </a:xfrm>
              <a:prstGeom prst="ellipse">
                <a:avLst/>
              </a:prstGeom>
              <a:solidFill>
                <a:srgbClr val="6FEB7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5</a:t>
                </a:r>
              </a:p>
            </p:txBody>
          </p:sp>
          <p:sp>
            <p:nvSpPr>
              <p:cNvPr id="8" name="Oval 7"/>
              <p:cNvSpPr/>
              <p:nvPr/>
            </p:nvSpPr>
            <p:spPr>
              <a:xfrm>
                <a:off x="1564527" y="2174507"/>
                <a:ext cx="457200" cy="457200"/>
              </a:xfrm>
              <a:prstGeom prst="ellipse">
                <a:avLst/>
              </a:prstGeom>
              <a:solidFill>
                <a:srgbClr val="FF6D6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1</a:t>
                </a:r>
              </a:p>
            </p:txBody>
          </p:sp>
          <p:sp>
            <p:nvSpPr>
              <p:cNvPr id="9" name="Oval 8"/>
              <p:cNvSpPr/>
              <p:nvPr/>
            </p:nvSpPr>
            <p:spPr>
              <a:xfrm>
                <a:off x="2130813" y="1717307"/>
                <a:ext cx="457200" cy="457200"/>
              </a:xfrm>
              <a:prstGeom prst="ellipse">
                <a:avLst/>
              </a:prstGeom>
              <a:solidFill>
                <a:srgbClr val="FA925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2</a:t>
                </a:r>
              </a:p>
            </p:txBody>
          </p:sp>
          <p:cxnSp>
            <p:nvCxnSpPr>
              <p:cNvPr id="10" name="Straight Connector 9"/>
              <p:cNvCxnSpPr>
                <a:stCxn id="8" idx="7"/>
                <a:endCxn id="9" idx="3"/>
              </p:cNvCxnSpPr>
              <p:nvPr/>
            </p:nvCxnSpPr>
            <p:spPr>
              <a:xfrm flipV="1">
                <a:off x="1954772" y="2107552"/>
                <a:ext cx="242996" cy="13391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8" idx="6"/>
                <a:endCxn id="5" idx="2"/>
              </p:cNvCxnSpPr>
              <p:nvPr/>
            </p:nvCxnSpPr>
            <p:spPr>
              <a:xfrm>
                <a:off x="2021727" y="2403107"/>
                <a:ext cx="650508"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8" idx="5"/>
                <a:endCxn id="6" idx="1"/>
              </p:cNvCxnSpPr>
              <p:nvPr/>
            </p:nvCxnSpPr>
            <p:spPr>
              <a:xfrm>
                <a:off x="1954772" y="2564752"/>
                <a:ext cx="589506" cy="32160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8" idx="4"/>
                <a:endCxn id="7" idx="1"/>
              </p:cNvCxnSpPr>
              <p:nvPr/>
            </p:nvCxnSpPr>
            <p:spPr>
              <a:xfrm>
                <a:off x="1793127" y="2631707"/>
                <a:ext cx="66955" cy="25464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7" idx="0"/>
                <a:endCxn id="9" idx="4"/>
              </p:cNvCxnSpPr>
              <p:nvPr/>
            </p:nvCxnSpPr>
            <p:spPr>
              <a:xfrm flipV="1">
                <a:off x="2021727" y="2174507"/>
                <a:ext cx="337686" cy="64489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7" idx="7"/>
                <a:endCxn id="5" idx="3"/>
              </p:cNvCxnSpPr>
              <p:nvPr/>
            </p:nvCxnSpPr>
            <p:spPr>
              <a:xfrm flipV="1">
                <a:off x="2183372" y="2564752"/>
                <a:ext cx="555818" cy="32160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7" idx="6"/>
                <a:endCxn id="6" idx="2"/>
              </p:cNvCxnSpPr>
              <p:nvPr/>
            </p:nvCxnSpPr>
            <p:spPr>
              <a:xfrm>
                <a:off x="2250327" y="3048000"/>
                <a:ext cx="22699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6" idx="0"/>
                <a:endCxn id="9" idx="4"/>
              </p:cNvCxnSpPr>
              <p:nvPr/>
            </p:nvCxnSpPr>
            <p:spPr>
              <a:xfrm flipH="1" flipV="1">
                <a:off x="2359413" y="2174507"/>
                <a:ext cx="346510" cy="64489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6" idx="7"/>
                <a:endCxn id="5" idx="4"/>
              </p:cNvCxnSpPr>
              <p:nvPr/>
            </p:nvCxnSpPr>
            <p:spPr>
              <a:xfrm flipV="1">
                <a:off x="2867568" y="2631707"/>
                <a:ext cx="33267" cy="25464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5" idx="1"/>
                <a:endCxn id="9" idx="5"/>
              </p:cNvCxnSpPr>
              <p:nvPr/>
            </p:nvCxnSpPr>
            <p:spPr>
              <a:xfrm flipH="1" flipV="1">
                <a:off x="2521058" y="2107552"/>
                <a:ext cx="218132" cy="13391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cxnSp>
          <p:nvCxnSpPr>
            <p:cNvPr id="21" name="Straight Arrow Connector 20"/>
            <p:cNvCxnSpPr>
              <a:stCxn id="9" idx="3"/>
              <a:endCxn id="8" idx="7"/>
            </p:cNvCxnSpPr>
            <p:nvPr/>
          </p:nvCxnSpPr>
          <p:spPr>
            <a:xfrm flipH="1">
              <a:off x="7747669" y="1693711"/>
              <a:ext cx="231806" cy="127744"/>
            </a:xfrm>
            <a:prstGeom prst="straightConnector1">
              <a:avLst/>
            </a:prstGeom>
            <a:ln w="19050">
              <a:solidFill>
                <a:srgbClr val="0000FF"/>
              </a:solidFill>
              <a:prstDash val="sysDot"/>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5" idx="1"/>
              <a:endCxn id="9" idx="5"/>
            </p:cNvCxnSpPr>
            <p:nvPr/>
          </p:nvCxnSpPr>
          <p:spPr>
            <a:xfrm flipH="1" flipV="1">
              <a:off x="8287874" y="1693711"/>
              <a:ext cx="208087" cy="127744"/>
            </a:xfrm>
            <a:prstGeom prst="straightConnector1">
              <a:avLst/>
            </a:prstGeom>
            <a:ln w="19050">
              <a:solidFill>
                <a:srgbClr val="0000FF"/>
              </a:solidFill>
              <a:prstDash val="sysDot"/>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6" idx="0"/>
              <a:endCxn id="9" idx="4"/>
            </p:cNvCxnSpPr>
            <p:nvPr/>
          </p:nvCxnSpPr>
          <p:spPr>
            <a:xfrm flipH="1" flipV="1">
              <a:off x="8133675" y="1757583"/>
              <a:ext cx="330551" cy="615192"/>
            </a:xfrm>
            <a:prstGeom prst="straightConnector1">
              <a:avLst/>
            </a:prstGeom>
            <a:ln w="19050">
              <a:solidFill>
                <a:srgbClr val="0000FF"/>
              </a:solidFill>
              <a:prstDash val="sysDot"/>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7" idx="6"/>
              <a:endCxn id="6" idx="2"/>
            </p:cNvCxnSpPr>
            <p:nvPr/>
          </p:nvCxnSpPr>
          <p:spPr>
            <a:xfrm>
              <a:off x="8029613" y="2590847"/>
              <a:ext cx="216541" cy="0"/>
            </a:xfrm>
            <a:prstGeom prst="straightConnector1">
              <a:avLst/>
            </a:prstGeom>
            <a:ln w="19050">
              <a:solidFill>
                <a:srgbClr val="0000FF"/>
              </a:solidFill>
              <a:prstDash val="sysDot"/>
              <a:tailEnd type="arrow"/>
            </a:ln>
          </p:spPr>
          <p:style>
            <a:lnRef idx="1">
              <a:schemeClr val="accent1"/>
            </a:lnRef>
            <a:fillRef idx="0">
              <a:schemeClr val="accent1"/>
            </a:fillRef>
            <a:effectRef idx="0">
              <a:schemeClr val="accent1"/>
            </a:effectRef>
            <a:fontRef idx="minor">
              <a:schemeClr val="tx1"/>
            </a:fontRef>
          </p:style>
        </p:cxnSp>
      </p:grpSp>
      <p:pic>
        <p:nvPicPr>
          <p:cNvPr id="24" name="Picture 23"/>
          <p:cNvPicPr>
            <a:picLocks noChangeAspect="1"/>
          </p:cNvPicPr>
          <p:nvPr/>
        </p:nvPicPr>
        <p:blipFill>
          <a:blip r:embed="rId3"/>
          <a:stretch>
            <a:fillRect/>
          </a:stretch>
        </p:blipFill>
        <p:spPr>
          <a:xfrm>
            <a:off x="1890877" y="1757583"/>
            <a:ext cx="3729038" cy="757129"/>
          </a:xfrm>
          <a:prstGeom prst="rect">
            <a:avLst/>
          </a:prstGeom>
          <a:ln>
            <a:solidFill>
              <a:schemeClr val="tx1"/>
            </a:solidFill>
          </a:ln>
        </p:spPr>
      </p:pic>
      <p:pic>
        <p:nvPicPr>
          <p:cNvPr id="27" name="Picture 26"/>
          <p:cNvPicPr>
            <a:picLocks noChangeAspect="1"/>
          </p:cNvPicPr>
          <p:nvPr/>
        </p:nvPicPr>
        <p:blipFill>
          <a:blip r:embed="rId4"/>
          <a:stretch>
            <a:fillRect/>
          </a:stretch>
        </p:blipFill>
        <p:spPr>
          <a:xfrm>
            <a:off x="740745" y="4572000"/>
            <a:ext cx="7595934" cy="1066800"/>
          </a:xfrm>
          <a:prstGeom prst="rect">
            <a:avLst/>
          </a:prstGeom>
          <a:ln>
            <a:solidFill>
              <a:schemeClr val="tx1"/>
            </a:solidFill>
          </a:ln>
        </p:spPr>
      </p:pic>
    </p:spTree>
    <p:extLst>
      <p:ext uri="{BB962C8B-B14F-4D97-AF65-F5344CB8AC3E}">
        <p14:creationId xmlns:p14="http://schemas.microsoft.com/office/powerpoint/2010/main" val="70297610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Reporting Commands:</a:t>
            </a:r>
            <a:r>
              <a:rPr lang="en-US" i="1" dirty="0"/>
              <a:t/>
            </a:r>
            <a:br>
              <a:rPr lang="en-US" i="1" dirty="0"/>
            </a:br>
            <a:r>
              <a:rPr lang="en-US" sz="2400" dirty="0" smtClean="0"/>
              <a:t>alternatives to using command chain</a:t>
            </a:r>
            <a:endParaRPr lang="en-US" dirty="0"/>
          </a:p>
        </p:txBody>
      </p:sp>
      <p:sp>
        <p:nvSpPr>
          <p:cNvPr id="3" name="Content Placeholder 2"/>
          <p:cNvSpPr>
            <a:spLocks noGrp="1"/>
          </p:cNvSpPr>
          <p:nvPr>
            <p:ph idx="1"/>
          </p:nvPr>
        </p:nvSpPr>
        <p:spPr>
          <a:xfrm>
            <a:off x="-173316" y="1321440"/>
            <a:ext cx="8730509" cy="4659303"/>
          </a:xfrm>
        </p:spPr>
        <p:txBody>
          <a:bodyPr>
            <a:normAutofit/>
          </a:bodyPr>
          <a:lstStyle/>
          <a:p>
            <a:r>
              <a:rPr lang="en-US" sz="1700" dirty="0" smtClean="0"/>
              <a:t>Command chain usage </a:t>
            </a:r>
            <a:r>
              <a:rPr lang="en-US" sz="1700" i="1" dirty="0" smtClean="0"/>
              <a:t>is not required.</a:t>
            </a:r>
            <a:r>
              <a:rPr lang="en-US" sz="1700" b="0" dirty="0" smtClean="0"/>
              <a:t> </a:t>
            </a:r>
          </a:p>
          <a:p>
            <a:pPr lvl="1"/>
            <a:r>
              <a:rPr lang="en-US" sz="1900" dirty="0" smtClean="0"/>
              <a:t>Explicit linkage using platform name and </a:t>
            </a:r>
            <a:r>
              <a:rPr lang="en-US" sz="1900" dirty="0" err="1" smtClean="0"/>
              <a:t>comm</a:t>
            </a:r>
            <a:r>
              <a:rPr lang="en-US" sz="1900" dirty="0" smtClean="0"/>
              <a:t> name</a:t>
            </a:r>
          </a:p>
          <a:p>
            <a:pPr lvl="1"/>
            <a:endParaRPr lang="en-US" sz="1800" dirty="0" smtClean="0"/>
          </a:p>
          <a:p>
            <a:pPr lvl="1"/>
            <a:endParaRPr lang="en-US" sz="1800" dirty="0" smtClean="0"/>
          </a:p>
          <a:p>
            <a:pPr lvl="1"/>
            <a:r>
              <a:rPr lang="en-US" sz="1800" dirty="0" smtClean="0"/>
              <a:t>Addresses (more advanced </a:t>
            </a:r>
            <a:r>
              <a:rPr lang="en-US" sz="1800" dirty="0" err="1" smtClean="0"/>
              <a:t>comm</a:t>
            </a:r>
            <a:r>
              <a:rPr lang="en-US" sz="1800" dirty="0" smtClean="0"/>
              <a:t> usage)</a:t>
            </a:r>
          </a:p>
          <a:p>
            <a:pPr lvl="1"/>
            <a:endParaRPr lang="en-US" sz="1800" dirty="0" smtClean="0"/>
          </a:p>
          <a:p>
            <a:pPr marL="609569" lvl="1" indent="0">
              <a:buNone/>
            </a:pPr>
            <a:endParaRPr lang="en-US" sz="1800" dirty="0"/>
          </a:p>
          <a:p>
            <a:pPr lvl="1"/>
            <a:r>
              <a:rPr lang="en-US" sz="1800" dirty="0" smtClean="0"/>
              <a:t>Groups (not covered in training, see in documentation)</a:t>
            </a:r>
          </a:p>
          <a:p>
            <a:pPr lvl="2"/>
            <a:endParaRPr lang="en-US" sz="1600" dirty="0"/>
          </a:p>
          <a:p>
            <a:endParaRPr lang="en-US" sz="1700" dirty="0"/>
          </a:p>
        </p:txBody>
      </p:sp>
      <p:grpSp>
        <p:nvGrpSpPr>
          <p:cNvPr id="20" name="Group 19"/>
          <p:cNvGrpSpPr/>
          <p:nvPr/>
        </p:nvGrpSpPr>
        <p:grpSpPr>
          <a:xfrm>
            <a:off x="7375398" y="1321440"/>
            <a:ext cx="1492834" cy="1487478"/>
            <a:chOff x="7375398" y="1321440"/>
            <a:chExt cx="1492834" cy="1487478"/>
          </a:xfrm>
        </p:grpSpPr>
        <p:grpSp>
          <p:nvGrpSpPr>
            <p:cNvPr id="4" name="Group 3"/>
            <p:cNvGrpSpPr/>
            <p:nvPr/>
          </p:nvGrpSpPr>
          <p:grpSpPr>
            <a:xfrm>
              <a:off x="7375398" y="1321440"/>
              <a:ext cx="1492834" cy="1487478"/>
              <a:chOff x="1564527" y="1717307"/>
              <a:chExt cx="1564908" cy="1559293"/>
            </a:xfrm>
          </p:grpSpPr>
          <p:sp>
            <p:nvSpPr>
              <p:cNvPr id="5" name="Oval 4"/>
              <p:cNvSpPr/>
              <p:nvPr/>
            </p:nvSpPr>
            <p:spPr>
              <a:xfrm>
                <a:off x="2672235" y="2174507"/>
                <a:ext cx="457200" cy="457200"/>
              </a:xfrm>
              <a:prstGeom prst="ellipse">
                <a:avLst/>
              </a:prstGeom>
              <a:solidFill>
                <a:srgbClr val="FFFF6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3</a:t>
                </a:r>
              </a:p>
            </p:txBody>
          </p:sp>
          <p:sp>
            <p:nvSpPr>
              <p:cNvPr id="6" name="Oval 5"/>
              <p:cNvSpPr/>
              <p:nvPr/>
            </p:nvSpPr>
            <p:spPr>
              <a:xfrm>
                <a:off x="2477323" y="2819400"/>
                <a:ext cx="457200" cy="457200"/>
              </a:xfrm>
              <a:prstGeom prst="ellipse">
                <a:avLst/>
              </a:prstGeom>
              <a:solidFill>
                <a:srgbClr val="FFFF6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4</a:t>
                </a:r>
              </a:p>
            </p:txBody>
          </p:sp>
          <p:sp>
            <p:nvSpPr>
              <p:cNvPr id="7" name="Oval 6"/>
              <p:cNvSpPr/>
              <p:nvPr/>
            </p:nvSpPr>
            <p:spPr>
              <a:xfrm>
                <a:off x="1793127" y="2819400"/>
                <a:ext cx="457200" cy="457200"/>
              </a:xfrm>
              <a:prstGeom prst="ellipse">
                <a:avLst/>
              </a:prstGeom>
              <a:solidFill>
                <a:srgbClr val="6FEB7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5</a:t>
                </a:r>
              </a:p>
            </p:txBody>
          </p:sp>
          <p:sp>
            <p:nvSpPr>
              <p:cNvPr id="8" name="Oval 7"/>
              <p:cNvSpPr/>
              <p:nvPr/>
            </p:nvSpPr>
            <p:spPr>
              <a:xfrm>
                <a:off x="1564527" y="2174507"/>
                <a:ext cx="457200" cy="457200"/>
              </a:xfrm>
              <a:prstGeom prst="ellipse">
                <a:avLst/>
              </a:prstGeom>
              <a:solidFill>
                <a:srgbClr val="FF6D6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1</a:t>
                </a:r>
              </a:p>
            </p:txBody>
          </p:sp>
          <p:sp>
            <p:nvSpPr>
              <p:cNvPr id="9" name="Oval 8"/>
              <p:cNvSpPr/>
              <p:nvPr/>
            </p:nvSpPr>
            <p:spPr>
              <a:xfrm>
                <a:off x="2130813" y="1717307"/>
                <a:ext cx="457200" cy="457200"/>
              </a:xfrm>
              <a:prstGeom prst="ellipse">
                <a:avLst/>
              </a:prstGeom>
              <a:solidFill>
                <a:srgbClr val="FA925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2</a:t>
                </a:r>
              </a:p>
            </p:txBody>
          </p:sp>
          <p:cxnSp>
            <p:nvCxnSpPr>
              <p:cNvPr id="10" name="Straight Connector 9"/>
              <p:cNvCxnSpPr>
                <a:stCxn id="8" idx="7"/>
                <a:endCxn id="9" idx="3"/>
              </p:cNvCxnSpPr>
              <p:nvPr/>
            </p:nvCxnSpPr>
            <p:spPr>
              <a:xfrm flipV="1">
                <a:off x="1954772" y="2107552"/>
                <a:ext cx="242996" cy="13391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8" idx="6"/>
                <a:endCxn id="5" idx="2"/>
              </p:cNvCxnSpPr>
              <p:nvPr/>
            </p:nvCxnSpPr>
            <p:spPr>
              <a:xfrm>
                <a:off x="2021727" y="2403107"/>
                <a:ext cx="650508"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8" idx="5"/>
                <a:endCxn id="6" idx="1"/>
              </p:cNvCxnSpPr>
              <p:nvPr/>
            </p:nvCxnSpPr>
            <p:spPr>
              <a:xfrm>
                <a:off x="1954772" y="2564752"/>
                <a:ext cx="589506" cy="32160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8" idx="4"/>
                <a:endCxn id="7" idx="1"/>
              </p:cNvCxnSpPr>
              <p:nvPr/>
            </p:nvCxnSpPr>
            <p:spPr>
              <a:xfrm>
                <a:off x="1793127" y="2631707"/>
                <a:ext cx="66955" cy="25464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7" idx="0"/>
                <a:endCxn id="9" idx="4"/>
              </p:cNvCxnSpPr>
              <p:nvPr/>
            </p:nvCxnSpPr>
            <p:spPr>
              <a:xfrm flipV="1">
                <a:off x="2021727" y="2174507"/>
                <a:ext cx="337686" cy="64489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7" idx="7"/>
                <a:endCxn id="5" idx="3"/>
              </p:cNvCxnSpPr>
              <p:nvPr/>
            </p:nvCxnSpPr>
            <p:spPr>
              <a:xfrm flipV="1">
                <a:off x="2183372" y="2564752"/>
                <a:ext cx="555818" cy="32160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7" idx="6"/>
                <a:endCxn id="6" idx="2"/>
              </p:cNvCxnSpPr>
              <p:nvPr/>
            </p:nvCxnSpPr>
            <p:spPr>
              <a:xfrm>
                <a:off x="2250327" y="3048000"/>
                <a:ext cx="22699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6" idx="0"/>
                <a:endCxn id="9" idx="4"/>
              </p:cNvCxnSpPr>
              <p:nvPr/>
            </p:nvCxnSpPr>
            <p:spPr>
              <a:xfrm flipH="1" flipV="1">
                <a:off x="2359413" y="2174507"/>
                <a:ext cx="346510" cy="64489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6" idx="7"/>
                <a:endCxn id="5" idx="4"/>
              </p:cNvCxnSpPr>
              <p:nvPr/>
            </p:nvCxnSpPr>
            <p:spPr>
              <a:xfrm flipV="1">
                <a:off x="2867568" y="2631707"/>
                <a:ext cx="33267" cy="25464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5" idx="1"/>
                <a:endCxn id="9" idx="5"/>
              </p:cNvCxnSpPr>
              <p:nvPr/>
            </p:nvCxnSpPr>
            <p:spPr>
              <a:xfrm flipH="1" flipV="1">
                <a:off x="2521058" y="2107552"/>
                <a:ext cx="218132" cy="13391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cxnSp>
          <p:nvCxnSpPr>
            <p:cNvPr id="21" name="Straight Arrow Connector 20"/>
            <p:cNvCxnSpPr>
              <a:stCxn id="9" idx="3"/>
              <a:endCxn id="8" idx="7"/>
            </p:cNvCxnSpPr>
            <p:nvPr/>
          </p:nvCxnSpPr>
          <p:spPr>
            <a:xfrm flipH="1">
              <a:off x="7747669" y="1693711"/>
              <a:ext cx="231806" cy="127744"/>
            </a:xfrm>
            <a:prstGeom prst="straightConnector1">
              <a:avLst/>
            </a:prstGeom>
            <a:ln w="19050">
              <a:solidFill>
                <a:srgbClr val="0000FF"/>
              </a:solidFill>
              <a:prstDash val="sysDot"/>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5" idx="1"/>
              <a:endCxn id="9" idx="5"/>
            </p:cNvCxnSpPr>
            <p:nvPr/>
          </p:nvCxnSpPr>
          <p:spPr>
            <a:xfrm flipH="1" flipV="1">
              <a:off x="8287874" y="1693711"/>
              <a:ext cx="208087" cy="127744"/>
            </a:xfrm>
            <a:prstGeom prst="straightConnector1">
              <a:avLst/>
            </a:prstGeom>
            <a:ln w="19050">
              <a:solidFill>
                <a:srgbClr val="0000FF"/>
              </a:solidFill>
              <a:prstDash val="sysDot"/>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6" idx="0"/>
              <a:endCxn id="9" idx="4"/>
            </p:cNvCxnSpPr>
            <p:nvPr/>
          </p:nvCxnSpPr>
          <p:spPr>
            <a:xfrm flipH="1" flipV="1">
              <a:off x="8133675" y="1757583"/>
              <a:ext cx="330551" cy="615192"/>
            </a:xfrm>
            <a:prstGeom prst="straightConnector1">
              <a:avLst/>
            </a:prstGeom>
            <a:ln w="19050">
              <a:solidFill>
                <a:srgbClr val="0000FF"/>
              </a:solidFill>
              <a:prstDash val="sysDot"/>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7" idx="6"/>
              <a:endCxn id="6" idx="2"/>
            </p:cNvCxnSpPr>
            <p:nvPr/>
          </p:nvCxnSpPr>
          <p:spPr>
            <a:xfrm>
              <a:off x="8029613" y="2590847"/>
              <a:ext cx="216541" cy="0"/>
            </a:xfrm>
            <a:prstGeom prst="straightConnector1">
              <a:avLst/>
            </a:prstGeom>
            <a:ln w="19050">
              <a:solidFill>
                <a:srgbClr val="0000FF"/>
              </a:solidFill>
              <a:prstDash val="sysDot"/>
              <a:tailEnd type="arrow"/>
            </a:ln>
          </p:spPr>
          <p:style>
            <a:lnRef idx="1">
              <a:schemeClr val="accent1"/>
            </a:lnRef>
            <a:fillRef idx="0">
              <a:schemeClr val="accent1"/>
            </a:fillRef>
            <a:effectRef idx="0">
              <a:schemeClr val="accent1"/>
            </a:effectRef>
            <a:fontRef idx="minor">
              <a:schemeClr val="tx1"/>
            </a:fontRef>
          </p:style>
        </p:cxnSp>
      </p:grpSp>
      <p:pic>
        <p:nvPicPr>
          <p:cNvPr id="27" name="Picture 26"/>
          <p:cNvPicPr>
            <a:picLocks noChangeAspect="1"/>
          </p:cNvPicPr>
          <p:nvPr/>
        </p:nvPicPr>
        <p:blipFill>
          <a:blip r:embed="rId3"/>
          <a:stretch>
            <a:fillRect/>
          </a:stretch>
        </p:blipFill>
        <p:spPr>
          <a:xfrm>
            <a:off x="984910" y="2091283"/>
            <a:ext cx="5391150" cy="632374"/>
          </a:xfrm>
          <a:prstGeom prst="rect">
            <a:avLst/>
          </a:prstGeom>
          <a:ln>
            <a:solidFill>
              <a:schemeClr val="tx1"/>
            </a:solidFill>
          </a:ln>
        </p:spPr>
      </p:pic>
      <p:pic>
        <p:nvPicPr>
          <p:cNvPr id="22" name="Picture 21"/>
          <p:cNvPicPr>
            <a:picLocks noChangeAspect="1"/>
          </p:cNvPicPr>
          <p:nvPr/>
        </p:nvPicPr>
        <p:blipFill>
          <a:blip r:embed="rId4"/>
          <a:stretch>
            <a:fillRect/>
          </a:stretch>
        </p:blipFill>
        <p:spPr>
          <a:xfrm>
            <a:off x="984910" y="3101193"/>
            <a:ext cx="6086475" cy="609600"/>
          </a:xfrm>
          <a:prstGeom prst="rect">
            <a:avLst/>
          </a:prstGeom>
          <a:ln>
            <a:solidFill>
              <a:schemeClr val="tx1"/>
            </a:solidFill>
          </a:ln>
        </p:spPr>
      </p:pic>
      <p:pic>
        <p:nvPicPr>
          <p:cNvPr id="23" name="Picture 22"/>
          <p:cNvPicPr>
            <a:picLocks noChangeAspect="1"/>
          </p:cNvPicPr>
          <p:nvPr/>
        </p:nvPicPr>
        <p:blipFill>
          <a:blip r:embed="rId5"/>
          <a:stretch>
            <a:fillRect/>
          </a:stretch>
        </p:blipFill>
        <p:spPr>
          <a:xfrm>
            <a:off x="1772195" y="4076980"/>
            <a:ext cx="2705100" cy="523875"/>
          </a:xfrm>
          <a:prstGeom prst="rect">
            <a:avLst/>
          </a:prstGeom>
          <a:ln>
            <a:solidFill>
              <a:schemeClr val="tx1"/>
            </a:solidFill>
          </a:ln>
        </p:spPr>
      </p:pic>
      <p:pic>
        <p:nvPicPr>
          <p:cNvPr id="24" name="Picture 23"/>
          <p:cNvPicPr>
            <a:picLocks noChangeAspect="1"/>
          </p:cNvPicPr>
          <p:nvPr/>
        </p:nvPicPr>
        <p:blipFill>
          <a:blip r:embed="rId6"/>
          <a:stretch>
            <a:fillRect/>
          </a:stretch>
        </p:blipFill>
        <p:spPr>
          <a:xfrm>
            <a:off x="1772195" y="4779295"/>
            <a:ext cx="4391025" cy="800100"/>
          </a:xfrm>
          <a:prstGeom prst="rect">
            <a:avLst/>
          </a:prstGeom>
          <a:ln>
            <a:solidFill>
              <a:schemeClr val="tx1"/>
            </a:solidFill>
          </a:ln>
        </p:spPr>
      </p:pic>
      <p:pic>
        <p:nvPicPr>
          <p:cNvPr id="28" name="Picture 27"/>
          <p:cNvPicPr>
            <a:picLocks noChangeAspect="1"/>
          </p:cNvPicPr>
          <p:nvPr/>
        </p:nvPicPr>
        <p:blipFill>
          <a:blip r:embed="rId7"/>
          <a:stretch>
            <a:fillRect/>
          </a:stretch>
        </p:blipFill>
        <p:spPr>
          <a:xfrm>
            <a:off x="1772195" y="5771842"/>
            <a:ext cx="4381500" cy="409575"/>
          </a:xfrm>
          <a:prstGeom prst="rect">
            <a:avLst/>
          </a:prstGeom>
          <a:ln>
            <a:solidFill>
              <a:schemeClr val="tx1"/>
            </a:solidFill>
          </a:ln>
        </p:spPr>
      </p:pic>
    </p:spTree>
    <p:extLst>
      <p:ext uri="{BB962C8B-B14F-4D97-AF65-F5344CB8AC3E}">
        <p14:creationId xmlns:p14="http://schemas.microsoft.com/office/powerpoint/2010/main" val="44035116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71600"/>
            <a:ext cx="6755508" cy="4525963"/>
          </a:xfrm>
        </p:spPr>
        <p:txBody>
          <a:bodyPr>
            <a:normAutofit fontScale="92500" lnSpcReduction="10000"/>
          </a:bodyPr>
          <a:lstStyle/>
          <a:p>
            <a:r>
              <a:rPr lang="en-US" u="sng" dirty="0"/>
              <a:t>Command Chains</a:t>
            </a:r>
          </a:p>
          <a:p>
            <a:pPr lvl="1"/>
            <a:r>
              <a:rPr lang="en-US" dirty="0"/>
              <a:t>Hierarchical Map</a:t>
            </a:r>
          </a:p>
          <a:p>
            <a:pPr lvl="1"/>
            <a:r>
              <a:rPr lang="en-US" dirty="0" smtClean="0"/>
              <a:t>Can be used </a:t>
            </a:r>
            <a:r>
              <a:rPr lang="en-US" dirty="0"/>
              <a:t>for addressee: Commander, Peer, etc</a:t>
            </a:r>
            <a:r>
              <a:rPr lang="en-US" dirty="0" smtClean="0"/>
              <a:t>.</a:t>
            </a:r>
          </a:p>
          <a:p>
            <a:endParaRPr lang="en-US" u="sng" dirty="0" smtClean="0"/>
          </a:p>
          <a:p>
            <a:r>
              <a:rPr lang="en-US" u="sng" dirty="0" err="1" smtClean="0"/>
              <a:t>Comm</a:t>
            </a:r>
            <a:r>
              <a:rPr lang="en-US" u="sng" dirty="0" smtClean="0"/>
              <a:t> </a:t>
            </a:r>
            <a:r>
              <a:rPr lang="en-US" u="sng" dirty="0"/>
              <a:t>Devices</a:t>
            </a:r>
          </a:p>
          <a:p>
            <a:pPr lvl="1"/>
            <a:r>
              <a:rPr lang="en-US" dirty="0" smtClean="0"/>
              <a:t>Allows external platform communications</a:t>
            </a:r>
            <a:endParaRPr lang="en-US" dirty="0"/>
          </a:p>
          <a:p>
            <a:endParaRPr lang="en-US" dirty="0"/>
          </a:p>
          <a:p>
            <a:r>
              <a:rPr lang="en-US" u="sng" dirty="0" smtClean="0"/>
              <a:t>Reporting</a:t>
            </a:r>
          </a:p>
          <a:p>
            <a:pPr lvl="1"/>
            <a:r>
              <a:rPr lang="en-US" dirty="0" smtClean="0"/>
              <a:t>Specifies where messages go – who tells what to whom</a:t>
            </a:r>
            <a:endParaRPr lang="en-US" dirty="0"/>
          </a:p>
          <a:p>
            <a:pPr lvl="1"/>
            <a:r>
              <a:rPr lang="en-US" dirty="0" smtClean="0"/>
              <a:t>Uses external linkage, can leverage command chain, but isn’t required</a:t>
            </a:r>
            <a:endParaRPr lang="en-US" dirty="0"/>
          </a:p>
        </p:txBody>
      </p:sp>
      <p:sp>
        <p:nvSpPr>
          <p:cNvPr id="2" name="Title 1"/>
          <p:cNvSpPr>
            <a:spLocks noGrp="1"/>
          </p:cNvSpPr>
          <p:nvPr>
            <p:ph type="title"/>
          </p:nvPr>
        </p:nvSpPr>
        <p:spPr>
          <a:xfrm>
            <a:off x="304800" y="0"/>
            <a:ext cx="8229600" cy="1143000"/>
          </a:xfrm>
        </p:spPr>
        <p:txBody>
          <a:bodyPr/>
          <a:lstStyle/>
          <a:p>
            <a:r>
              <a:rPr lang="en-US" sz="3300" dirty="0"/>
              <a:t>AFSIM </a:t>
            </a:r>
            <a:r>
              <a:rPr lang="en-US" sz="3300" dirty="0" err="1"/>
              <a:t>Comms</a:t>
            </a:r>
            <a:r>
              <a:rPr lang="en-US" sz="3300" dirty="0"/>
              <a:t>: 3</a:t>
            </a:r>
            <a:r>
              <a:rPr lang="en-US" sz="3300" dirty="0" smtClean="0"/>
              <a:t> Pieces</a:t>
            </a:r>
            <a:endParaRPr lang="en-US" sz="3300" dirty="0"/>
          </a:p>
        </p:txBody>
      </p:sp>
      <p:grpSp>
        <p:nvGrpSpPr>
          <p:cNvPr id="9" name="Group 8"/>
          <p:cNvGrpSpPr/>
          <p:nvPr/>
        </p:nvGrpSpPr>
        <p:grpSpPr>
          <a:xfrm>
            <a:off x="7356923" y="1447800"/>
            <a:ext cx="1492834" cy="872286"/>
            <a:chOff x="7375398" y="1321439"/>
            <a:chExt cx="1492834" cy="872286"/>
          </a:xfrm>
        </p:grpSpPr>
        <p:grpSp>
          <p:nvGrpSpPr>
            <p:cNvPr id="10" name="Group 9"/>
            <p:cNvGrpSpPr/>
            <p:nvPr/>
          </p:nvGrpSpPr>
          <p:grpSpPr>
            <a:xfrm>
              <a:off x="7375398" y="1321439"/>
              <a:ext cx="1492834" cy="872286"/>
              <a:chOff x="1564527" y="1717307"/>
              <a:chExt cx="1564908" cy="914400"/>
            </a:xfrm>
          </p:grpSpPr>
          <p:sp>
            <p:nvSpPr>
              <p:cNvPr id="17" name="Oval 16"/>
              <p:cNvSpPr/>
              <p:nvPr/>
            </p:nvSpPr>
            <p:spPr>
              <a:xfrm>
                <a:off x="2672235" y="2174507"/>
                <a:ext cx="457200" cy="457200"/>
              </a:xfrm>
              <a:prstGeom prst="ellipse">
                <a:avLst/>
              </a:prstGeom>
              <a:solidFill>
                <a:srgbClr val="FA925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3</a:t>
                </a:r>
              </a:p>
            </p:txBody>
          </p:sp>
          <p:sp>
            <p:nvSpPr>
              <p:cNvPr id="20" name="Oval 19"/>
              <p:cNvSpPr/>
              <p:nvPr/>
            </p:nvSpPr>
            <p:spPr>
              <a:xfrm>
                <a:off x="1564527" y="2174507"/>
                <a:ext cx="457200" cy="457200"/>
              </a:xfrm>
              <a:prstGeom prst="ellipse">
                <a:avLst/>
              </a:prstGeom>
              <a:solidFill>
                <a:srgbClr val="FF6D6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1</a:t>
                </a:r>
              </a:p>
            </p:txBody>
          </p:sp>
          <p:sp>
            <p:nvSpPr>
              <p:cNvPr id="21" name="Oval 20"/>
              <p:cNvSpPr/>
              <p:nvPr/>
            </p:nvSpPr>
            <p:spPr>
              <a:xfrm>
                <a:off x="2130813" y="1717307"/>
                <a:ext cx="457200" cy="457200"/>
              </a:xfrm>
              <a:prstGeom prst="ellipse">
                <a:avLst/>
              </a:prstGeom>
              <a:solidFill>
                <a:srgbClr val="FA925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2</a:t>
                </a:r>
              </a:p>
            </p:txBody>
          </p:sp>
        </p:grpSp>
        <p:cxnSp>
          <p:nvCxnSpPr>
            <p:cNvPr id="11" name="Straight Arrow Connector 10"/>
            <p:cNvCxnSpPr>
              <a:stCxn id="21" idx="3"/>
              <a:endCxn id="20" idx="7"/>
            </p:cNvCxnSpPr>
            <p:nvPr/>
          </p:nvCxnSpPr>
          <p:spPr>
            <a:xfrm flipH="1">
              <a:off x="7747669" y="1693711"/>
              <a:ext cx="231806" cy="127744"/>
            </a:xfrm>
            <a:prstGeom prst="straightConnector1">
              <a:avLst/>
            </a:prstGeom>
            <a:ln w="19050">
              <a:solidFill>
                <a:srgbClr val="0000FF"/>
              </a:solidFill>
              <a:prstDash val="sysDot"/>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17" idx="2"/>
              <a:endCxn id="20" idx="6"/>
            </p:cNvCxnSpPr>
            <p:nvPr/>
          </p:nvCxnSpPr>
          <p:spPr>
            <a:xfrm flipH="1">
              <a:off x="7811541" y="1975655"/>
              <a:ext cx="620548" cy="0"/>
            </a:xfrm>
            <a:prstGeom prst="straightConnector1">
              <a:avLst/>
            </a:prstGeom>
            <a:ln w="19050">
              <a:solidFill>
                <a:srgbClr val="0000FF"/>
              </a:solidFill>
              <a:prstDash val="sysDot"/>
              <a:tailEnd type="arrow"/>
            </a:ln>
          </p:spPr>
          <p:style>
            <a:lnRef idx="1">
              <a:schemeClr val="accent1"/>
            </a:lnRef>
            <a:fillRef idx="0">
              <a:schemeClr val="accent1"/>
            </a:fillRef>
            <a:effectRef idx="0">
              <a:schemeClr val="accent1"/>
            </a:effectRef>
            <a:fontRef idx="minor">
              <a:schemeClr val="tx1"/>
            </a:fontRef>
          </p:style>
        </p:cxnSp>
      </p:grpSp>
      <p:grpSp>
        <p:nvGrpSpPr>
          <p:cNvPr id="33" name="Group 32"/>
          <p:cNvGrpSpPr/>
          <p:nvPr/>
        </p:nvGrpSpPr>
        <p:grpSpPr>
          <a:xfrm>
            <a:off x="7355737" y="3198438"/>
            <a:ext cx="1492834" cy="872286"/>
            <a:chOff x="1564527" y="1717307"/>
            <a:chExt cx="1564908" cy="914400"/>
          </a:xfrm>
        </p:grpSpPr>
        <p:sp>
          <p:nvSpPr>
            <p:cNvPr id="38" name="Oval 37"/>
            <p:cNvSpPr/>
            <p:nvPr/>
          </p:nvSpPr>
          <p:spPr>
            <a:xfrm>
              <a:off x="2672235" y="2174507"/>
              <a:ext cx="457200" cy="457200"/>
            </a:xfrm>
            <a:prstGeom prst="ellipse">
              <a:avLst/>
            </a:prstGeom>
            <a:solidFill>
              <a:srgbClr val="FFFF6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3</a:t>
              </a:r>
            </a:p>
          </p:txBody>
        </p:sp>
        <p:sp>
          <p:nvSpPr>
            <p:cNvPr id="41" name="Oval 40"/>
            <p:cNvSpPr/>
            <p:nvPr/>
          </p:nvSpPr>
          <p:spPr>
            <a:xfrm>
              <a:off x="1564527" y="2174507"/>
              <a:ext cx="457200" cy="457200"/>
            </a:xfrm>
            <a:prstGeom prst="ellipse">
              <a:avLst/>
            </a:prstGeom>
            <a:solidFill>
              <a:srgbClr val="FF6D6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1</a:t>
              </a:r>
            </a:p>
          </p:txBody>
        </p:sp>
        <p:sp>
          <p:nvSpPr>
            <p:cNvPr id="42" name="Oval 41"/>
            <p:cNvSpPr/>
            <p:nvPr/>
          </p:nvSpPr>
          <p:spPr>
            <a:xfrm>
              <a:off x="2130813" y="1717307"/>
              <a:ext cx="457200" cy="457200"/>
            </a:xfrm>
            <a:prstGeom prst="ellipse">
              <a:avLst/>
            </a:prstGeom>
            <a:solidFill>
              <a:srgbClr val="FA925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2</a:t>
              </a:r>
            </a:p>
          </p:txBody>
        </p:sp>
        <p:cxnSp>
          <p:nvCxnSpPr>
            <p:cNvPr id="43" name="Straight Connector 42"/>
            <p:cNvCxnSpPr>
              <a:stCxn id="41" idx="7"/>
              <a:endCxn id="42" idx="3"/>
            </p:cNvCxnSpPr>
            <p:nvPr/>
          </p:nvCxnSpPr>
          <p:spPr>
            <a:xfrm flipV="1">
              <a:off x="1954772" y="2107552"/>
              <a:ext cx="242996" cy="13391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a:stCxn id="41" idx="6"/>
              <a:endCxn id="38" idx="2"/>
            </p:cNvCxnSpPr>
            <p:nvPr/>
          </p:nvCxnSpPr>
          <p:spPr>
            <a:xfrm>
              <a:off x="2021727" y="2403108"/>
              <a:ext cx="650508"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a:stCxn id="38" idx="1"/>
              <a:endCxn id="42" idx="5"/>
            </p:cNvCxnSpPr>
            <p:nvPr/>
          </p:nvCxnSpPr>
          <p:spPr>
            <a:xfrm flipH="1" flipV="1">
              <a:off x="2521058" y="2107552"/>
              <a:ext cx="218132" cy="13391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024" name="Group 1023"/>
          <p:cNvGrpSpPr/>
          <p:nvPr/>
        </p:nvGrpSpPr>
        <p:grpSpPr>
          <a:xfrm>
            <a:off x="7355737" y="4992578"/>
            <a:ext cx="1492833" cy="436144"/>
            <a:chOff x="7490221" y="4800599"/>
            <a:chExt cx="1492833" cy="436144"/>
          </a:xfrm>
        </p:grpSpPr>
        <p:sp>
          <p:nvSpPr>
            <p:cNvPr id="55" name="Oval 54"/>
            <p:cNvSpPr/>
            <p:nvPr/>
          </p:nvSpPr>
          <p:spPr>
            <a:xfrm>
              <a:off x="7490221" y="4800600"/>
              <a:ext cx="436143" cy="436143"/>
            </a:xfrm>
            <a:prstGeom prst="ellipse">
              <a:avLst/>
            </a:prstGeom>
            <a:solidFill>
              <a:srgbClr val="FA9258"/>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2</a:t>
              </a:r>
            </a:p>
          </p:txBody>
        </p:sp>
        <p:cxnSp>
          <p:nvCxnSpPr>
            <p:cNvPr id="56" name="Straight Arrow Connector 55"/>
            <p:cNvCxnSpPr>
              <a:stCxn id="55" idx="6"/>
              <a:endCxn id="62" idx="2"/>
            </p:cNvCxnSpPr>
            <p:nvPr/>
          </p:nvCxnSpPr>
          <p:spPr>
            <a:xfrm flipV="1">
              <a:off x="7926364" y="5018671"/>
              <a:ext cx="620547" cy="1"/>
            </a:xfrm>
            <a:prstGeom prst="straightConnector1">
              <a:avLst/>
            </a:prstGeom>
            <a:ln w="38100">
              <a:solidFill>
                <a:srgbClr val="00B050"/>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62" name="Oval 61"/>
            <p:cNvSpPr/>
            <p:nvPr/>
          </p:nvSpPr>
          <p:spPr>
            <a:xfrm>
              <a:off x="8546911" y="4800599"/>
              <a:ext cx="436143" cy="436143"/>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a:t>
              </a:r>
              <a:endParaRPr lang="en-US" sz="2000" b="1" dirty="0">
                <a:solidFill>
                  <a:schemeClr val="tx1"/>
                </a:solidFill>
              </a:endParaRPr>
            </a:p>
          </p:txBody>
        </p:sp>
      </p:grpSp>
    </p:spTree>
    <p:extLst>
      <p:ext uri="{BB962C8B-B14F-4D97-AF65-F5344CB8AC3E}">
        <p14:creationId xmlns:p14="http://schemas.microsoft.com/office/powerpoint/2010/main" val="29018021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Replace blue_sams Scenario File</a:t>
            </a:r>
            <a:endParaRPr lang="en-US" dirty="0"/>
          </a:p>
        </p:txBody>
      </p:sp>
      <p:sp>
        <p:nvSpPr>
          <p:cNvPr id="3" name="Content Placeholder 2"/>
          <p:cNvSpPr>
            <a:spLocks noGrp="1"/>
          </p:cNvSpPr>
          <p:nvPr>
            <p:ph idx="1"/>
          </p:nvPr>
        </p:nvSpPr>
        <p:spPr/>
        <p:txBody>
          <a:bodyPr/>
          <a:lstStyle/>
          <a:p>
            <a:r>
              <a:rPr lang="en-US" dirty="0" smtClean="0"/>
              <a:t>small_blue_iads.txt found in models directory</a:t>
            </a:r>
          </a:p>
          <a:p>
            <a:r>
              <a:rPr lang="en-US" dirty="0" smtClean="0"/>
              <a:t>Go grab this file and bring it locally</a:t>
            </a:r>
            <a:endParaRPr lang="en-US" dirty="0"/>
          </a:p>
        </p:txBody>
      </p:sp>
      <p:grpSp>
        <p:nvGrpSpPr>
          <p:cNvPr id="9" name="Group 8"/>
          <p:cNvGrpSpPr/>
          <p:nvPr/>
        </p:nvGrpSpPr>
        <p:grpSpPr>
          <a:xfrm>
            <a:off x="1242786" y="2603298"/>
            <a:ext cx="6629400" cy="3733800"/>
            <a:chOff x="768163" y="1905000"/>
            <a:chExt cx="7421558" cy="4114800"/>
          </a:xfrm>
        </p:grpSpPr>
        <p:pic>
          <p:nvPicPr>
            <p:cNvPr id="5" name="Picture 4"/>
            <p:cNvPicPr>
              <a:picLocks noChangeAspect="1"/>
            </p:cNvPicPr>
            <p:nvPr/>
          </p:nvPicPr>
          <p:blipFill>
            <a:blip r:embed="rId3"/>
            <a:stretch>
              <a:fillRect/>
            </a:stretch>
          </p:blipFill>
          <p:spPr>
            <a:xfrm>
              <a:off x="768163" y="1905000"/>
              <a:ext cx="7421558" cy="4114800"/>
            </a:xfrm>
            <a:prstGeom prst="rect">
              <a:avLst/>
            </a:prstGeom>
            <a:ln>
              <a:solidFill>
                <a:schemeClr val="tx1"/>
              </a:solidFill>
            </a:ln>
          </p:spPr>
        </p:pic>
        <p:sp>
          <p:nvSpPr>
            <p:cNvPr id="6" name="Rectangle 7"/>
            <p:cNvSpPr>
              <a:spLocks noChangeArrowheads="1"/>
            </p:cNvSpPr>
            <p:nvPr/>
          </p:nvSpPr>
          <p:spPr bwMode="auto">
            <a:xfrm>
              <a:off x="1447800" y="3581400"/>
              <a:ext cx="4953000" cy="533400"/>
            </a:xfrm>
            <a:prstGeom prst="rect">
              <a:avLst/>
            </a:prstGeom>
            <a:noFill/>
            <a:ln w="38100" algn="ctr">
              <a:solidFill>
                <a:schemeClr val="tx1"/>
              </a:solidFill>
              <a:miter lim="800000"/>
              <a:headEnd/>
              <a:tailEnd/>
            </a:ln>
            <a:effectLst/>
          </p:spPr>
          <p:txBody>
            <a:bodyPr wrap="none" anchor="ctr"/>
            <a:lstStyle/>
            <a:p>
              <a:endParaRPr lang="en-US"/>
            </a:p>
          </p:txBody>
        </p:sp>
      </p:grpSp>
      <p:sp>
        <p:nvSpPr>
          <p:cNvPr id="4" name="Rectangle 3"/>
          <p:cNvSpPr/>
          <p:nvPr/>
        </p:nvSpPr>
        <p:spPr>
          <a:xfrm>
            <a:off x="3834605" y="2233966"/>
            <a:ext cx="1438214" cy="369332"/>
          </a:xfrm>
          <a:prstGeom prst="rect">
            <a:avLst/>
          </a:prstGeom>
        </p:spPr>
        <p:txBody>
          <a:bodyPr wrap="none">
            <a:spAutoFit/>
          </a:bodyPr>
          <a:lstStyle/>
          <a:p>
            <a:r>
              <a:rPr lang="en-US" dirty="0"/>
              <a:t>floridistan.txt</a:t>
            </a:r>
          </a:p>
        </p:txBody>
      </p:sp>
      <p:cxnSp>
        <p:nvCxnSpPr>
          <p:cNvPr id="14" name="Straight Connector 13"/>
          <p:cNvCxnSpPr/>
          <p:nvPr/>
        </p:nvCxnSpPr>
        <p:spPr>
          <a:xfrm>
            <a:off x="1871693" y="4267200"/>
            <a:ext cx="39624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869387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 Objectives</a:t>
            </a:r>
          </a:p>
        </p:txBody>
      </p:sp>
      <p:sp>
        <p:nvSpPr>
          <p:cNvPr id="3" name="Content Placeholder 2"/>
          <p:cNvSpPr>
            <a:spLocks noGrp="1"/>
          </p:cNvSpPr>
          <p:nvPr>
            <p:ph idx="1"/>
          </p:nvPr>
        </p:nvSpPr>
        <p:spPr>
          <a:xfrm>
            <a:off x="457200" y="1371600"/>
            <a:ext cx="8229600" cy="4525963"/>
          </a:xfrm>
        </p:spPr>
        <p:txBody>
          <a:bodyPr/>
          <a:lstStyle/>
          <a:p>
            <a:r>
              <a:rPr lang="en-US" dirty="0"/>
              <a:t>You gain hands-on knowledge about:</a:t>
            </a:r>
          </a:p>
          <a:p>
            <a:pPr lvl="1"/>
            <a:r>
              <a:rPr lang="en-US" dirty="0"/>
              <a:t>Defining a command chain</a:t>
            </a:r>
          </a:p>
          <a:p>
            <a:pPr lvl="1"/>
            <a:r>
              <a:rPr lang="en-US" dirty="0"/>
              <a:t>Defining communications </a:t>
            </a:r>
            <a:r>
              <a:rPr lang="en-US" dirty="0" smtClean="0"/>
              <a:t>and links</a:t>
            </a:r>
            <a:endParaRPr lang="en-US" dirty="0"/>
          </a:p>
          <a:p>
            <a:pPr lvl="1"/>
            <a:endParaRPr lang="en-US" dirty="0"/>
          </a:p>
        </p:txBody>
      </p:sp>
      <p:pic>
        <p:nvPicPr>
          <p:cNvPr id="5" name="Picture 4" descr="MCj02991330000[1]"/>
          <p:cNvPicPr>
            <a:picLocks noChangeAspect="1" noChangeArrowheads="1"/>
          </p:cNvPicPr>
          <p:nvPr/>
        </p:nvPicPr>
        <p:blipFill>
          <a:blip r:embed="rId3" cstate="print"/>
          <a:srcRect/>
          <a:stretch>
            <a:fillRect/>
          </a:stretch>
        </p:blipFill>
        <p:spPr bwMode="auto">
          <a:xfrm>
            <a:off x="6838950" y="4203700"/>
            <a:ext cx="1285875" cy="1809750"/>
          </a:xfrm>
          <a:prstGeom prst="rect">
            <a:avLst/>
          </a:prstGeom>
          <a:noFill/>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a:off x="2438400" y="3962400"/>
            <a:ext cx="0" cy="1288525"/>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H="1">
            <a:off x="2743200" y="3429000"/>
            <a:ext cx="381000" cy="1821925"/>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smtClean="0"/>
              <a:t>Blue IADS Hierarchy </a:t>
            </a:r>
            <a:endParaRPr lang="en-US" dirty="0"/>
          </a:p>
        </p:txBody>
      </p:sp>
      <p:graphicFrame>
        <p:nvGraphicFramePr>
          <p:cNvPr id="4" name="Content Placeholder 3"/>
          <p:cNvGraphicFramePr>
            <a:graphicFrameLocks noGrp="1"/>
          </p:cNvGraphicFramePr>
          <p:nvPr>
            <p:ph idx="1"/>
            <p:extLst/>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64" name="Straight Arrow Connector 63"/>
          <p:cNvCxnSpPr/>
          <p:nvPr/>
        </p:nvCxnSpPr>
        <p:spPr>
          <a:xfrm flipH="1">
            <a:off x="2819400" y="3352800"/>
            <a:ext cx="2286002" cy="2057400"/>
          </a:xfrm>
          <a:prstGeom prst="straightConnector1">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pic>
        <p:nvPicPr>
          <p:cNvPr id="3" name="Picture 2"/>
          <p:cNvPicPr>
            <a:picLocks noChangeAspect="1"/>
          </p:cNvPicPr>
          <p:nvPr/>
        </p:nvPicPr>
        <p:blipFill>
          <a:blip r:embed="rId8"/>
          <a:stretch>
            <a:fillRect/>
          </a:stretch>
        </p:blipFill>
        <p:spPr>
          <a:xfrm>
            <a:off x="1905000" y="5250925"/>
            <a:ext cx="1066800" cy="770021"/>
          </a:xfrm>
          <a:prstGeom prst="rect">
            <a:avLst/>
          </a:prstGeom>
        </p:spPr>
      </p:pic>
      <p:sp>
        <p:nvSpPr>
          <p:cNvPr id="58" name="U-Turn Arrow 57"/>
          <p:cNvSpPr/>
          <p:nvPr/>
        </p:nvSpPr>
        <p:spPr>
          <a:xfrm rot="5400000">
            <a:off x="7200899" y="2705098"/>
            <a:ext cx="1600198" cy="1066805"/>
          </a:xfrm>
          <a:prstGeom prst="uturnArrow">
            <a:avLst>
              <a:gd name="adj1" fmla="val 9706"/>
              <a:gd name="adj2" fmla="val 10294"/>
              <a:gd name="adj3" fmla="val 20295"/>
              <a:gd name="adj4" fmla="val 10587"/>
              <a:gd name="adj5" fmla="val 64412"/>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solidFill>
                <a:schemeClr val="tx1"/>
              </a:solidFill>
            </a:endParaRPr>
          </a:p>
        </p:txBody>
      </p:sp>
      <p:sp>
        <p:nvSpPr>
          <p:cNvPr id="59" name="Bent Arrow 58"/>
          <p:cNvSpPr/>
          <p:nvPr/>
        </p:nvSpPr>
        <p:spPr>
          <a:xfrm rot="5400000">
            <a:off x="7467599" y="2590802"/>
            <a:ext cx="457199" cy="457202"/>
          </a:xfrm>
          <a:prstGeom prst="ben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solidFill>
                <a:schemeClr val="tx1"/>
              </a:solidFill>
            </a:endParaRPr>
          </a:p>
        </p:txBody>
      </p:sp>
      <p:sp>
        <p:nvSpPr>
          <p:cNvPr id="60" name="Bent Arrow 59"/>
          <p:cNvSpPr/>
          <p:nvPr/>
        </p:nvSpPr>
        <p:spPr>
          <a:xfrm rot="16200000">
            <a:off x="4648201" y="2743199"/>
            <a:ext cx="457200" cy="457202"/>
          </a:xfrm>
          <a:prstGeom prst="ben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solidFill>
                <a:schemeClr val="tx1"/>
              </a:solidFill>
            </a:endParaRPr>
          </a:p>
        </p:txBody>
      </p:sp>
      <p:sp>
        <p:nvSpPr>
          <p:cNvPr id="61" name="Bent Arrow 60"/>
          <p:cNvSpPr/>
          <p:nvPr/>
        </p:nvSpPr>
        <p:spPr>
          <a:xfrm rot="5400000">
            <a:off x="5715000" y="1752600"/>
            <a:ext cx="533400" cy="533400"/>
          </a:xfrm>
          <a:prstGeom prst="ben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solidFill>
                <a:schemeClr val="tx1"/>
              </a:solidFill>
            </a:endParaRPr>
          </a:p>
        </p:txBody>
      </p:sp>
      <p:sp>
        <p:nvSpPr>
          <p:cNvPr id="66" name="Bent Arrow 65"/>
          <p:cNvSpPr/>
          <p:nvPr/>
        </p:nvSpPr>
        <p:spPr>
          <a:xfrm>
            <a:off x="1905000" y="1752600"/>
            <a:ext cx="914400" cy="533400"/>
          </a:xfrm>
          <a:prstGeom prst="ben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solidFill>
                <a:schemeClr val="tx1"/>
              </a:solidFill>
            </a:endParaRPr>
          </a:p>
        </p:txBody>
      </p:sp>
      <p:sp>
        <p:nvSpPr>
          <p:cNvPr id="67" name="Bent Arrow 66"/>
          <p:cNvSpPr/>
          <p:nvPr/>
        </p:nvSpPr>
        <p:spPr>
          <a:xfrm rot="16200000">
            <a:off x="1371600" y="2819400"/>
            <a:ext cx="533400" cy="381000"/>
          </a:xfrm>
          <a:prstGeom prst="ben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solidFill>
                <a:schemeClr val="tx1"/>
              </a:solidFill>
            </a:endParaRPr>
          </a:p>
        </p:txBody>
      </p:sp>
      <p:sp>
        <p:nvSpPr>
          <p:cNvPr id="68" name="Bent Arrow 67"/>
          <p:cNvSpPr/>
          <p:nvPr/>
        </p:nvSpPr>
        <p:spPr>
          <a:xfrm rot="16200000">
            <a:off x="800099" y="3009900"/>
            <a:ext cx="1295401" cy="762000"/>
          </a:xfrm>
          <a:prstGeom prst="bentArrow">
            <a:avLst>
              <a:gd name="adj1" fmla="val 10882"/>
              <a:gd name="adj2" fmla="val 13823"/>
              <a:gd name="adj3" fmla="val 26177"/>
              <a:gd name="adj4" fmla="val 43750"/>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solidFill>
                <a:schemeClr val="tx1"/>
              </a:solidFill>
            </a:endParaRPr>
          </a:p>
        </p:txBody>
      </p:sp>
      <p:sp>
        <p:nvSpPr>
          <p:cNvPr id="69" name="Bent Arrow 68"/>
          <p:cNvSpPr/>
          <p:nvPr/>
        </p:nvSpPr>
        <p:spPr>
          <a:xfrm rot="16200000">
            <a:off x="4076702" y="3009900"/>
            <a:ext cx="1295401" cy="762000"/>
          </a:xfrm>
          <a:prstGeom prst="bentArrow">
            <a:avLst>
              <a:gd name="adj1" fmla="val 10882"/>
              <a:gd name="adj2" fmla="val 13823"/>
              <a:gd name="adj3" fmla="val 26177"/>
              <a:gd name="adj4" fmla="val 43750"/>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solidFill>
                <a:schemeClr val="tx1"/>
              </a:solidFill>
            </a:endParaRPr>
          </a:p>
        </p:txBody>
      </p:sp>
      <p:sp>
        <p:nvSpPr>
          <p:cNvPr id="70" name="U-Turn Arrow 69"/>
          <p:cNvSpPr/>
          <p:nvPr/>
        </p:nvSpPr>
        <p:spPr>
          <a:xfrm rot="5400000">
            <a:off x="6667498" y="3086099"/>
            <a:ext cx="3047998" cy="1447804"/>
          </a:xfrm>
          <a:prstGeom prst="uturnArrow">
            <a:avLst>
              <a:gd name="adj1" fmla="val 5991"/>
              <a:gd name="adj2" fmla="val 10294"/>
              <a:gd name="adj3" fmla="val 15480"/>
              <a:gd name="adj4" fmla="val 10587"/>
              <a:gd name="adj5" fmla="val 57601"/>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solidFill>
                <a:schemeClr val="tx1"/>
              </a:solidFill>
            </a:endParaRPr>
          </a:p>
        </p:txBody>
      </p:sp>
      <p:cxnSp>
        <p:nvCxnSpPr>
          <p:cNvPr id="72" name="Straight Connector 71"/>
          <p:cNvCxnSpPr/>
          <p:nvPr/>
        </p:nvCxnSpPr>
        <p:spPr>
          <a:xfrm flipH="1">
            <a:off x="2971800" y="4038600"/>
            <a:ext cx="2133602" cy="1371600"/>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sp>
        <p:nvSpPr>
          <p:cNvPr id="73" name="Chevron 72"/>
          <p:cNvSpPr/>
          <p:nvPr/>
        </p:nvSpPr>
        <p:spPr>
          <a:xfrm flipH="1" flipV="1">
            <a:off x="4468906" y="5264372"/>
            <a:ext cx="457200" cy="145828"/>
          </a:xfrm>
          <a:prstGeom prst="chevron">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74" name="Chevron 73"/>
          <p:cNvSpPr/>
          <p:nvPr/>
        </p:nvSpPr>
        <p:spPr>
          <a:xfrm flipH="1" flipV="1">
            <a:off x="4495799" y="5029200"/>
            <a:ext cx="457199" cy="152400"/>
          </a:xfrm>
          <a:prstGeom prst="chevron">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269345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2000" fill="hold"/>
                                        <p:tgtEl>
                                          <p:spTgt spid="3"/>
                                        </p:tgtEl>
                                        <p:attrNameLst>
                                          <p:attrName>ppt_x</p:attrName>
                                        </p:attrNameLst>
                                      </p:cBhvr>
                                      <p:tavLst>
                                        <p:tav tm="0">
                                          <p:val>
                                            <p:strVal val="#ppt_x"/>
                                          </p:val>
                                        </p:tav>
                                        <p:tav tm="100000">
                                          <p:val>
                                            <p:strVal val="#ppt_x"/>
                                          </p:val>
                                        </p:tav>
                                      </p:tavLst>
                                    </p:anim>
                                    <p:anim calcmode="lin" valueType="num">
                                      <p:cBhvr additive="base">
                                        <p:cTn id="8" dur="20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6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5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64"/>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60"/>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58"/>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72"/>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69"/>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70"/>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73"/>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74"/>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0" presetClass="path" presetSubtype="0" accel="50000" decel="50000" fill="hold" grpId="1" nodeType="clickEffect">
                                  <p:stCondLst>
                                    <p:cond delay="0"/>
                                  </p:stCondLst>
                                  <p:childTnLst>
                                    <p:animMotion origin="layout" path="M 4.72222E-6 -7.40741E-7 L 4.72222E-6 0.00023 C -0.00591 0.00023 -0.01164 0.00023 -0.01719 0.00162 C -0.02535 0.00324 -0.02865 0.0081 -0.03664 0.01111 C -0.04341 0.01412 -0.03976 0.0125 -0.04809 0.0169 C -0.04914 0.01759 -0.05035 0.01875 -0.05157 0.01898 L -0.05834 0.02107 C -0.06702 0.0257 -0.06337 0.02454 -0.07309 0.02685 C -0.10539 0.03357 -0.08976 0.03056 -0.13924 0.03264 C -0.14115 0.03287 -0.14306 0.03357 -0.14497 0.03426 C -0.14705 0.03542 -0.14948 0.03704 -0.15174 0.03796 C -0.15278 0.03866 -0.154 0.03982 -0.15521 0.04005 C -0.16823 0.04445 -0.16268 0.04398 -0.17205 0.04398 " pathEditMode="relative" rAng="0" ptsTypes="AAAAAAAAAAAAA">
                                      <p:cBhvr>
                                        <p:cTn id="72" dur="2000" fill="hold"/>
                                        <p:tgtEl>
                                          <p:spTgt spid="73"/>
                                        </p:tgtEl>
                                        <p:attrNameLst>
                                          <p:attrName>ppt_x</p:attrName>
                                          <p:attrName>ppt_y</p:attrName>
                                        </p:attrNameLst>
                                      </p:cBhvr>
                                      <p:rCtr x="-8611" y="2199"/>
                                    </p:animMotion>
                                  </p:childTnLst>
                                </p:cTn>
                              </p:par>
                            </p:childTnLst>
                          </p:cTn>
                        </p:par>
                      </p:childTnLst>
                    </p:cTn>
                  </p:par>
                  <p:par>
                    <p:cTn id="73" fill="hold">
                      <p:stCondLst>
                        <p:cond delay="indefinite"/>
                      </p:stCondLst>
                      <p:childTnLst>
                        <p:par>
                          <p:cTn id="74" fill="hold">
                            <p:stCondLst>
                              <p:cond delay="0"/>
                            </p:stCondLst>
                            <p:childTnLst>
                              <p:par>
                                <p:cTn id="75" presetID="0" presetClass="path" presetSubtype="0" accel="50000" decel="50000" fill="hold" grpId="1" nodeType="clickEffect">
                                  <p:stCondLst>
                                    <p:cond delay="0"/>
                                  </p:stCondLst>
                                  <p:childTnLst>
                                    <p:animMotion origin="layout" path="M 0 0 L 0 0 C -0.00469 0.00023 -0.0092 0.00023 -0.01389 0.00116 C -0.01788 0.00208 -0.02153 0.00417 -0.02552 0.00509 C -0.02726 0.00555 -0.02882 0.00579 -0.03056 0.00648 C -0.03247 0.00717 -0.03438 0.00833 -0.03629 0.00903 L -0.04028 0.01042 C -0.04132 0.01111 -0.04219 0.01227 -0.04323 0.01296 C -0.04462 0.01389 -0.04879 0.01505 -0.05018 0.01551 C -0.05104 0.01643 -0.05191 0.01759 -0.05295 0.01829 C -0.05434 0.01898 -0.05573 0.01898 -0.05695 0.01944 C -0.05799 0.01991 -0.05886 0.02037 -0.0599 0.02083 C -0.06146 0.02153 -0.0632 0.02268 -0.06476 0.02338 C -0.06615 0.02407 -0.06736 0.0243 -0.06875 0.02477 C -0.06979 0.025 -0.07066 0.02569 -0.0717 0.02592 C -0.07431 0.02685 -0.07691 0.02755 -0.07952 0.0287 C -0.09028 0.03333 -0.07396 0.02569 -0.08542 0.03264 C -0.08733 0.03356 -0.08924 0.03426 -0.09132 0.03518 L -0.09427 0.03657 C -0.09514 0.0368 -0.09618 0.0375 -0.09722 0.03773 C -0.10052 0.03866 -0.10278 0.03912 -0.1059 0.04028 C -0.10695 0.04074 -0.10799 0.0412 -0.10886 0.04167 C -0.11059 0.04259 -0.11215 0.04375 -0.11389 0.04421 C -0.11736 0.04537 -0.12778 0.04722 -0.13247 0.04815 C -0.13854 0.05092 -0.13403 0.0493 -0.14514 0.05092 C -0.14809 0.05116 -0.15104 0.05162 -0.15399 0.05208 C -0.15573 0.05255 -0.15729 0.05324 -0.15886 0.05347 C -0.16806 0.05417 -0.18629 0.05486 -0.18629 0.05486 " pathEditMode="relative" ptsTypes="AAAAAAAAAAAAAAAAAAAAAAAAAAAA">
                                      <p:cBhvr>
                                        <p:cTn id="76" dur="2000" fill="hold"/>
                                        <p:tgtEl>
                                          <p:spTgt spid="74"/>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animBg="1"/>
      <p:bldP spid="59" grpId="0" animBg="1"/>
      <p:bldP spid="60" grpId="0" animBg="1"/>
      <p:bldP spid="61" grpId="0" animBg="1"/>
      <p:bldP spid="66" grpId="0" animBg="1"/>
      <p:bldP spid="67" grpId="0" animBg="1"/>
      <p:bldP spid="68" grpId="0" animBg="1"/>
      <p:bldP spid="69" grpId="0" animBg="1"/>
      <p:bldP spid="70" grpId="0" animBg="1"/>
      <p:bldP spid="73" grpId="0" animBg="1"/>
      <p:bldP spid="73" grpId="1" animBg="1"/>
      <p:bldP spid="74" grpId="0" animBg="1"/>
      <p:bldP spid="74" grpId="1"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Command Chain Browser</a:t>
            </a:r>
          </a:p>
        </p:txBody>
      </p:sp>
      <p:sp>
        <p:nvSpPr>
          <p:cNvPr id="3" name="Content Placeholder 2"/>
          <p:cNvSpPr>
            <a:spLocks noGrp="1"/>
          </p:cNvSpPr>
          <p:nvPr>
            <p:ph idx="1"/>
          </p:nvPr>
        </p:nvSpPr>
        <p:spPr>
          <a:xfrm>
            <a:off x="381000" y="1371600"/>
            <a:ext cx="4038600" cy="4546600"/>
          </a:xfrm>
        </p:spPr>
        <p:txBody>
          <a:bodyPr/>
          <a:lstStyle/>
          <a:p>
            <a:r>
              <a:rPr lang="en-US" dirty="0"/>
              <a:t>Open Command Chain browser</a:t>
            </a:r>
          </a:p>
          <a:p>
            <a:r>
              <a:rPr lang="en-US" dirty="0"/>
              <a:t>Just click and drag platforms on </a:t>
            </a:r>
            <a:r>
              <a:rPr lang="en-US" dirty="0" err="1" smtClean="0">
                <a:solidFill>
                  <a:srgbClr val="FF0000"/>
                </a:solidFill>
              </a:rPr>
              <a:t>blue_chain</a:t>
            </a:r>
            <a:endParaRPr lang="en-US" dirty="0">
              <a:solidFill>
                <a:srgbClr val="FF0000"/>
              </a:solidFill>
            </a:endParaRPr>
          </a:p>
        </p:txBody>
      </p:sp>
      <p:pic>
        <p:nvPicPr>
          <p:cNvPr id="5" name="Picture 4"/>
          <p:cNvPicPr>
            <a:picLocks noChangeAspect="1"/>
          </p:cNvPicPr>
          <p:nvPr/>
        </p:nvPicPr>
        <p:blipFill>
          <a:blip r:embed="rId3"/>
          <a:stretch>
            <a:fillRect/>
          </a:stretch>
        </p:blipFill>
        <p:spPr>
          <a:xfrm>
            <a:off x="5410200" y="1371600"/>
            <a:ext cx="3308230" cy="4495800"/>
          </a:xfrm>
          <a:prstGeom prst="rect">
            <a:avLst/>
          </a:prstGeom>
          <a:ln>
            <a:solidFill>
              <a:schemeClr val="tx1"/>
            </a:solidFill>
          </a:ln>
        </p:spPr>
      </p:pic>
    </p:spTree>
    <p:extLst>
      <p:ext uri="{BB962C8B-B14F-4D97-AF65-F5344CB8AC3E}">
        <p14:creationId xmlns:p14="http://schemas.microsoft.com/office/powerpoint/2010/main" val="189802350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B050"/>
                </a:solidFill>
              </a:rPr>
              <a:t>Exercise</a:t>
            </a:r>
            <a:r>
              <a:rPr lang="en-US" dirty="0"/>
              <a:t>: Blue IADS Hierarchy </a:t>
            </a:r>
          </a:p>
        </p:txBody>
      </p:sp>
      <p:graphicFrame>
        <p:nvGraphicFramePr>
          <p:cNvPr id="4" name="Content Placeholder 3"/>
          <p:cNvGraphicFramePr>
            <a:graphicFrameLocks noGrp="1"/>
          </p:cNvGraphicFramePr>
          <p:nvPr>
            <p:ph idx="1"/>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2426341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B050"/>
                </a:solidFill>
              </a:rPr>
              <a:t>Solution: Command Chain</a:t>
            </a:r>
          </a:p>
        </p:txBody>
      </p:sp>
      <p:sp>
        <p:nvSpPr>
          <p:cNvPr id="3" name="Content Placeholder 2"/>
          <p:cNvSpPr>
            <a:spLocks noGrp="1"/>
          </p:cNvSpPr>
          <p:nvPr>
            <p:ph idx="1"/>
          </p:nvPr>
        </p:nvSpPr>
        <p:spPr>
          <a:xfrm>
            <a:off x="381000" y="1447800"/>
            <a:ext cx="4572000" cy="4546600"/>
          </a:xfrm>
        </p:spPr>
        <p:txBody>
          <a:bodyPr>
            <a:normAutofit/>
          </a:bodyPr>
          <a:lstStyle/>
          <a:p>
            <a:r>
              <a:rPr lang="en-US" dirty="0" smtClean="0"/>
              <a:t>Can </a:t>
            </a:r>
            <a:r>
              <a:rPr lang="en-US" dirty="0"/>
              <a:t>also use this panel to define command chain with names</a:t>
            </a:r>
          </a:p>
          <a:p>
            <a:endParaRPr lang="en-US" dirty="0"/>
          </a:p>
          <a:p>
            <a:endParaRPr lang="en-US" dirty="0"/>
          </a:p>
          <a:p>
            <a:endParaRPr lang="en-US" dirty="0"/>
          </a:p>
          <a:p>
            <a:endParaRPr lang="en-US" dirty="0"/>
          </a:p>
          <a:p>
            <a:endParaRPr lang="en-US" dirty="0"/>
          </a:p>
        </p:txBody>
      </p:sp>
      <p:pic>
        <p:nvPicPr>
          <p:cNvPr id="3075" name="Picture 3"/>
          <p:cNvPicPr>
            <a:picLocks noChangeAspect="1" noChangeArrowheads="1"/>
          </p:cNvPicPr>
          <p:nvPr/>
        </p:nvPicPr>
        <p:blipFill>
          <a:blip r:embed="rId3" cstate="print"/>
          <a:srcRect/>
          <a:stretch>
            <a:fillRect/>
          </a:stretch>
        </p:blipFill>
        <p:spPr bwMode="auto">
          <a:xfrm>
            <a:off x="1552575" y="3124200"/>
            <a:ext cx="2228850" cy="1428750"/>
          </a:xfrm>
          <a:prstGeom prst="rect">
            <a:avLst/>
          </a:prstGeom>
          <a:noFill/>
          <a:ln w="9525">
            <a:solidFill>
              <a:schemeClr val="tx1"/>
            </a:solidFill>
            <a:miter lim="800000"/>
            <a:headEnd/>
            <a:tailEnd/>
          </a:ln>
        </p:spPr>
      </p:pic>
      <p:pic>
        <p:nvPicPr>
          <p:cNvPr id="5" name="Picture 4"/>
          <p:cNvPicPr>
            <a:picLocks noChangeAspect="1"/>
          </p:cNvPicPr>
          <p:nvPr/>
        </p:nvPicPr>
        <p:blipFill>
          <a:blip r:embed="rId4"/>
          <a:stretch>
            <a:fillRect/>
          </a:stretch>
        </p:blipFill>
        <p:spPr>
          <a:xfrm>
            <a:off x="5486399" y="1447800"/>
            <a:ext cx="3339919" cy="4546600"/>
          </a:xfrm>
          <a:prstGeom prst="rect">
            <a:avLst/>
          </a:prstGeom>
          <a:ln>
            <a:solidFill>
              <a:schemeClr val="tx1"/>
            </a:solidFill>
          </a:ln>
        </p:spPr>
      </p:pic>
    </p:spTree>
    <p:extLst>
      <p:ext uri="{BB962C8B-B14F-4D97-AF65-F5344CB8AC3E}">
        <p14:creationId xmlns:p14="http://schemas.microsoft.com/office/powerpoint/2010/main" val="327024701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15050" y="1215120"/>
            <a:ext cx="6057550" cy="3433079"/>
          </a:xfrm>
          <a:prstGeom prst="rect">
            <a:avLst/>
          </a:prstGeom>
          <a:noFill/>
          <a:ln w="9525">
            <a:noFill/>
            <a:miter lim="800000"/>
            <a:headEnd/>
            <a:tailEnd/>
          </a:ln>
          <a:effectLst>
            <a:outerShdw dist="38100" dir="2700000" algn="ctr" rotWithShape="0">
              <a:schemeClr val="bg2">
                <a:lumMod val="90000"/>
              </a:schemeClr>
            </a:outerShdw>
          </a:effectLst>
          <a:extLst>
            <a:ext uri="{909E8E84-426E-40DD-AFC4-6F175D3DCCD1}">
              <a14:hiddenFill xmlns:a14="http://schemas.microsoft.com/office/drawing/2010/main">
                <a:solidFill>
                  <a:schemeClr val="accent1"/>
                </a:solidFill>
              </a14:hiddenFill>
            </a:ext>
          </a:extLst>
        </p:spPr>
      </p:pic>
      <p:sp>
        <p:nvSpPr>
          <p:cNvPr id="2" name="Title 1"/>
          <p:cNvSpPr>
            <a:spLocks noGrp="1"/>
          </p:cNvSpPr>
          <p:nvPr>
            <p:ph type="title"/>
          </p:nvPr>
        </p:nvSpPr>
        <p:spPr>
          <a:xfrm>
            <a:off x="381000" y="196536"/>
            <a:ext cx="8382000" cy="794064"/>
          </a:xfrm>
        </p:spPr>
        <p:txBody>
          <a:bodyPr/>
          <a:lstStyle/>
          <a:p>
            <a:r>
              <a:rPr lang="en-US" dirty="0">
                <a:solidFill>
                  <a:srgbClr val="00B050"/>
                </a:solidFill>
              </a:rPr>
              <a:t>Exercise: Comm Devices</a:t>
            </a:r>
            <a:r>
              <a:rPr lang="en-US" dirty="0"/>
              <a:t/>
            </a:r>
            <a:br>
              <a:rPr lang="en-US" dirty="0"/>
            </a:br>
            <a:r>
              <a:rPr lang="en-US" sz="2400" dirty="0"/>
              <a:t>scenarios/small_blue_iads.txt</a:t>
            </a:r>
            <a:endParaRPr lang="en-US" dirty="0"/>
          </a:p>
        </p:txBody>
      </p:sp>
      <p:sp>
        <p:nvSpPr>
          <p:cNvPr id="3" name="Content Placeholder 2"/>
          <p:cNvSpPr>
            <a:spLocks noGrp="1"/>
          </p:cNvSpPr>
          <p:nvPr>
            <p:ph idx="1"/>
          </p:nvPr>
        </p:nvSpPr>
        <p:spPr>
          <a:xfrm>
            <a:off x="386259" y="1295400"/>
            <a:ext cx="5410200" cy="4546600"/>
          </a:xfrm>
        </p:spPr>
        <p:txBody>
          <a:bodyPr>
            <a:normAutofit lnSpcReduction="10000"/>
          </a:bodyPr>
          <a:lstStyle/>
          <a:p>
            <a:endParaRPr lang="en-US" dirty="0"/>
          </a:p>
          <a:p>
            <a:r>
              <a:rPr lang="en-US" dirty="0">
                <a:solidFill>
                  <a:srgbClr val="FF0000"/>
                </a:solidFill>
              </a:rPr>
              <a:t>Add</a:t>
            </a:r>
            <a:r>
              <a:rPr lang="en-US" dirty="0"/>
              <a:t> comm devices to       “commanders”</a:t>
            </a:r>
          </a:p>
          <a:p>
            <a:pPr lvl="1"/>
            <a:endParaRPr lang="en-US" dirty="0"/>
          </a:p>
          <a:p>
            <a:r>
              <a:rPr lang="en-US" dirty="0"/>
              <a:t>Name comm </a:t>
            </a:r>
            <a:r>
              <a:rPr lang="en-US" dirty="0" err="1">
                <a:solidFill>
                  <a:srgbClr val="FF0000"/>
                </a:solidFill>
              </a:rPr>
              <a:t>blue_comm</a:t>
            </a:r>
            <a:endParaRPr lang="en-US" dirty="0"/>
          </a:p>
          <a:p>
            <a:endParaRPr lang="en-US" dirty="0"/>
          </a:p>
          <a:p>
            <a:r>
              <a:rPr lang="en-US" dirty="0"/>
              <a:t>For each comm:</a:t>
            </a:r>
          </a:p>
          <a:p>
            <a:pPr lvl="1"/>
            <a:r>
              <a:rPr lang="en-US" dirty="0"/>
              <a:t>Inherit </a:t>
            </a:r>
            <a:r>
              <a:rPr lang="en-US" dirty="0">
                <a:solidFill>
                  <a:srgbClr val="FF0000"/>
                </a:solidFill>
              </a:rPr>
              <a:t>TEAM_DATALINK</a:t>
            </a:r>
          </a:p>
          <a:p>
            <a:pPr lvl="1"/>
            <a:r>
              <a:rPr lang="en-US" dirty="0"/>
              <a:t>Add</a:t>
            </a:r>
            <a:r>
              <a:rPr lang="en-US" dirty="0">
                <a:solidFill>
                  <a:srgbClr val="FF0000"/>
                </a:solidFill>
              </a:rPr>
              <a:t> </a:t>
            </a:r>
            <a:r>
              <a:rPr lang="en-US" dirty="0" err="1">
                <a:solidFill>
                  <a:srgbClr val="FF0000"/>
                </a:solidFill>
              </a:rPr>
              <a:t>network_name</a:t>
            </a:r>
            <a:r>
              <a:rPr lang="en-US" dirty="0">
                <a:solidFill>
                  <a:srgbClr val="FF0000"/>
                </a:solidFill>
              </a:rPr>
              <a:t> </a:t>
            </a:r>
            <a:r>
              <a:rPr lang="en-US" dirty="0" err="1">
                <a:solidFill>
                  <a:srgbClr val="FF0000"/>
                </a:solidFill>
              </a:rPr>
              <a:t>blue_net</a:t>
            </a:r>
            <a:endParaRPr lang="en-US" dirty="0"/>
          </a:p>
          <a:p>
            <a:pPr lvl="1"/>
            <a:r>
              <a:rPr lang="en-US" dirty="0"/>
              <a:t>Add</a:t>
            </a:r>
            <a:r>
              <a:rPr lang="en-US" dirty="0">
                <a:solidFill>
                  <a:srgbClr val="FF0000"/>
                </a:solidFill>
              </a:rPr>
              <a:t> </a:t>
            </a:r>
            <a:r>
              <a:rPr lang="en-US" dirty="0" err="1">
                <a:solidFill>
                  <a:srgbClr val="FF0000"/>
                </a:solidFill>
              </a:rPr>
              <a:t>internal_link</a:t>
            </a:r>
            <a:r>
              <a:rPr lang="en-US" dirty="0" err="1"/>
              <a:t>s</a:t>
            </a:r>
            <a:r>
              <a:rPr lang="en-US" dirty="0">
                <a:solidFill>
                  <a:srgbClr val="FF0000"/>
                </a:solidFill>
              </a:rPr>
              <a:t> </a:t>
            </a:r>
            <a:r>
              <a:rPr lang="en-US" dirty="0"/>
              <a:t>to track &amp; task processors</a:t>
            </a:r>
          </a:p>
        </p:txBody>
      </p:sp>
      <p:sp>
        <p:nvSpPr>
          <p:cNvPr id="9" name="Rectangle 7"/>
          <p:cNvSpPr>
            <a:spLocks noChangeArrowheads="1"/>
          </p:cNvSpPr>
          <p:nvPr/>
        </p:nvSpPr>
        <p:spPr bwMode="auto">
          <a:xfrm>
            <a:off x="3685310" y="1142999"/>
            <a:ext cx="4858194" cy="1112291"/>
          </a:xfrm>
          <a:prstGeom prst="rect">
            <a:avLst/>
          </a:prstGeom>
          <a:noFill/>
          <a:ln w="38100" algn="ctr">
            <a:solidFill>
              <a:srgbClr val="FF0000"/>
            </a:solidFill>
            <a:miter lim="800000"/>
            <a:headEnd/>
            <a:tailEnd/>
          </a:ln>
          <a:effectLst/>
        </p:spPr>
        <p:txBody>
          <a:bodyPr wrap="none" anchor="ctr"/>
          <a:lstStyle/>
          <a:p>
            <a:endParaRPr lang="en-US"/>
          </a:p>
        </p:txBody>
      </p:sp>
    </p:spTree>
    <p:extLst>
      <p:ext uri="{BB962C8B-B14F-4D97-AF65-F5344CB8AC3E}">
        <p14:creationId xmlns:p14="http://schemas.microsoft.com/office/powerpoint/2010/main" val="279095743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82954" y="2057400"/>
            <a:ext cx="4472877" cy="2301736"/>
          </a:xfrm>
          <a:prstGeom prst="rect">
            <a:avLst/>
          </a:prstGeom>
          <a:ln>
            <a:solidFill>
              <a:schemeClr val="tx1"/>
            </a:solidFill>
          </a:ln>
        </p:spPr>
      </p:pic>
      <p:pic>
        <p:nvPicPr>
          <p:cNvPr id="5" name="Picture 4"/>
          <p:cNvPicPr>
            <a:picLocks noChangeAspect="1"/>
          </p:cNvPicPr>
          <p:nvPr/>
        </p:nvPicPr>
        <p:blipFill>
          <a:blip r:embed="rId4"/>
          <a:stretch>
            <a:fillRect/>
          </a:stretch>
        </p:blipFill>
        <p:spPr>
          <a:xfrm>
            <a:off x="4557476" y="1513429"/>
            <a:ext cx="4410075" cy="2514600"/>
          </a:xfrm>
          <a:prstGeom prst="rect">
            <a:avLst/>
          </a:prstGeom>
          <a:ln>
            <a:solidFill>
              <a:schemeClr val="tx1"/>
            </a:solidFill>
          </a:ln>
        </p:spPr>
      </p:pic>
      <p:sp>
        <p:nvSpPr>
          <p:cNvPr id="11" name="Rectangle 7"/>
          <p:cNvSpPr>
            <a:spLocks noChangeArrowheads="1"/>
          </p:cNvSpPr>
          <p:nvPr/>
        </p:nvSpPr>
        <p:spPr bwMode="auto">
          <a:xfrm>
            <a:off x="656092" y="3203776"/>
            <a:ext cx="2563381" cy="890208"/>
          </a:xfrm>
          <a:prstGeom prst="rect">
            <a:avLst/>
          </a:prstGeom>
          <a:noFill/>
          <a:ln w="38100" algn="ctr">
            <a:solidFill>
              <a:srgbClr val="FF0000"/>
            </a:solidFill>
            <a:miter lim="800000"/>
            <a:headEnd/>
            <a:tailEnd/>
          </a:ln>
          <a:effectLst/>
        </p:spPr>
        <p:txBody>
          <a:bodyPr wrap="none" anchor="ctr"/>
          <a:lstStyle/>
          <a:p>
            <a:endParaRPr lang="en-US"/>
          </a:p>
        </p:txBody>
      </p:sp>
      <p:sp>
        <p:nvSpPr>
          <p:cNvPr id="2" name="Title 1"/>
          <p:cNvSpPr>
            <a:spLocks noGrp="1"/>
          </p:cNvSpPr>
          <p:nvPr>
            <p:ph type="title"/>
          </p:nvPr>
        </p:nvSpPr>
        <p:spPr>
          <a:xfrm>
            <a:off x="381000" y="196536"/>
            <a:ext cx="8382000" cy="794064"/>
          </a:xfrm>
        </p:spPr>
        <p:txBody>
          <a:bodyPr/>
          <a:lstStyle/>
          <a:p>
            <a:r>
              <a:rPr lang="en-US" dirty="0">
                <a:solidFill>
                  <a:srgbClr val="00B050"/>
                </a:solidFill>
              </a:rPr>
              <a:t>Solution: Comm Devices</a:t>
            </a:r>
            <a:r>
              <a:rPr lang="en-US" dirty="0"/>
              <a:t/>
            </a:r>
            <a:br>
              <a:rPr lang="en-US" dirty="0"/>
            </a:br>
            <a:r>
              <a:rPr lang="en-US" sz="2000" dirty="0"/>
              <a:t>scenarios/small_blue_iads.txt</a:t>
            </a:r>
            <a:endParaRPr lang="en-US" sz="2400" dirty="0"/>
          </a:p>
        </p:txBody>
      </p:sp>
      <p:sp>
        <p:nvSpPr>
          <p:cNvPr id="3" name="Content Placeholder 2"/>
          <p:cNvSpPr>
            <a:spLocks noGrp="1"/>
          </p:cNvSpPr>
          <p:nvPr>
            <p:ph idx="1"/>
          </p:nvPr>
        </p:nvSpPr>
        <p:spPr>
          <a:xfrm>
            <a:off x="381000" y="1213398"/>
            <a:ext cx="5410200" cy="4546600"/>
          </a:xfrm>
        </p:spPr>
        <p:txBody>
          <a:bodyPr>
            <a:normAutofit/>
          </a:bodyPr>
          <a:lstStyle/>
          <a:p>
            <a:r>
              <a:rPr lang="en-US" dirty="0"/>
              <a:t>Add comm devices to       “commanders”</a:t>
            </a:r>
          </a:p>
        </p:txBody>
      </p:sp>
      <p:sp>
        <p:nvSpPr>
          <p:cNvPr id="10" name="Rectangle 7"/>
          <p:cNvSpPr>
            <a:spLocks noChangeArrowheads="1"/>
          </p:cNvSpPr>
          <p:nvPr/>
        </p:nvSpPr>
        <p:spPr bwMode="auto">
          <a:xfrm>
            <a:off x="5257800" y="2727061"/>
            <a:ext cx="2876879" cy="987131"/>
          </a:xfrm>
          <a:prstGeom prst="rect">
            <a:avLst/>
          </a:prstGeom>
          <a:noFill/>
          <a:ln w="38100" algn="ctr">
            <a:solidFill>
              <a:srgbClr val="FF0000"/>
            </a:solidFill>
            <a:miter lim="800000"/>
            <a:headEnd/>
            <a:tailEnd/>
          </a:ln>
          <a:effectLst/>
        </p:spPr>
        <p:txBody>
          <a:bodyPr wrap="none" anchor="ctr"/>
          <a:lstStyle/>
          <a:p>
            <a:endParaRPr lang="en-US"/>
          </a:p>
        </p:txBody>
      </p:sp>
      <p:sp>
        <p:nvSpPr>
          <p:cNvPr id="14" name="Content Placeholder 2"/>
          <p:cNvSpPr txBox="1">
            <a:spLocks/>
          </p:cNvSpPr>
          <p:nvPr/>
        </p:nvSpPr>
        <p:spPr>
          <a:xfrm>
            <a:off x="6111956" y="4572000"/>
            <a:ext cx="2748459" cy="1949467"/>
          </a:xfrm>
          <a:prstGeom prst="rect">
            <a:avLst/>
          </a:prstGeom>
        </p:spPr>
        <p:txBody>
          <a:bodyPr lIns="121917" tIns="60958" rIns="121917" bIns="60958">
            <a:normAutofit/>
          </a:bodyPr>
          <a:lstStyle>
            <a:lvl1pPr marL="480460" indent="-253987" algn="l" defTabSz="1191624" rtl="0" eaLnBrk="1" latinLnBrk="0" hangingPunct="1">
              <a:lnSpc>
                <a:spcPct val="120000"/>
              </a:lnSpc>
              <a:spcBef>
                <a:spcPts val="800"/>
              </a:spcBef>
              <a:buFont typeface="Arial" pitchFamily="34" charset="0"/>
              <a:buChar char="•"/>
              <a:tabLst>
                <a:tab pos="719631" algn="l"/>
              </a:tabLst>
              <a:defRPr sz="2000" b="1" kern="1200">
                <a:solidFill>
                  <a:schemeClr val="tx1"/>
                </a:solidFill>
                <a:latin typeface="Arial" pitchFamily="34" charset="0"/>
                <a:ea typeface="+mn-ea"/>
                <a:cs typeface="Arial" pitchFamily="34" charset="0"/>
              </a:defRPr>
            </a:lvl1pPr>
            <a:lvl2pPr marL="990551" indent="-380982" algn="l" defTabSz="1219139" rtl="0" eaLnBrk="1" latinLnBrk="0" hangingPunct="1">
              <a:spcBef>
                <a:spcPct val="20000"/>
              </a:spcBef>
              <a:buFont typeface="Arial" pitchFamily="34" charset="0"/>
              <a:buChar char="–"/>
              <a:defRPr sz="2100" b="1" kern="1200">
                <a:solidFill>
                  <a:schemeClr val="tx1"/>
                </a:solidFill>
                <a:latin typeface="Arial" pitchFamily="34" charset="0"/>
                <a:ea typeface="+mn-ea"/>
                <a:cs typeface="Arial" pitchFamily="34" charset="0"/>
              </a:defRPr>
            </a:lvl2pPr>
            <a:lvl3pPr marL="1523923" indent="-304784" algn="l" defTabSz="1219139" rtl="0" eaLnBrk="1" latinLnBrk="0" hangingPunct="1">
              <a:spcBef>
                <a:spcPct val="20000"/>
              </a:spcBef>
              <a:buFont typeface="Arial" pitchFamily="34" charset="0"/>
              <a:buChar char="•"/>
              <a:defRPr sz="1900" b="1" kern="1200">
                <a:solidFill>
                  <a:schemeClr val="tx1"/>
                </a:solidFill>
                <a:latin typeface="Arial" pitchFamily="34" charset="0"/>
                <a:ea typeface="+mn-ea"/>
                <a:cs typeface="Arial" pitchFamily="34" charset="0"/>
              </a:defRPr>
            </a:lvl3pPr>
            <a:lvl4pPr marL="2133493" indent="-304784" algn="l" defTabSz="1219139" rtl="0" eaLnBrk="1" latinLnBrk="0" hangingPunct="1">
              <a:spcBef>
                <a:spcPct val="20000"/>
              </a:spcBef>
              <a:buFont typeface="Arial" pitchFamily="34" charset="0"/>
              <a:buChar char="–"/>
              <a:defRPr sz="1900" b="1" kern="1200">
                <a:solidFill>
                  <a:schemeClr val="tx1"/>
                </a:solidFill>
                <a:latin typeface="Arial" pitchFamily="34" charset="0"/>
                <a:ea typeface="+mn-ea"/>
                <a:cs typeface="Arial" pitchFamily="34" charset="0"/>
              </a:defRPr>
            </a:lvl4pPr>
            <a:lvl5pPr marL="2743063" indent="-304784" algn="l" defTabSz="1219139" rtl="0" eaLnBrk="1" latinLnBrk="0" hangingPunct="1">
              <a:spcBef>
                <a:spcPct val="20000"/>
              </a:spcBef>
              <a:buFont typeface="Arial" pitchFamily="34" charset="0"/>
              <a:buChar char="•"/>
              <a:defRPr sz="1900" b="1" kern="1200">
                <a:solidFill>
                  <a:schemeClr val="tx1"/>
                </a:solidFill>
                <a:latin typeface="Arial" pitchFamily="34" charset="0"/>
                <a:ea typeface="+mn-ea"/>
                <a:cs typeface="Arial" pitchFamily="34" charset="0"/>
              </a:defRPr>
            </a:lvl5pPr>
            <a:lvl6pPr marL="3352632" indent="-304784" algn="l" defTabSz="1219139"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202" indent="-304784" algn="l" defTabSz="1219139"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771" indent="-304784" algn="l" defTabSz="1219139"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341" indent="-304784" algn="l" defTabSz="1219139"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r>
              <a:rPr lang="en-US" dirty="0"/>
              <a:t>Why go to both processors?</a:t>
            </a:r>
          </a:p>
        </p:txBody>
      </p:sp>
      <p:pic>
        <p:nvPicPr>
          <p:cNvPr id="4" name="Picture 3"/>
          <p:cNvPicPr>
            <a:picLocks noChangeAspect="1"/>
          </p:cNvPicPr>
          <p:nvPr/>
        </p:nvPicPr>
        <p:blipFill>
          <a:blip r:embed="rId5"/>
          <a:stretch>
            <a:fillRect/>
          </a:stretch>
        </p:blipFill>
        <p:spPr>
          <a:xfrm>
            <a:off x="2810721" y="3953680"/>
            <a:ext cx="3330656" cy="2329688"/>
          </a:xfrm>
          <a:prstGeom prst="rect">
            <a:avLst/>
          </a:prstGeom>
          <a:ln>
            <a:solidFill>
              <a:schemeClr val="tx1"/>
            </a:solidFill>
          </a:ln>
        </p:spPr>
      </p:pic>
      <p:sp>
        <p:nvSpPr>
          <p:cNvPr id="12" name="Rectangle 7"/>
          <p:cNvSpPr>
            <a:spLocks noChangeArrowheads="1"/>
          </p:cNvSpPr>
          <p:nvPr/>
        </p:nvSpPr>
        <p:spPr bwMode="auto">
          <a:xfrm>
            <a:off x="3247223" y="5227603"/>
            <a:ext cx="2834627" cy="1014255"/>
          </a:xfrm>
          <a:prstGeom prst="rect">
            <a:avLst/>
          </a:prstGeom>
          <a:noFill/>
          <a:ln w="38100" algn="ctr">
            <a:solidFill>
              <a:srgbClr val="FF0000"/>
            </a:solidFill>
            <a:miter lim="800000"/>
            <a:headEnd/>
            <a:tailEnd/>
          </a:ln>
          <a:effectLst/>
        </p:spPr>
        <p:txBody>
          <a:bodyPr wrap="none" anchor="ctr"/>
          <a:lstStyle/>
          <a:p>
            <a:endParaRPr lang="en-US"/>
          </a:p>
        </p:txBody>
      </p:sp>
    </p:spTree>
    <p:extLst>
      <p:ext uri="{BB962C8B-B14F-4D97-AF65-F5344CB8AC3E}">
        <p14:creationId xmlns:p14="http://schemas.microsoft.com/office/powerpoint/2010/main" val="143716642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96536"/>
            <a:ext cx="8382000" cy="794064"/>
          </a:xfrm>
        </p:spPr>
        <p:txBody>
          <a:bodyPr/>
          <a:lstStyle/>
          <a:p>
            <a:r>
              <a:rPr lang="en-US" dirty="0"/>
              <a:t>Two Internal Links</a:t>
            </a:r>
            <a:br>
              <a:rPr lang="en-US" dirty="0"/>
            </a:br>
            <a:r>
              <a:rPr lang="en-US" sz="2000" dirty="0"/>
              <a:t>platforms/large_sam_battalion.txt</a:t>
            </a:r>
            <a:endParaRPr lang="en-US" sz="2400" dirty="0"/>
          </a:p>
        </p:txBody>
      </p:sp>
      <p:sp>
        <p:nvSpPr>
          <p:cNvPr id="3" name="Content Placeholder 2"/>
          <p:cNvSpPr>
            <a:spLocks noGrp="1"/>
          </p:cNvSpPr>
          <p:nvPr>
            <p:ph idx="1"/>
          </p:nvPr>
        </p:nvSpPr>
        <p:spPr>
          <a:xfrm>
            <a:off x="386258" y="1295400"/>
            <a:ext cx="5633541" cy="4546600"/>
          </a:xfrm>
        </p:spPr>
        <p:txBody>
          <a:bodyPr/>
          <a:lstStyle/>
          <a:p>
            <a:r>
              <a:rPr lang="en-US" dirty="0"/>
              <a:t>This </a:t>
            </a:r>
            <a:r>
              <a:rPr lang="en-US" i="1" dirty="0"/>
              <a:t>comm</a:t>
            </a:r>
            <a:r>
              <a:rPr lang="en-US" dirty="0"/>
              <a:t> device has two internal links</a:t>
            </a:r>
          </a:p>
          <a:p>
            <a:endParaRPr lang="en-US" dirty="0"/>
          </a:p>
          <a:p>
            <a:r>
              <a:rPr lang="en-US" dirty="0"/>
              <a:t>Where do they go? </a:t>
            </a:r>
          </a:p>
          <a:p>
            <a:pPr lvl="1"/>
            <a:r>
              <a:rPr lang="en-US" dirty="0"/>
              <a:t>Track Processor (</a:t>
            </a:r>
            <a:r>
              <a:rPr lang="en-US" i="1" dirty="0" err="1"/>
              <a:t>data_mgr</a:t>
            </a:r>
            <a:r>
              <a:rPr lang="en-US" dirty="0"/>
              <a:t>)</a:t>
            </a:r>
          </a:p>
          <a:p>
            <a:pPr lvl="1"/>
            <a:r>
              <a:rPr lang="en-US" dirty="0"/>
              <a:t>Task Processor (</a:t>
            </a:r>
            <a:r>
              <a:rPr lang="en-US" i="1" dirty="0" err="1"/>
              <a:t>task_mgr</a:t>
            </a:r>
            <a:r>
              <a:rPr lang="en-US" dirty="0"/>
              <a:t>)</a:t>
            </a:r>
          </a:p>
          <a:p>
            <a:pPr lvl="1"/>
            <a:endParaRPr lang="en-US" dirty="0"/>
          </a:p>
          <a:p>
            <a:r>
              <a:rPr lang="en-US" dirty="0"/>
              <a:t>Why go to both processors? </a:t>
            </a:r>
          </a:p>
          <a:p>
            <a:r>
              <a:rPr lang="en-US" dirty="0"/>
              <a:t>How does this SAM system work? </a:t>
            </a:r>
          </a:p>
        </p:txBody>
      </p:sp>
      <p:pic>
        <p:nvPicPr>
          <p:cNvPr id="3074" name="Picture 2"/>
          <p:cNvPicPr>
            <a:picLocks noChangeAspect="1" noChangeArrowheads="1"/>
          </p:cNvPicPr>
          <p:nvPr/>
        </p:nvPicPr>
        <p:blipFill rotWithShape="1">
          <a:blip r:embed="rId3" cstate="print"/>
          <a:srcRect b="50000"/>
          <a:stretch/>
        </p:blipFill>
        <p:spPr bwMode="auto">
          <a:xfrm>
            <a:off x="5867400" y="2209800"/>
            <a:ext cx="2837587" cy="1628775"/>
          </a:xfrm>
          <a:prstGeom prst="rect">
            <a:avLst/>
          </a:prstGeom>
          <a:noFill/>
          <a:ln w="9525">
            <a:solidFill>
              <a:schemeClr val="tx1"/>
            </a:solidFill>
            <a:miter lim="800000"/>
            <a:headEnd/>
            <a:tailEnd/>
          </a:ln>
        </p:spPr>
      </p:pic>
      <p:grpSp>
        <p:nvGrpSpPr>
          <p:cNvPr id="6" name="Group 5"/>
          <p:cNvGrpSpPr/>
          <p:nvPr/>
        </p:nvGrpSpPr>
        <p:grpSpPr>
          <a:xfrm>
            <a:off x="152400" y="5196840"/>
            <a:ext cx="1862228" cy="1055406"/>
            <a:chOff x="6424726" y="4930857"/>
            <a:chExt cx="1862228" cy="1055406"/>
          </a:xfrm>
        </p:grpSpPr>
        <p:pic>
          <p:nvPicPr>
            <p:cNvPr id="1026"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424726" y="4930857"/>
              <a:ext cx="1862228" cy="1055406"/>
            </a:xfrm>
            <a:prstGeom prst="rect">
              <a:avLst/>
            </a:prstGeom>
            <a:noFill/>
            <a:ln w="9525">
              <a:solidFill>
                <a:schemeClr val="tx1"/>
              </a:solidFill>
              <a:miter lim="800000"/>
              <a:headEnd/>
              <a:tailEnd/>
            </a:ln>
            <a:effectLst>
              <a:outerShdw dist="38100" dir="2700000" algn="ctr" rotWithShape="0">
                <a:schemeClr val="bg2">
                  <a:lumMod val="90000"/>
                </a:schemeClr>
              </a:outerShdw>
            </a:effectLst>
            <a:extLst>
              <a:ext uri="{909E8E84-426E-40DD-AFC4-6F175D3DCCD1}">
                <a14:hiddenFill xmlns:a14="http://schemas.microsoft.com/office/drawing/2010/main">
                  <a:solidFill>
                    <a:schemeClr val="accent1"/>
                  </a:solidFill>
                </a14:hiddenFill>
              </a:ext>
            </a:extLst>
          </p:spPr>
        </p:pic>
        <p:sp>
          <p:nvSpPr>
            <p:cNvPr id="4" name="Rectangle 3"/>
            <p:cNvSpPr/>
            <p:nvPr/>
          </p:nvSpPr>
          <p:spPr>
            <a:xfrm>
              <a:off x="7284720" y="5087112"/>
              <a:ext cx="734060" cy="109728"/>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a:extLst>
              <a:ext uri="{FF2B5EF4-FFF2-40B4-BE49-F238E27FC236}">
                <a16:creationId xmlns:a16="http://schemas.microsoft.com/office/drawing/2014/main" id="{B326DDA3-2A25-4E87-8981-A28FA5BF704B}"/>
              </a:ext>
            </a:extLst>
          </p:cNvPr>
          <p:cNvPicPr>
            <a:picLocks noChangeAspect="1"/>
          </p:cNvPicPr>
          <p:nvPr/>
        </p:nvPicPr>
        <p:blipFill>
          <a:blip r:embed="rId5"/>
          <a:stretch>
            <a:fillRect/>
          </a:stretch>
        </p:blipFill>
        <p:spPr>
          <a:xfrm>
            <a:off x="5646890" y="4332623"/>
            <a:ext cx="3278606" cy="1143000"/>
          </a:xfrm>
          <a:prstGeom prst="rect">
            <a:avLst/>
          </a:prstGeom>
          <a:ln>
            <a:solidFill>
              <a:schemeClr val="tx1"/>
            </a:solid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382000" cy="794064"/>
          </a:xfrm>
        </p:spPr>
        <p:txBody>
          <a:bodyPr/>
          <a:lstStyle/>
          <a:p>
            <a:r>
              <a:rPr lang="en-US" dirty="0"/>
              <a:t>EW Radars</a:t>
            </a:r>
            <a:br>
              <a:rPr lang="en-US" dirty="0"/>
            </a:br>
            <a:r>
              <a:rPr lang="en-US" sz="2000" dirty="0"/>
              <a:t>platforms/ew_radar.txt, </a:t>
            </a:r>
            <a:r>
              <a:rPr lang="en-US" sz="2000" dirty="0" smtClean="0"/>
              <a:t>platforms/blue_radar.txt</a:t>
            </a:r>
            <a:endParaRPr lang="en-US" dirty="0"/>
          </a:p>
        </p:txBody>
      </p:sp>
      <p:sp>
        <p:nvSpPr>
          <p:cNvPr id="3" name="Content Placeholder 2"/>
          <p:cNvSpPr>
            <a:spLocks noGrp="1"/>
          </p:cNvSpPr>
          <p:nvPr>
            <p:ph idx="1"/>
          </p:nvPr>
        </p:nvSpPr>
        <p:spPr>
          <a:xfrm>
            <a:off x="152400" y="1340514"/>
            <a:ext cx="4419600" cy="4438494"/>
          </a:xfrm>
        </p:spPr>
        <p:txBody>
          <a:bodyPr>
            <a:normAutofit/>
          </a:bodyPr>
          <a:lstStyle/>
          <a:p>
            <a:pPr>
              <a:buNone/>
            </a:pPr>
            <a:r>
              <a:rPr lang="en-US" sz="1600" dirty="0"/>
              <a:t>The Early Warning (EW) radar: </a:t>
            </a:r>
          </a:p>
          <a:p>
            <a:r>
              <a:rPr lang="en-US" sz="1600" dirty="0"/>
              <a:t>Object class EW_RADAR, derived from </a:t>
            </a:r>
            <a:r>
              <a:rPr lang="en-US" sz="1600" dirty="0" smtClean="0"/>
              <a:t>BLUE_RADAR </a:t>
            </a:r>
            <a:r>
              <a:rPr lang="en-US" sz="1600" dirty="0"/>
              <a:t>object class</a:t>
            </a:r>
          </a:p>
          <a:p>
            <a:r>
              <a:rPr lang="en-US" sz="1600" dirty="0"/>
              <a:t>EW_RADAR object has an EW_RADAR sensor called </a:t>
            </a:r>
            <a:r>
              <a:rPr lang="en-US" sz="1600" i="1" dirty="0" err="1"/>
              <a:t>ew_radar</a:t>
            </a:r>
            <a:endParaRPr lang="en-US" sz="1600" i="1" dirty="0"/>
          </a:p>
          <a:p>
            <a:pPr lvl="1"/>
            <a:r>
              <a:rPr lang="en-US" sz="1400" dirty="0"/>
              <a:t>This sensor is on</a:t>
            </a:r>
          </a:p>
          <a:p>
            <a:pPr lvl="1"/>
            <a:r>
              <a:rPr lang="en-US" sz="1400" dirty="0"/>
              <a:t>Linked to the </a:t>
            </a:r>
            <a:r>
              <a:rPr lang="en-US" sz="1400" i="1" dirty="0" err="1"/>
              <a:t>data_mgr</a:t>
            </a:r>
            <a:endParaRPr lang="en-US" sz="1400" i="1" dirty="0"/>
          </a:p>
          <a:p>
            <a:r>
              <a:rPr lang="en-US" sz="1600" dirty="0"/>
              <a:t>The WSF_LINKED_PROCESSOR </a:t>
            </a:r>
            <a:r>
              <a:rPr lang="en-US" sz="1600" i="1" dirty="0" err="1"/>
              <a:t>data_mgr</a:t>
            </a:r>
            <a:r>
              <a:rPr lang="en-US" sz="1600" dirty="0"/>
              <a:t> reports automatically to commander</a:t>
            </a:r>
          </a:p>
          <a:p>
            <a:pPr lvl="1"/>
            <a:r>
              <a:rPr lang="en-US" sz="1400" dirty="0"/>
              <a:t>All sensor tracks go  </a:t>
            </a:r>
            <a:r>
              <a:rPr lang="en-US" sz="1400" dirty="0" smtClean="0"/>
              <a:t>to </a:t>
            </a:r>
            <a:r>
              <a:rPr lang="en-US" sz="1400" dirty="0"/>
              <a:t>the commander </a:t>
            </a:r>
          </a:p>
        </p:txBody>
      </p:sp>
      <p:grpSp>
        <p:nvGrpSpPr>
          <p:cNvPr id="7" name="Group 6"/>
          <p:cNvGrpSpPr/>
          <p:nvPr/>
        </p:nvGrpSpPr>
        <p:grpSpPr>
          <a:xfrm>
            <a:off x="152400" y="5196840"/>
            <a:ext cx="1862228" cy="1055406"/>
            <a:chOff x="6424726" y="4930857"/>
            <a:chExt cx="1862228" cy="1055406"/>
          </a:xfrm>
        </p:grpSpPr>
        <p:pic>
          <p:nvPicPr>
            <p:cNvPr id="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24726" y="4930857"/>
              <a:ext cx="1862228" cy="1055406"/>
            </a:xfrm>
            <a:prstGeom prst="rect">
              <a:avLst/>
            </a:prstGeom>
            <a:noFill/>
            <a:ln w="9525">
              <a:solidFill>
                <a:schemeClr val="tx1"/>
              </a:solidFill>
              <a:miter lim="800000"/>
              <a:headEnd/>
              <a:tailEnd/>
            </a:ln>
            <a:effectLst>
              <a:outerShdw dist="38100" dir="2700000" algn="ctr" rotWithShape="0">
                <a:schemeClr val="bg2">
                  <a:lumMod val="90000"/>
                </a:schemeClr>
              </a:outerShdw>
            </a:effectLst>
            <a:extLst>
              <a:ext uri="{909E8E84-426E-40DD-AFC4-6F175D3DCCD1}">
                <a14:hiddenFill xmlns:a14="http://schemas.microsoft.com/office/drawing/2010/main">
                  <a:solidFill>
                    <a:schemeClr val="accent1"/>
                  </a:solidFill>
                </a14:hiddenFill>
              </a:ext>
            </a:extLst>
          </p:spPr>
        </p:pic>
        <p:sp>
          <p:nvSpPr>
            <p:cNvPr id="9" name="Rectangle 8"/>
            <p:cNvSpPr/>
            <p:nvPr/>
          </p:nvSpPr>
          <p:spPr>
            <a:xfrm>
              <a:off x="6717334" y="5232609"/>
              <a:ext cx="533400" cy="280416"/>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6" name="Picture 5"/>
          <p:cNvPicPr>
            <a:picLocks noChangeAspect="1"/>
          </p:cNvPicPr>
          <p:nvPr/>
        </p:nvPicPr>
        <p:blipFill>
          <a:blip r:embed="rId4"/>
          <a:stretch>
            <a:fillRect/>
          </a:stretch>
        </p:blipFill>
        <p:spPr>
          <a:xfrm>
            <a:off x="5181600" y="1219200"/>
            <a:ext cx="2819400" cy="2391738"/>
          </a:xfrm>
          <a:prstGeom prst="rect">
            <a:avLst/>
          </a:prstGeom>
          <a:ln>
            <a:solidFill>
              <a:schemeClr val="tx1"/>
            </a:solidFill>
          </a:ln>
        </p:spPr>
      </p:pic>
      <p:pic>
        <p:nvPicPr>
          <p:cNvPr id="11" name="Picture 10"/>
          <p:cNvPicPr>
            <a:picLocks noChangeAspect="1"/>
          </p:cNvPicPr>
          <p:nvPr/>
        </p:nvPicPr>
        <p:blipFill>
          <a:blip r:embed="rId5"/>
          <a:stretch>
            <a:fillRect/>
          </a:stretch>
        </p:blipFill>
        <p:spPr>
          <a:xfrm>
            <a:off x="4553712" y="3733800"/>
            <a:ext cx="4191000" cy="2635100"/>
          </a:xfrm>
          <a:prstGeom prst="rect">
            <a:avLst/>
          </a:prstGeom>
          <a:ln>
            <a:solidFill>
              <a:schemeClr val="tx1"/>
            </a:solidFill>
          </a:ln>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96536"/>
            <a:ext cx="8382000" cy="794064"/>
          </a:xfrm>
        </p:spPr>
        <p:txBody>
          <a:bodyPr/>
          <a:lstStyle/>
          <a:p>
            <a:r>
              <a:rPr lang="en-US" dirty="0"/>
              <a:t>EW Radar Company Commander</a:t>
            </a:r>
            <a:br>
              <a:rPr lang="en-US" dirty="0"/>
            </a:br>
            <a:r>
              <a:rPr lang="en-US" sz="2000" dirty="0" smtClean="0"/>
              <a:t>platforms/blue_radar_company.txt</a:t>
            </a:r>
            <a:endParaRPr lang="en-US" sz="2400" dirty="0"/>
          </a:p>
        </p:txBody>
      </p:sp>
      <p:sp>
        <p:nvSpPr>
          <p:cNvPr id="3" name="Content Placeholder 2"/>
          <p:cNvSpPr>
            <a:spLocks noGrp="1"/>
          </p:cNvSpPr>
          <p:nvPr>
            <p:ph idx="1"/>
          </p:nvPr>
        </p:nvSpPr>
        <p:spPr>
          <a:xfrm>
            <a:off x="36576" y="1295400"/>
            <a:ext cx="4687824" cy="4724400"/>
          </a:xfrm>
        </p:spPr>
        <p:txBody>
          <a:bodyPr>
            <a:normAutofit/>
          </a:bodyPr>
          <a:lstStyle/>
          <a:p>
            <a:pPr>
              <a:buNone/>
            </a:pPr>
            <a:r>
              <a:rPr lang="en-US" sz="1600" dirty="0"/>
              <a:t>The radar commander: </a:t>
            </a:r>
          </a:p>
          <a:p>
            <a:r>
              <a:rPr lang="en-US" sz="1600" dirty="0"/>
              <a:t>Object class </a:t>
            </a:r>
            <a:r>
              <a:rPr lang="en-US" sz="1600" dirty="0" smtClean="0"/>
              <a:t>BLUE_RADAR_COMPANY</a:t>
            </a:r>
            <a:endParaRPr lang="en-US" sz="1600" dirty="0"/>
          </a:p>
          <a:p>
            <a:r>
              <a:rPr lang="en-US" sz="1600" dirty="0"/>
              <a:t>WSF_TRACK_PROCESSOR </a:t>
            </a:r>
            <a:r>
              <a:rPr lang="en-US" sz="1600" i="1" dirty="0" err="1"/>
              <a:t>data_mgr</a:t>
            </a:r>
            <a:r>
              <a:rPr lang="en-US" sz="1600" dirty="0"/>
              <a:t> receives tracks from </a:t>
            </a:r>
            <a:r>
              <a:rPr lang="en-US" sz="1600" i="1" dirty="0" err="1"/>
              <a:t>comm</a:t>
            </a:r>
            <a:r>
              <a:rPr lang="en-US" sz="1600" dirty="0"/>
              <a:t> devices</a:t>
            </a:r>
          </a:p>
          <a:p>
            <a:pPr lvl="1"/>
            <a:r>
              <a:rPr lang="en-US" sz="1400" dirty="0"/>
              <a:t>WSF_TRACK_PROCESSOR derived from WSF_LINKED_PROCESSOR</a:t>
            </a:r>
          </a:p>
          <a:p>
            <a:r>
              <a:rPr lang="en-US" sz="1600" dirty="0"/>
              <a:t>The </a:t>
            </a:r>
            <a:r>
              <a:rPr lang="en-US" sz="1600" i="1" dirty="0" err="1"/>
              <a:t>data_mgr</a:t>
            </a:r>
            <a:r>
              <a:rPr lang="en-US" sz="1600" dirty="0"/>
              <a:t> processor performs two tasks: </a:t>
            </a:r>
          </a:p>
          <a:p>
            <a:pPr lvl="1"/>
            <a:r>
              <a:rPr lang="en-US" sz="1400" dirty="0"/>
              <a:t>Fuses tracks </a:t>
            </a:r>
          </a:p>
          <a:p>
            <a:pPr lvl="1"/>
            <a:r>
              <a:rPr lang="en-US" sz="1400" dirty="0"/>
              <a:t>Reports tracks automatically to IADS commander</a:t>
            </a:r>
          </a:p>
        </p:txBody>
      </p:sp>
      <p:grpSp>
        <p:nvGrpSpPr>
          <p:cNvPr id="5" name="Group 4"/>
          <p:cNvGrpSpPr/>
          <p:nvPr/>
        </p:nvGrpSpPr>
        <p:grpSpPr>
          <a:xfrm>
            <a:off x="152400" y="5196840"/>
            <a:ext cx="1862228" cy="1055406"/>
            <a:chOff x="6424726" y="4930857"/>
            <a:chExt cx="1862228" cy="1055406"/>
          </a:xfrm>
        </p:grpSpPr>
        <p:pic>
          <p:nvPicPr>
            <p:cNvPr id="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24726" y="4930857"/>
              <a:ext cx="1862228" cy="1055406"/>
            </a:xfrm>
            <a:prstGeom prst="rect">
              <a:avLst/>
            </a:prstGeom>
            <a:noFill/>
            <a:ln w="9525">
              <a:solidFill>
                <a:schemeClr val="tx1"/>
              </a:solidFill>
              <a:miter lim="800000"/>
              <a:headEnd/>
              <a:tailEnd/>
            </a:ln>
            <a:effectLst>
              <a:outerShdw dist="38100" dir="2700000" algn="ctr" rotWithShape="0">
                <a:schemeClr val="bg2">
                  <a:lumMod val="90000"/>
                </a:schemeClr>
              </a:outerShdw>
            </a:effectLst>
            <a:extLst>
              <a:ext uri="{909E8E84-426E-40DD-AFC4-6F175D3DCCD1}">
                <a14:hiddenFill xmlns:a14="http://schemas.microsoft.com/office/drawing/2010/main">
                  <a:solidFill>
                    <a:schemeClr val="accent1"/>
                  </a:solidFill>
                </a14:hiddenFill>
              </a:ext>
            </a:extLst>
          </p:spPr>
        </p:pic>
        <p:sp>
          <p:nvSpPr>
            <p:cNvPr id="7" name="Rectangle 6"/>
            <p:cNvSpPr/>
            <p:nvPr/>
          </p:nvSpPr>
          <p:spPr>
            <a:xfrm>
              <a:off x="6532372" y="5087112"/>
              <a:ext cx="734060" cy="109728"/>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0" name="Picture 9">
            <a:extLst>
              <a:ext uri="{FF2B5EF4-FFF2-40B4-BE49-F238E27FC236}">
                <a16:creationId xmlns:a16="http://schemas.microsoft.com/office/drawing/2014/main" id="{028053AB-0345-415F-8491-71B8BB4372FB}"/>
              </a:ext>
            </a:extLst>
          </p:cNvPr>
          <p:cNvPicPr>
            <a:picLocks noChangeAspect="1"/>
          </p:cNvPicPr>
          <p:nvPr/>
        </p:nvPicPr>
        <p:blipFill>
          <a:blip r:embed="rId4"/>
          <a:stretch>
            <a:fillRect/>
          </a:stretch>
        </p:blipFill>
        <p:spPr>
          <a:xfrm>
            <a:off x="5216539" y="4891323"/>
            <a:ext cx="3278606" cy="1143000"/>
          </a:xfrm>
          <a:prstGeom prst="rect">
            <a:avLst/>
          </a:prstGeom>
          <a:ln>
            <a:solidFill>
              <a:schemeClr val="tx1"/>
            </a:solidFill>
          </a:ln>
        </p:spPr>
      </p:pic>
      <p:pic>
        <p:nvPicPr>
          <p:cNvPr id="4" name="Picture 3"/>
          <p:cNvPicPr>
            <a:picLocks noChangeAspect="1"/>
          </p:cNvPicPr>
          <p:nvPr/>
        </p:nvPicPr>
        <p:blipFill>
          <a:blip r:embed="rId5"/>
          <a:stretch>
            <a:fillRect/>
          </a:stretch>
        </p:blipFill>
        <p:spPr>
          <a:xfrm>
            <a:off x="4724400" y="1527447"/>
            <a:ext cx="4262885" cy="2968353"/>
          </a:xfrm>
          <a:prstGeom prst="rect">
            <a:avLst/>
          </a:prstGeom>
          <a:ln>
            <a:solidFill>
              <a:schemeClr val="tx1"/>
            </a:solidFill>
          </a:ln>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382000" cy="794064"/>
          </a:xfrm>
        </p:spPr>
        <p:txBody>
          <a:bodyPr/>
          <a:lstStyle/>
          <a:p>
            <a:r>
              <a:rPr lang="en-US" dirty="0"/>
              <a:t>IADS Commander</a:t>
            </a:r>
            <a:br>
              <a:rPr lang="en-US" dirty="0"/>
            </a:br>
            <a:r>
              <a:rPr lang="en-US" sz="2000" dirty="0"/>
              <a:t>platforms/iads_cmdr.txt</a:t>
            </a:r>
            <a:endParaRPr lang="en-US" sz="2400" dirty="0"/>
          </a:p>
        </p:txBody>
      </p:sp>
      <p:sp>
        <p:nvSpPr>
          <p:cNvPr id="3" name="Content Placeholder 2"/>
          <p:cNvSpPr>
            <a:spLocks noGrp="1"/>
          </p:cNvSpPr>
          <p:nvPr>
            <p:ph idx="1"/>
          </p:nvPr>
        </p:nvSpPr>
        <p:spPr>
          <a:xfrm>
            <a:off x="381000" y="1447800"/>
            <a:ext cx="3733800" cy="4495800"/>
          </a:xfrm>
        </p:spPr>
        <p:txBody>
          <a:bodyPr/>
          <a:lstStyle/>
          <a:p>
            <a:pPr>
              <a:buNone/>
            </a:pPr>
            <a:r>
              <a:rPr lang="en-US" sz="1600" dirty="0"/>
              <a:t>The IADS commander: </a:t>
            </a:r>
          </a:p>
          <a:p>
            <a:r>
              <a:rPr lang="en-US" sz="1600" dirty="0"/>
              <a:t>Object class IADS_CMDR</a:t>
            </a:r>
          </a:p>
          <a:p>
            <a:r>
              <a:rPr lang="en-US" sz="1600" dirty="0"/>
              <a:t>IADS_CMDR_DATA_MGR </a:t>
            </a:r>
            <a:r>
              <a:rPr lang="en-US" sz="1600" i="1" dirty="0" err="1"/>
              <a:t>data_mgr</a:t>
            </a:r>
            <a:r>
              <a:rPr lang="en-US" sz="1600" dirty="0"/>
              <a:t> receives tracks from </a:t>
            </a:r>
            <a:r>
              <a:rPr lang="en-US" sz="1600" i="1" dirty="0"/>
              <a:t>comm</a:t>
            </a:r>
            <a:r>
              <a:rPr lang="en-US" sz="1600" dirty="0"/>
              <a:t> devices</a:t>
            </a:r>
          </a:p>
          <a:p>
            <a:pPr lvl="1"/>
            <a:r>
              <a:rPr lang="en-US" sz="1400" dirty="0"/>
              <a:t>WSF_TRACK_PROCESSOR</a:t>
            </a:r>
          </a:p>
          <a:p>
            <a:r>
              <a:rPr lang="en-US" sz="1600" dirty="0"/>
              <a:t>Processor </a:t>
            </a:r>
            <a:r>
              <a:rPr lang="en-US" sz="1600" i="1" dirty="0" err="1"/>
              <a:t>task_mgr</a:t>
            </a:r>
            <a:r>
              <a:rPr lang="en-US" sz="1600" dirty="0"/>
              <a:t> assigns targets to subordinates</a:t>
            </a:r>
          </a:p>
          <a:p>
            <a:pPr lvl="1"/>
            <a:r>
              <a:rPr lang="en-US" sz="1400" dirty="0"/>
              <a:t>Based on  tracks in the Master Track List</a:t>
            </a:r>
          </a:p>
        </p:txBody>
      </p:sp>
      <p:grpSp>
        <p:nvGrpSpPr>
          <p:cNvPr id="5" name="Group 4"/>
          <p:cNvGrpSpPr/>
          <p:nvPr/>
        </p:nvGrpSpPr>
        <p:grpSpPr>
          <a:xfrm>
            <a:off x="152400" y="5196840"/>
            <a:ext cx="1862228" cy="1055406"/>
            <a:chOff x="6424726" y="4930857"/>
            <a:chExt cx="1862228" cy="1055406"/>
          </a:xfrm>
        </p:grpSpPr>
        <p:pic>
          <p:nvPicPr>
            <p:cNvPr id="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24726" y="4930857"/>
              <a:ext cx="1862228" cy="1055406"/>
            </a:xfrm>
            <a:prstGeom prst="rect">
              <a:avLst/>
            </a:prstGeom>
            <a:noFill/>
            <a:ln w="9525">
              <a:solidFill>
                <a:schemeClr val="tx1"/>
              </a:solidFill>
              <a:miter lim="800000"/>
              <a:headEnd/>
              <a:tailEnd/>
            </a:ln>
            <a:effectLst>
              <a:outerShdw dist="38100" dir="2700000" algn="ctr" rotWithShape="0">
                <a:schemeClr val="bg2">
                  <a:lumMod val="90000"/>
                </a:schemeClr>
              </a:outerShdw>
            </a:effectLst>
            <a:extLst>
              <a:ext uri="{909E8E84-426E-40DD-AFC4-6F175D3DCCD1}">
                <a14:hiddenFill xmlns:a14="http://schemas.microsoft.com/office/drawing/2010/main">
                  <a:solidFill>
                    <a:schemeClr val="accent1"/>
                  </a:solidFill>
                </a14:hiddenFill>
              </a:ext>
            </a:extLst>
          </p:spPr>
        </p:pic>
        <p:sp>
          <p:nvSpPr>
            <p:cNvPr id="7" name="Rectangle 6"/>
            <p:cNvSpPr/>
            <p:nvPr/>
          </p:nvSpPr>
          <p:spPr>
            <a:xfrm>
              <a:off x="6958126" y="4930857"/>
              <a:ext cx="650036" cy="109728"/>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09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97969" y="1227620"/>
            <a:ext cx="4892277" cy="4715979"/>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10" name="Picture 9">
            <a:extLst>
              <a:ext uri="{FF2B5EF4-FFF2-40B4-BE49-F238E27FC236}">
                <a16:creationId xmlns:a16="http://schemas.microsoft.com/office/drawing/2014/main" id="{F40C3ED5-CFC9-4EF3-8EAE-1AEA3DF4310B}"/>
              </a:ext>
            </a:extLst>
          </p:cNvPr>
          <p:cNvPicPr>
            <a:picLocks noChangeAspect="1"/>
          </p:cNvPicPr>
          <p:nvPr/>
        </p:nvPicPr>
        <p:blipFill>
          <a:blip r:embed="rId5"/>
          <a:stretch>
            <a:fillRect/>
          </a:stretch>
        </p:blipFill>
        <p:spPr>
          <a:xfrm>
            <a:off x="6122801" y="5258598"/>
            <a:ext cx="2640199" cy="920436"/>
          </a:xfrm>
          <a:prstGeom prst="rect">
            <a:avLst/>
          </a:prstGeom>
          <a:ln>
            <a:solidFill>
              <a:schemeClr val="tx1"/>
            </a:solidFill>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71600"/>
            <a:ext cx="6755508" cy="4525963"/>
          </a:xfrm>
        </p:spPr>
        <p:txBody>
          <a:bodyPr>
            <a:normAutofit fontScale="92500" lnSpcReduction="10000"/>
          </a:bodyPr>
          <a:lstStyle/>
          <a:p>
            <a:r>
              <a:rPr lang="en-US" u="sng" dirty="0"/>
              <a:t>Command Chains</a:t>
            </a:r>
          </a:p>
          <a:p>
            <a:pPr lvl="1"/>
            <a:r>
              <a:rPr lang="en-US" dirty="0"/>
              <a:t>Hierarchical Map</a:t>
            </a:r>
          </a:p>
          <a:p>
            <a:pPr lvl="1"/>
            <a:r>
              <a:rPr lang="en-US" dirty="0" smtClean="0"/>
              <a:t>Can be used </a:t>
            </a:r>
            <a:r>
              <a:rPr lang="en-US" dirty="0"/>
              <a:t>for addressee: Commander, Peer, etc</a:t>
            </a:r>
            <a:r>
              <a:rPr lang="en-US" dirty="0" smtClean="0"/>
              <a:t>.</a:t>
            </a:r>
          </a:p>
          <a:p>
            <a:endParaRPr lang="en-US" u="sng" dirty="0" smtClean="0"/>
          </a:p>
          <a:p>
            <a:r>
              <a:rPr lang="en-US" u="sng" dirty="0" err="1" smtClean="0"/>
              <a:t>Comm</a:t>
            </a:r>
            <a:r>
              <a:rPr lang="en-US" u="sng" dirty="0" smtClean="0"/>
              <a:t> </a:t>
            </a:r>
            <a:r>
              <a:rPr lang="en-US" u="sng" dirty="0"/>
              <a:t>Devices</a:t>
            </a:r>
          </a:p>
          <a:p>
            <a:pPr lvl="1"/>
            <a:r>
              <a:rPr lang="en-US" dirty="0" smtClean="0"/>
              <a:t>Allows external platform communications</a:t>
            </a:r>
            <a:endParaRPr lang="en-US" dirty="0"/>
          </a:p>
          <a:p>
            <a:endParaRPr lang="en-US" dirty="0"/>
          </a:p>
          <a:p>
            <a:r>
              <a:rPr lang="en-US" u="sng" dirty="0" smtClean="0"/>
              <a:t>Reporting</a:t>
            </a:r>
          </a:p>
          <a:p>
            <a:pPr lvl="1"/>
            <a:r>
              <a:rPr lang="en-US" dirty="0" smtClean="0"/>
              <a:t>Specifies where messages go – who tells what to whom</a:t>
            </a:r>
            <a:endParaRPr lang="en-US" dirty="0"/>
          </a:p>
          <a:p>
            <a:pPr lvl="1"/>
            <a:r>
              <a:rPr lang="en-US" dirty="0" smtClean="0"/>
              <a:t>Uses external linkage, can leverage command chain, but isn’t required</a:t>
            </a:r>
            <a:endParaRPr lang="en-US" dirty="0"/>
          </a:p>
        </p:txBody>
      </p:sp>
      <p:sp>
        <p:nvSpPr>
          <p:cNvPr id="2" name="Title 1"/>
          <p:cNvSpPr>
            <a:spLocks noGrp="1"/>
          </p:cNvSpPr>
          <p:nvPr>
            <p:ph type="title"/>
          </p:nvPr>
        </p:nvSpPr>
        <p:spPr>
          <a:xfrm>
            <a:off x="304800" y="0"/>
            <a:ext cx="8229600" cy="1143000"/>
          </a:xfrm>
        </p:spPr>
        <p:txBody>
          <a:bodyPr/>
          <a:lstStyle/>
          <a:p>
            <a:r>
              <a:rPr lang="en-US" sz="3300" dirty="0"/>
              <a:t>AFSIM </a:t>
            </a:r>
            <a:r>
              <a:rPr lang="en-US" sz="3300" dirty="0" err="1"/>
              <a:t>Comms</a:t>
            </a:r>
            <a:r>
              <a:rPr lang="en-US" sz="3300" dirty="0"/>
              <a:t>: 3</a:t>
            </a:r>
            <a:r>
              <a:rPr lang="en-US" sz="3300" dirty="0" smtClean="0"/>
              <a:t> Pieces</a:t>
            </a:r>
            <a:endParaRPr lang="en-US" sz="3300" dirty="0"/>
          </a:p>
        </p:txBody>
      </p:sp>
      <p:grpSp>
        <p:nvGrpSpPr>
          <p:cNvPr id="9" name="Group 8"/>
          <p:cNvGrpSpPr/>
          <p:nvPr/>
        </p:nvGrpSpPr>
        <p:grpSpPr>
          <a:xfrm>
            <a:off x="7356923" y="1447800"/>
            <a:ext cx="1492834" cy="872286"/>
            <a:chOff x="7375398" y="1321439"/>
            <a:chExt cx="1492834" cy="872286"/>
          </a:xfrm>
        </p:grpSpPr>
        <p:grpSp>
          <p:nvGrpSpPr>
            <p:cNvPr id="10" name="Group 9"/>
            <p:cNvGrpSpPr/>
            <p:nvPr/>
          </p:nvGrpSpPr>
          <p:grpSpPr>
            <a:xfrm>
              <a:off x="7375398" y="1321439"/>
              <a:ext cx="1492834" cy="872286"/>
              <a:chOff x="1564527" y="1717307"/>
              <a:chExt cx="1564908" cy="914400"/>
            </a:xfrm>
          </p:grpSpPr>
          <p:sp>
            <p:nvSpPr>
              <p:cNvPr id="17" name="Oval 16"/>
              <p:cNvSpPr/>
              <p:nvPr/>
            </p:nvSpPr>
            <p:spPr>
              <a:xfrm>
                <a:off x="2672235" y="2174507"/>
                <a:ext cx="457200" cy="457200"/>
              </a:xfrm>
              <a:prstGeom prst="ellipse">
                <a:avLst/>
              </a:prstGeom>
              <a:solidFill>
                <a:srgbClr val="FA925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3</a:t>
                </a:r>
              </a:p>
            </p:txBody>
          </p:sp>
          <p:sp>
            <p:nvSpPr>
              <p:cNvPr id="20" name="Oval 19"/>
              <p:cNvSpPr/>
              <p:nvPr/>
            </p:nvSpPr>
            <p:spPr>
              <a:xfrm>
                <a:off x="1564527" y="2174507"/>
                <a:ext cx="457200" cy="457200"/>
              </a:xfrm>
              <a:prstGeom prst="ellipse">
                <a:avLst/>
              </a:prstGeom>
              <a:solidFill>
                <a:srgbClr val="FF6D6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1</a:t>
                </a:r>
              </a:p>
            </p:txBody>
          </p:sp>
          <p:sp>
            <p:nvSpPr>
              <p:cNvPr id="21" name="Oval 20"/>
              <p:cNvSpPr/>
              <p:nvPr/>
            </p:nvSpPr>
            <p:spPr>
              <a:xfrm>
                <a:off x="2130813" y="1717307"/>
                <a:ext cx="457200" cy="457200"/>
              </a:xfrm>
              <a:prstGeom prst="ellipse">
                <a:avLst/>
              </a:prstGeom>
              <a:solidFill>
                <a:srgbClr val="FA925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2</a:t>
                </a:r>
              </a:p>
            </p:txBody>
          </p:sp>
        </p:grpSp>
        <p:cxnSp>
          <p:nvCxnSpPr>
            <p:cNvPr id="11" name="Straight Arrow Connector 10"/>
            <p:cNvCxnSpPr>
              <a:stCxn id="21" idx="3"/>
              <a:endCxn id="20" idx="7"/>
            </p:cNvCxnSpPr>
            <p:nvPr/>
          </p:nvCxnSpPr>
          <p:spPr>
            <a:xfrm flipH="1">
              <a:off x="7747669" y="1693711"/>
              <a:ext cx="231806" cy="127744"/>
            </a:xfrm>
            <a:prstGeom prst="straightConnector1">
              <a:avLst/>
            </a:prstGeom>
            <a:ln w="19050">
              <a:solidFill>
                <a:srgbClr val="0000FF"/>
              </a:solidFill>
              <a:prstDash val="sysDot"/>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17" idx="2"/>
              <a:endCxn id="20" idx="6"/>
            </p:cNvCxnSpPr>
            <p:nvPr/>
          </p:nvCxnSpPr>
          <p:spPr>
            <a:xfrm flipH="1">
              <a:off x="7811541" y="1975655"/>
              <a:ext cx="620548" cy="0"/>
            </a:xfrm>
            <a:prstGeom prst="straightConnector1">
              <a:avLst/>
            </a:prstGeom>
            <a:ln w="19050">
              <a:solidFill>
                <a:srgbClr val="0000FF"/>
              </a:solidFill>
              <a:prstDash val="sysDot"/>
              <a:tailEnd type="arrow"/>
            </a:ln>
          </p:spPr>
          <p:style>
            <a:lnRef idx="1">
              <a:schemeClr val="accent1"/>
            </a:lnRef>
            <a:fillRef idx="0">
              <a:schemeClr val="accent1"/>
            </a:fillRef>
            <a:effectRef idx="0">
              <a:schemeClr val="accent1"/>
            </a:effectRef>
            <a:fontRef idx="minor">
              <a:schemeClr val="tx1"/>
            </a:fontRef>
          </p:style>
        </p:cxnSp>
      </p:grpSp>
      <p:grpSp>
        <p:nvGrpSpPr>
          <p:cNvPr id="33" name="Group 32"/>
          <p:cNvGrpSpPr/>
          <p:nvPr/>
        </p:nvGrpSpPr>
        <p:grpSpPr>
          <a:xfrm>
            <a:off x="7355737" y="3198438"/>
            <a:ext cx="1492834" cy="872286"/>
            <a:chOff x="1564527" y="1717307"/>
            <a:chExt cx="1564908" cy="914400"/>
          </a:xfrm>
        </p:grpSpPr>
        <p:sp>
          <p:nvSpPr>
            <p:cNvPr id="38" name="Oval 37"/>
            <p:cNvSpPr/>
            <p:nvPr/>
          </p:nvSpPr>
          <p:spPr>
            <a:xfrm>
              <a:off x="2672235" y="2174507"/>
              <a:ext cx="457200" cy="457200"/>
            </a:xfrm>
            <a:prstGeom prst="ellipse">
              <a:avLst/>
            </a:prstGeom>
            <a:solidFill>
              <a:srgbClr val="FFFF6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3</a:t>
              </a:r>
            </a:p>
          </p:txBody>
        </p:sp>
        <p:sp>
          <p:nvSpPr>
            <p:cNvPr id="41" name="Oval 40"/>
            <p:cNvSpPr/>
            <p:nvPr/>
          </p:nvSpPr>
          <p:spPr>
            <a:xfrm>
              <a:off x="1564527" y="2174507"/>
              <a:ext cx="457200" cy="457200"/>
            </a:xfrm>
            <a:prstGeom prst="ellipse">
              <a:avLst/>
            </a:prstGeom>
            <a:solidFill>
              <a:srgbClr val="FF6D6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1</a:t>
              </a:r>
            </a:p>
          </p:txBody>
        </p:sp>
        <p:sp>
          <p:nvSpPr>
            <p:cNvPr id="42" name="Oval 41"/>
            <p:cNvSpPr/>
            <p:nvPr/>
          </p:nvSpPr>
          <p:spPr>
            <a:xfrm>
              <a:off x="2130813" y="1717307"/>
              <a:ext cx="457200" cy="457200"/>
            </a:xfrm>
            <a:prstGeom prst="ellipse">
              <a:avLst/>
            </a:prstGeom>
            <a:solidFill>
              <a:srgbClr val="FA925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2</a:t>
              </a:r>
            </a:p>
          </p:txBody>
        </p:sp>
        <p:cxnSp>
          <p:nvCxnSpPr>
            <p:cNvPr id="43" name="Straight Connector 42"/>
            <p:cNvCxnSpPr>
              <a:stCxn id="41" idx="7"/>
              <a:endCxn id="42" idx="3"/>
            </p:cNvCxnSpPr>
            <p:nvPr/>
          </p:nvCxnSpPr>
          <p:spPr>
            <a:xfrm flipV="1">
              <a:off x="1954772" y="2107552"/>
              <a:ext cx="242996" cy="13391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a:stCxn id="41" idx="6"/>
              <a:endCxn id="38" idx="2"/>
            </p:cNvCxnSpPr>
            <p:nvPr/>
          </p:nvCxnSpPr>
          <p:spPr>
            <a:xfrm>
              <a:off x="2021727" y="2403108"/>
              <a:ext cx="650508"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a:stCxn id="38" idx="1"/>
              <a:endCxn id="42" idx="5"/>
            </p:cNvCxnSpPr>
            <p:nvPr/>
          </p:nvCxnSpPr>
          <p:spPr>
            <a:xfrm flipH="1" flipV="1">
              <a:off x="2521058" y="2107552"/>
              <a:ext cx="218132" cy="13391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024" name="Group 1023"/>
          <p:cNvGrpSpPr/>
          <p:nvPr/>
        </p:nvGrpSpPr>
        <p:grpSpPr>
          <a:xfrm>
            <a:off x="7355737" y="4992578"/>
            <a:ext cx="1492833" cy="436144"/>
            <a:chOff x="7490221" y="4800599"/>
            <a:chExt cx="1492833" cy="436144"/>
          </a:xfrm>
        </p:grpSpPr>
        <p:sp>
          <p:nvSpPr>
            <p:cNvPr id="55" name="Oval 54"/>
            <p:cNvSpPr/>
            <p:nvPr/>
          </p:nvSpPr>
          <p:spPr>
            <a:xfrm>
              <a:off x="7490221" y="4800600"/>
              <a:ext cx="436143" cy="436143"/>
            </a:xfrm>
            <a:prstGeom prst="ellipse">
              <a:avLst/>
            </a:prstGeom>
            <a:solidFill>
              <a:srgbClr val="FA9258"/>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2</a:t>
              </a:r>
            </a:p>
          </p:txBody>
        </p:sp>
        <p:cxnSp>
          <p:nvCxnSpPr>
            <p:cNvPr id="56" name="Straight Arrow Connector 55"/>
            <p:cNvCxnSpPr>
              <a:stCxn id="55" idx="6"/>
              <a:endCxn id="62" idx="2"/>
            </p:cNvCxnSpPr>
            <p:nvPr/>
          </p:nvCxnSpPr>
          <p:spPr>
            <a:xfrm flipV="1">
              <a:off x="7926364" y="5018671"/>
              <a:ext cx="620547" cy="1"/>
            </a:xfrm>
            <a:prstGeom prst="straightConnector1">
              <a:avLst/>
            </a:prstGeom>
            <a:ln w="38100">
              <a:solidFill>
                <a:srgbClr val="00B050"/>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62" name="Oval 61"/>
            <p:cNvSpPr/>
            <p:nvPr/>
          </p:nvSpPr>
          <p:spPr>
            <a:xfrm>
              <a:off x="8546911" y="4800599"/>
              <a:ext cx="436143" cy="436143"/>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a:t>
              </a:r>
              <a:endParaRPr lang="en-US" sz="2000" b="1" dirty="0">
                <a:solidFill>
                  <a:schemeClr val="tx1"/>
                </a:solidFill>
              </a:endParaRPr>
            </a:p>
          </p:txBody>
        </p:sp>
      </p:grpSp>
      <p:sp>
        <p:nvSpPr>
          <p:cNvPr id="22" name="Rectangle 7"/>
          <p:cNvSpPr>
            <a:spLocks noChangeArrowheads="1"/>
          </p:cNvSpPr>
          <p:nvPr/>
        </p:nvSpPr>
        <p:spPr bwMode="auto">
          <a:xfrm>
            <a:off x="457200" y="1338215"/>
            <a:ext cx="8534400" cy="1374512"/>
          </a:xfrm>
          <a:prstGeom prst="rect">
            <a:avLst/>
          </a:prstGeom>
          <a:noFill/>
          <a:ln w="38100" algn="ctr">
            <a:solidFill>
              <a:srgbClr val="FF0000"/>
            </a:solidFill>
            <a:miter lim="800000"/>
            <a:headEnd/>
            <a:tailEnd/>
          </a:ln>
          <a:effectLst/>
        </p:spPr>
        <p:txBody>
          <a:bodyPr wrap="none" anchor="ctr"/>
          <a:lstStyle/>
          <a:p>
            <a:endParaRPr lang="en-US"/>
          </a:p>
        </p:txBody>
      </p:sp>
    </p:spTree>
    <p:extLst>
      <p:ext uri="{BB962C8B-B14F-4D97-AF65-F5344CB8AC3E}">
        <p14:creationId xmlns:p14="http://schemas.microsoft.com/office/powerpoint/2010/main" val="28989481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382000" cy="794064"/>
          </a:xfrm>
        </p:spPr>
        <p:txBody>
          <a:bodyPr/>
          <a:lstStyle/>
          <a:p>
            <a:r>
              <a:rPr lang="en-US" dirty="0"/>
              <a:t>Large SAM Battalion</a:t>
            </a:r>
            <a:br>
              <a:rPr lang="en-US" dirty="0"/>
            </a:br>
            <a:r>
              <a:rPr lang="en-US" sz="2000" dirty="0"/>
              <a:t>platforms/large_sam_battalion.txt</a:t>
            </a:r>
            <a:endParaRPr lang="en-US" sz="2400" dirty="0"/>
          </a:p>
        </p:txBody>
      </p:sp>
      <p:sp>
        <p:nvSpPr>
          <p:cNvPr id="3" name="Content Placeholder 2"/>
          <p:cNvSpPr>
            <a:spLocks noGrp="1"/>
          </p:cNvSpPr>
          <p:nvPr>
            <p:ph idx="1"/>
          </p:nvPr>
        </p:nvSpPr>
        <p:spPr>
          <a:xfrm>
            <a:off x="381000" y="1397000"/>
            <a:ext cx="4495800" cy="4622800"/>
          </a:xfrm>
        </p:spPr>
        <p:txBody>
          <a:bodyPr>
            <a:normAutofit/>
          </a:bodyPr>
          <a:lstStyle/>
          <a:p>
            <a:pPr>
              <a:buNone/>
            </a:pPr>
            <a:r>
              <a:rPr lang="en-US" sz="1600" dirty="0"/>
              <a:t>The Large SAM Battalion: </a:t>
            </a:r>
          </a:p>
          <a:p>
            <a:r>
              <a:rPr lang="en-US" sz="1600" dirty="0"/>
              <a:t>Object class LARGE_SAM_BATTALION</a:t>
            </a:r>
          </a:p>
          <a:p>
            <a:r>
              <a:rPr lang="en-US" sz="1600" dirty="0"/>
              <a:t>Standard </a:t>
            </a:r>
            <a:r>
              <a:rPr lang="en-US" sz="1600" i="1" dirty="0" err="1"/>
              <a:t>data_mgr</a:t>
            </a:r>
            <a:r>
              <a:rPr lang="en-US" sz="1600" dirty="0"/>
              <a:t> receives tracks from </a:t>
            </a:r>
            <a:r>
              <a:rPr lang="en-US" sz="1600" i="1" dirty="0" err="1"/>
              <a:t>comm</a:t>
            </a:r>
            <a:r>
              <a:rPr lang="en-US" sz="1600" dirty="0"/>
              <a:t> devices</a:t>
            </a:r>
          </a:p>
          <a:p>
            <a:pPr lvl="1"/>
            <a:r>
              <a:rPr lang="en-US" sz="1400" dirty="0"/>
              <a:t>From commander and subordinates</a:t>
            </a:r>
          </a:p>
          <a:p>
            <a:pPr lvl="1"/>
            <a:r>
              <a:rPr lang="en-US" sz="1400" dirty="0"/>
              <a:t>Purges tracks after 60s.</a:t>
            </a:r>
          </a:p>
          <a:p>
            <a:pPr lvl="1"/>
            <a:r>
              <a:rPr lang="en-US" sz="1400" dirty="0"/>
              <a:t>WSF_TRACK_PROCESSOR</a:t>
            </a:r>
          </a:p>
          <a:p>
            <a:r>
              <a:rPr lang="en-US" sz="1600" dirty="0"/>
              <a:t>LARGE_SAM_BATTALION_TASK_MGR </a:t>
            </a:r>
            <a:r>
              <a:rPr lang="en-US" sz="1600" i="1" dirty="0" err="1"/>
              <a:t>task_mgr</a:t>
            </a:r>
            <a:r>
              <a:rPr lang="en-US" sz="1600" dirty="0"/>
              <a:t> turns on sensors and orders missiles firing</a:t>
            </a:r>
          </a:p>
          <a:p>
            <a:pPr lvl="1"/>
            <a:r>
              <a:rPr lang="en-US" sz="1400" dirty="0" smtClean="0"/>
              <a:t>BLUE_SAM_BATTERY_TASK_MGR</a:t>
            </a:r>
            <a:endParaRPr lang="en-US" sz="1400" dirty="0"/>
          </a:p>
          <a:p>
            <a:pPr lvl="3"/>
            <a:r>
              <a:rPr lang="en-US" sz="1400" dirty="0"/>
              <a:t>Replaces two scripts in the parent processor class </a:t>
            </a:r>
          </a:p>
        </p:txBody>
      </p:sp>
      <p:grpSp>
        <p:nvGrpSpPr>
          <p:cNvPr id="5" name="Group 4"/>
          <p:cNvGrpSpPr/>
          <p:nvPr/>
        </p:nvGrpSpPr>
        <p:grpSpPr>
          <a:xfrm>
            <a:off x="152400" y="5196840"/>
            <a:ext cx="1862228" cy="1055406"/>
            <a:chOff x="6424726" y="4930857"/>
            <a:chExt cx="1862228" cy="1055406"/>
          </a:xfrm>
        </p:grpSpPr>
        <p:pic>
          <p:nvPicPr>
            <p:cNvPr id="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24726" y="4930857"/>
              <a:ext cx="1862228" cy="1055406"/>
            </a:xfrm>
            <a:prstGeom prst="rect">
              <a:avLst/>
            </a:prstGeom>
            <a:noFill/>
            <a:ln w="9525">
              <a:solidFill>
                <a:schemeClr val="tx1"/>
              </a:solidFill>
              <a:miter lim="800000"/>
              <a:headEnd/>
              <a:tailEnd/>
            </a:ln>
            <a:effectLst>
              <a:outerShdw dist="38100" dir="2700000" algn="ctr" rotWithShape="0">
                <a:schemeClr val="bg2">
                  <a:lumMod val="90000"/>
                </a:schemeClr>
              </a:outerShdw>
            </a:effectLst>
            <a:extLst>
              <a:ext uri="{909E8E84-426E-40DD-AFC4-6F175D3DCCD1}">
                <a14:hiddenFill xmlns:a14="http://schemas.microsoft.com/office/drawing/2010/main">
                  <a:solidFill>
                    <a:schemeClr val="accent1"/>
                  </a:solidFill>
                </a14:hiddenFill>
              </a:ext>
            </a:extLst>
          </p:spPr>
        </p:pic>
        <p:sp>
          <p:nvSpPr>
            <p:cNvPr id="7" name="Rectangle 6"/>
            <p:cNvSpPr/>
            <p:nvPr/>
          </p:nvSpPr>
          <p:spPr>
            <a:xfrm>
              <a:off x="7284720" y="5087112"/>
              <a:ext cx="734060" cy="109728"/>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04634" y="1295400"/>
            <a:ext cx="4239064" cy="390144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10" name="Picture 9">
            <a:extLst>
              <a:ext uri="{FF2B5EF4-FFF2-40B4-BE49-F238E27FC236}">
                <a16:creationId xmlns:a16="http://schemas.microsoft.com/office/drawing/2014/main" id="{FA28ED79-4C42-483A-945E-F4E7ADCDD7D6}"/>
              </a:ext>
            </a:extLst>
          </p:cNvPr>
          <p:cNvPicPr>
            <a:picLocks noChangeAspect="1"/>
          </p:cNvPicPr>
          <p:nvPr/>
        </p:nvPicPr>
        <p:blipFill>
          <a:blip r:embed="rId5"/>
          <a:stretch>
            <a:fillRect/>
          </a:stretch>
        </p:blipFill>
        <p:spPr>
          <a:xfrm>
            <a:off x="6553200" y="4997158"/>
            <a:ext cx="2356702" cy="821602"/>
          </a:xfrm>
          <a:prstGeom prst="rect">
            <a:avLst/>
          </a:prstGeom>
          <a:ln>
            <a:solidFill>
              <a:schemeClr val="tx1"/>
            </a:solidFill>
          </a:ln>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8382000" cy="794064"/>
          </a:xfrm>
        </p:spPr>
        <p:txBody>
          <a:bodyPr/>
          <a:lstStyle/>
          <a:p>
            <a:r>
              <a:rPr lang="en-US" dirty="0"/>
              <a:t>SAM Acquisition Radar</a:t>
            </a:r>
            <a:br>
              <a:rPr lang="en-US" dirty="0"/>
            </a:br>
            <a:r>
              <a:rPr lang="en-US" sz="2000" dirty="0"/>
              <a:t>platforms/acq_radar.txt, </a:t>
            </a:r>
            <a:r>
              <a:rPr lang="en-US" sz="2000" dirty="0" smtClean="0"/>
              <a:t>platforms/blue_radar.txt</a:t>
            </a:r>
            <a:endParaRPr lang="en-US" sz="3200" dirty="0"/>
          </a:p>
        </p:txBody>
      </p:sp>
      <p:sp>
        <p:nvSpPr>
          <p:cNvPr id="3" name="Content Placeholder 2"/>
          <p:cNvSpPr>
            <a:spLocks noGrp="1"/>
          </p:cNvSpPr>
          <p:nvPr>
            <p:ph idx="1"/>
          </p:nvPr>
        </p:nvSpPr>
        <p:spPr>
          <a:xfrm>
            <a:off x="0" y="1295400"/>
            <a:ext cx="4267200" cy="5105400"/>
          </a:xfrm>
        </p:spPr>
        <p:txBody>
          <a:bodyPr>
            <a:normAutofit/>
          </a:bodyPr>
          <a:lstStyle/>
          <a:p>
            <a:pPr>
              <a:buNone/>
            </a:pPr>
            <a:r>
              <a:rPr lang="en-US" sz="1600" dirty="0"/>
              <a:t>The SAM Acquisition Radar: </a:t>
            </a:r>
          </a:p>
          <a:p>
            <a:r>
              <a:rPr lang="en-US" sz="1600" dirty="0"/>
              <a:t>Object class ACQ_RADAR</a:t>
            </a:r>
          </a:p>
          <a:p>
            <a:pPr lvl="1"/>
            <a:r>
              <a:rPr lang="en-US" sz="1400" dirty="0" smtClean="0"/>
              <a:t>BLUE_RADAR </a:t>
            </a:r>
            <a:r>
              <a:rPr lang="en-US" sz="1400" dirty="0"/>
              <a:t>is parent class</a:t>
            </a:r>
          </a:p>
          <a:p>
            <a:pPr lvl="1"/>
            <a:r>
              <a:rPr lang="en-US" sz="1400" i="1" dirty="0" err="1"/>
              <a:t>comm</a:t>
            </a:r>
            <a:r>
              <a:rPr lang="en-US" sz="1400" dirty="0"/>
              <a:t>, </a:t>
            </a:r>
            <a:r>
              <a:rPr lang="en-US" sz="1400" i="1" dirty="0" err="1"/>
              <a:t>data_mgr</a:t>
            </a:r>
            <a:r>
              <a:rPr lang="en-US" sz="1400" dirty="0"/>
              <a:t> and </a:t>
            </a:r>
            <a:r>
              <a:rPr lang="en-US" sz="1400" i="1" dirty="0" err="1"/>
              <a:t>task_mgr</a:t>
            </a:r>
            <a:r>
              <a:rPr lang="en-US" sz="1400" dirty="0"/>
              <a:t> defined in parent</a:t>
            </a:r>
          </a:p>
          <a:p>
            <a:pPr lvl="1"/>
            <a:r>
              <a:rPr lang="en-US" sz="1400" i="1" dirty="0" err="1"/>
              <a:t>data_mgr</a:t>
            </a:r>
            <a:r>
              <a:rPr lang="en-US" sz="1400" dirty="0"/>
              <a:t> reports to </a:t>
            </a:r>
            <a:r>
              <a:rPr lang="en-US" sz="1400" dirty="0" smtClean="0"/>
              <a:t>commander</a:t>
            </a:r>
            <a:endParaRPr lang="en-US" sz="1800" i="1" dirty="0"/>
          </a:p>
          <a:p>
            <a:r>
              <a:rPr lang="en-US" sz="1600" dirty="0"/>
              <a:t>Sensor defined on ACQ_RADAR</a:t>
            </a:r>
          </a:p>
          <a:p>
            <a:pPr lvl="1"/>
            <a:r>
              <a:rPr lang="en-US" sz="1400" dirty="0"/>
              <a:t>Linked to </a:t>
            </a:r>
            <a:r>
              <a:rPr lang="en-US" sz="1400" i="1" dirty="0" err="1"/>
              <a:t>data_mgr</a:t>
            </a:r>
            <a:r>
              <a:rPr lang="en-US" sz="1400" dirty="0"/>
              <a:t> </a:t>
            </a:r>
          </a:p>
          <a:p>
            <a:r>
              <a:rPr lang="en-US" sz="1600" dirty="0"/>
              <a:t>What does this setup allow us to do? </a:t>
            </a:r>
          </a:p>
          <a:p>
            <a:pPr lvl="1"/>
            <a:r>
              <a:rPr lang="en-US" sz="1400" dirty="0"/>
              <a:t>Can define multiple platforms that will all act the same way, just with different sensors</a:t>
            </a:r>
          </a:p>
          <a:p>
            <a:pPr marL="609569" lvl="1" indent="0">
              <a:buNone/>
            </a:pPr>
            <a:endParaRPr lang="en-US" dirty="0"/>
          </a:p>
          <a:p>
            <a:pPr marL="609569" lvl="1" indent="0">
              <a:buNone/>
            </a:pPr>
            <a:r>
              <a:rPr lang="en-US" dirty="0">
                <a:solidFill>
                  <a:schemeClr val="bg1"/>
                </a:solidFill>
              </a:rPr>
              <a:t>.</a:t>
            </a:r>
          </a:p>
        </p:txBody>
      </p:sp>
      <p:grpSp>
        <p:nvGrpSpPr>
          <p:cNvPr id="6" name="Group 5"/>
          <p:cNvGrpSpPr/>
          <p:nvPr/>
        </p:nvGrpSpPr>
        <p:grpSpPr>
          <a:xfrm>
            <a:off x="152400" y="5196840"/>
            <a:ext cx="1862228" cy="1055406"/>
            <a:chOff x="6424726" y="4930857"/>
            <a:chExt cx="1862228" cy="1055406"/>
          </a:xfrm>
        </p:grpSpPr>
        <p:pic>
          <p:nvPicPr>
            <p:cNvPr id="7"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24726" y="4930857"/>
              <a:ext cx="1862228" cy="1055406"/>
            </a:xfrm>
            <a:prstGeom prst="rect">
              <a:avLst/>
            </a:prstGeom>
            <a:noFill/>
            <a:ln w="9525">
              <a:solidFill>
                <a:schemeClr val="tx1"/>
              </a:solidFill>
              <a:miter lim="800000"/>
              <a:headEnd/>
              <a:tailEnd/>
            </a:ln>
            <a:effectLst>
              <a:outerShdw dist="38100" dir="2700000" algn="ctr" rotWithShape="0">
                <a:schemeClr val="bg2">
                  <a:lumMod val="90000"/>
                </a:schemeClr>
              </a:outerShdw>
            </a:effectLst>
            <a:extLst>
              <a:ext uri="{909E8E84-426E-40DD-AFC4-6F175D3DCCD1}">
                <a14:hiddenFill xmlns:a14="http://schemas.microsoft.com/office/drawing/2010/main">
                  <a:solidFill>
                    <a:schemeClr val="accent1"/>
                  </a:solidFill>
                </a14:hiddenFill>
              </a:ext>
            </a:extLst>
          </p:spPr>
        </p:pic>
        <p:sp>
          <p:nvSpPr>
            <p:cNvPr id="8" name="Rectangle 7"/>
            <p:cNvSpPr/>
            <p:nvPr/>
          </p:nvSpPr>
          <p:spPr>
            <a:xfrm>
              <a:off x="7479334" y="5238705"/>
              <a:ext cx="657860" cy="109728"/>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 name="Picture 3"/>
          <p:cNvPicPr>
            <a:picLocks noChangeAspect="1"/>
          </p:cNvPicPr>
          <p:nvPr/>
        </p:nvPicPr>
        <p:blipFill>
          <a:blip r:embed="rId4"/>
          <a:stretch>
            <a:fillRect/>
          </a:stretch>
        </p:blipFill>
        <p:spPr>
          <a:xfrm>
            <a:off x="5257800" y="1295400"/>
            <a:ext cx="2693215" cy="2337995"/>
          </a:xfrm>
          <a:prstGeom prst="rect">
            <a:avLst/>
          </a:prstGeom>
          <a:ln>
            <a:solidFill>
              <a:schemeClr val="tx1"/>
            </a:solidFill>
          </a:ln>
        </p:spPr>
      </p:pic>
      <p:pic>
        <p:nvPicPr>
          <p:cNvPr id="5" name="Picture 4"/>
          <p:cNvPicPr>
            <a:picLocks noChangeAspect="1"/>
          </p:cNvPicPr>
          <p:nvPr/>
        </p:nvPicPr>
        <p:blipFill>
          <a:blip r:embed="rId5"/>
          <a:stretch>
            <a:fillRect/>
          </a:stretch>
        </p:blipFill>
        <p:spPr>
          <a:xfrm>
            <a:off x="4523324" y="3733800"/>
            <a:ext cx="4240751" cy="2666381"/>
          </a:xfrm>
          <a:prstGeom prst="rect">
            <a:avLst/>
          </a:prstGeom>
          <a:ln>
            <a:solidFill>
              <a:schemeClr val="tx1"/>
            </a:solid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382000" cy="794064"/>
          </a:xfrm>
        </p:spPr>
        <p:txBody>
          <a:bodyPr/>
          <a:lstStyle/>
          <a:p>
            <a:r>
              <a:rPr lang="en-US" dirty="0"/>
              <a:t>SAM Target Track Radar</a:t>
            </a:r>
            <a:br>
              <a:rPr lang="en-US" dirty="0"/>
            </a:br>
            <a:r>
              <a:rPr lang="en-US" sz="2000" dirty="0"/>
              <a:t>platforms/large_sam_ttr.txt</a:t>
            </a:r>
            <a:endParaRPr lang="en-US" sz="2400" dirty="0"/>
          </a:p>
        </p:txBody>
      </p:sp>
      <p:sp>
        <p:nvSpPr>
          <p:cNvPr id="3" name="Content Placeholder 2"/>
          <p:cNvSpPr>
            <a:spLocks noGrp="1"/>
          </p:cNvSpPr>
          <p:nvPr>
            <p:ph idx="1"/>
          </p:nvPr>
        </p:nvSpPr>
        <p:spPr>
          <a:xfrm>
            <a:off x="381000" y="1371600"/>
            <a:ext cx="3429000" cy="4880646"/>
          </a:xfrm>
        </p:spPr>
        <p:txBody>
          <a:bodyPr/>
          <a:lstStyle/>
          <a:p>
            <a:pPr>
              <a:buNone/>
            </a:pPr>
            <a:r>
              <a:rPr lang="en-US" sz="1600" dirty="0"/>
              <a:t>The Target Track Radar (TTR): </a:t>
            </a:r>
          </a:p>
          <a:p>
            <a:r>
              <a:rPr lang="en-US" sz="1600" dirty="0"/>
              <a:t>Object class LARGE_SAM_TTR</a:t>
            </a:r>
          </a:p>
          <a:p>
            <a:r>
              <a:rPr lang="en-US" sz="1600" dirty="0"/>
              <a:t>Sensor </a:t>
            </a:r>
            <a:r>
              <a:rPr lang="en-US" sz="1600" i="1" dirty="0" err="1"/>
              <a:t>ttr</a:t>
            </a:r>
            <a:r>
              <a:rPr lang="en-US" sz="1600" dirty="0"/>
              <a:t> defined here</a:t>
            </a:r>
          </a:p>
          <a:p>
            <a:pPr lvl="1"/>
            <a:r>
              <a:rPr lang="en-US" sz="1400" dirty="0"/>
              <a:t>TTR_RADAR object class </a:t>
            </a:r>
          </a:p>
          <a:p>
            <a:r>
              <a:rPr lang="en-US" sz="1600" dirty="0"/>
              <a:t>Standard </a:t>
            </a:r>
            <a:r>
              <a:rPr lang="en-US" sz="1600" i="1" dirty="0" err="1"/>
              <a:t>data_mgr</a:t>
            </a:r>
            <a:r>
              <a:rPr lang="en-US" sz="1600" dirty="0"/>
              <a:t> </a:t>
            </a:r>
            <a:r>
              <a:rPr lang="en-US" sz="1600" dirty="0" smtClean="0"/>
              <a:t>receives </a:t>
            </a:r>
            <a:r>
              <a:rPr lang="en-US" sz="1600" dirty="0"/>
              <a:t>tracks from </a:t>
            </a:r>
            <a:r>
              <a:rPr lang="en-US" sz="1600" i="1" dirty="0" err="1"/>
              <a:t>ttr</a:t>
            </a:r>
            <a:r>
              <a:rPr lang="en-US" sz="1600" dirty="0"/>
              <a:t> sensor</a:t>
            </a:r>
          </a:p>
          <a:p>
            <a:pPr lvl="1"/>
            <a:r>
              <a:rPr lang="en-US" sz="1400" dirty="0"/>
              <a:t>Sends tracks to      commander via </a:t>
            </a:r>
            <a:r>
              <a:rPr lang="en-US" sz="1400" i="1" dirty="0"/>
              <a:t>comm</a:t>
            </a:r>
            <a:r>
              <a:rPr lang="en-US" sz="1400" dirty="0"/>
              <a:t>    device </a:t>
            </a:r>
          </a:p>
        </p:txBody>
      </p:sp>
      <p:grpSp>
        <p:nvGrpSpPr>
          <p:cNvPr id="5" name="Group 4"/>
          <p:cNvGrpSpPr/>
          <p:nvPr/>
        </p:nvGrpSpPr>
        <p:grpSpPr>
          <a:xfrm>
            <a:off x="152400" y="5196840"/>
            <a:ext cx="1862228" cy="1055406"/>
            <a:chOff x="6424726" y="4930857"/>
            <a:chExt cx="1862228" cy="1055406"/>
          </a:xfrm>
        </p:grpSpPr>
        <p:pic>
          <p:nvPicPr>
            <p:cNvPr id="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24726" y="4930857"/>
              <a:ext cx="1862228" cy="1055406"/>
            </a:xfrm>
            <a:prstGeom prst="rect">
              <a:avLst/>
            </a:prstGeom>
            <a:noFill/>
            <a:ln w="9525">
              <a:solidFill>
                <a:schemeClr val="tx1"/>
              </a:solidFill>
              <a:miter lim="800000"/>
              <a:headEnd/>
              <a:tailEnd/>
            </a:ln>
            <a:effectLst>
              <a:outerShdw dist="38100" dir="2700000" algn="ctr" rotWithShape="0">
                <a:schemeClr val="bg2">
                  <a:lumMod val="90000"/>
                </a:schemeClr>
              </a:outerShdw>
            </a:effectLst>
            <a:extLst>
              <a:ext uri="{909E8E84-426E-40DD-AFC4-6F175D3DCCD1}">
                <a14:hiddenFill xmlns:a14="http://schemas.microsoft.com/office/drawing/2010/main">
                  <a:solidFill>
                    <a:schemeClr val="accent1"/>
                  </a:solidFill>
                </a14:hiddenFill>
              </a:ext>
            </a:extLst>
          </p:spPr>
        </p:pic>
        <p:sp>
          <p:nvSpPr>
            <p:cNvPr id="7" name="Rectangle 6"/>
            <p:cNvSpPr/>
            <p:nvPr/>
          </p:nvSpPr>
          <p:spPr>
            <a:xfrm>
              <a:off x="7461046" y="5397600"/>
              <a:ext cx="685800" cy="109728"/>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8" name="Picture 7"/>
          <p:cNvPicPr>
            <a:picLocks noChangeAspect="1"/>
          </p:cNvPicPr>
          <p:nvPr/>
        </p:nvPicPr>
        <p:blipFill>
          <a:blip r:embed="rId4"/>
          <a:stretch>
            <a:fillRect/>
          </a:stretch>
        </p:blipFill>
        <p:spPr>
          <a:xfrm>
            <a:off x="3810000" y="1502664"/>
            <a:ext cx="5095725" cy="4291983"/>
          </a:xfrm>
          <a:prstGeom prst="rect">
            <a:avLst/>
          </a:prstGeom>
          <a:ln>
            <a:solidFill>
              <a:schemeClr val="tx1"/>
            </a:solidFill>
          </a:ln>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382000" cy="794064"/>
          </a:xfrm>
        </p:spPr>
        <p:txBody>
          <a:bodyPr/>
          <a:lstStyle/>
          <a:p>
            <a:r>
              <a:rPr lang="en-US" dirty="0"/>
              <a:t>Large SAM Launcher</a:t>
            </a:r>
            <a:br>
              <a:rPr lang="en-US" dirty="0"/>
            </a:br>
            <a:r>
              <a:rPr lang="en-US" sz="2000" dirty="0"/>
              <a:t>platforms/large_sam_launcher.txt</a:t>
            </a:r>
            <a:endParaRPr lang="en-US" sz="2400" dirty="0"/>
          </a:p>
        </p:txBody>
      </p:sp>
      <p:sp>
        <p:nvSpPr>
          <p:cNvPr id="3" name="Content Placeholder 2"/>
          <p:cNvSpPr>
            <a:spLocks noGrp="1"/>
          </p:cNvSpPr>
          <p:nvPr>
            <p:ph idx="1"/>
          </p:nvPr>
        </p:nvSpPr>
        <p:spPr>
          <a:xfrm>
            <a:off x="381000" y="1320800"/>
            <a:ext cx="3962400" cy="4567936"/>
          </a:xfrm>
        </p:spPr>
        <p:txBody>
          <a:bodyPr>
            <a:normAutofit/>
          </a:bodyPr>
          <a:lstStyle/>
          <a:p>
            <a:pPr>
              <a:buNone/>
            </a:pPr>
            <a:r>
              <a:rPr lang="en-US" sz="1600" dirty="0"/>
              <a:t>The Large SAM Launcher: </a:t>
            </a:r>
          </a:p>
          <a:p>
            <a:r>
              <a:rPr lang="en-US" sz="1600" dirty="0"/>
              <a:t>Object class LARGE_SAM_LAUNCHER</a:t>
            </a:r>
          </a:p>
          <a:p>
            <a:r>
              <a:rPr lang="en-US" sz="1600" dirty="0"/>
              <a:t>Weapon </a:t>
            </a:r>
            <a:r>
              <a:rPr lang="en-US" sz="1600" i="1" dirty="0" err="1"/>
              <a:t>sam</a:t>
            </a:r>
            <a:r>
              <a:rPr lang="en-US" sz="1600" dirty="0"/>
              <a:t> instantiated here</a:t>
            </a:r>
          </a:p>
          <a:p>
            <a:pPr lvl="1"/>
            <a:r>
              <a:rPr lang="en-US" sz="1400" dirty="0"/>
              <a:t>LARGE_SAM object class</a:t>
            </a:r>
          </a:p>
          <a:p>
            <a:pPr lvl="1"/>
            <a:r>
              <a:rPr lang="en-US" sz="1400" dirty="0"/>
              <a:t>Weapon firing performed in the task manager in the SAM Battalion</a:t>
            </a:r>
          </a:p>
          <a:p>
            <a:r>
              <a:rPr lang="en-US" sz="1600" dirty="0"/>
              <a:t>Standard </a:t>
            </a:r>
            <a:r>
              <a:rPr lang="en-US" sz="1600" i="1" dirty="0" err="1"/>
              <a:t>data_mgr</a:t>
            </a:r>
            <a:r>
              <a:rPr lang="en-US" sz="1600" dirty="0"/>
              <a:t> and </a:t>
            </a:r>
            <a:r>
              <a:rPr lang="en-US" sz="1600" i="1" dirty="0" err="1"/>
              <a:t>task_mgr</a:t>
            </a:r>
            <a:r>
              <a:rPr lang="en-US" sz="1600" dirty="0"/>
              <a:t> </a:t>
            </a:r>
          </a:p>
          <a:p>
            <a:pPr lvl="1"/>
            <a:r>
              <a:rPr lang="en-US" sz="1400" dirty="0"/>
              <a:t>No logic to actually launch weapons! </a:t>
            </a:r>
          </a:p>
          <a:p>
            <a:r>
              <a:rPr lang="en-US" sz="1600" dirty="0"/>
              <a:t>How do weapons get launched? </a:t>
            </a:r>
          </a:p>
          <a:p>
            <a:r>
              <a:rPr lang="en-US" dirty="0">
                <a:solidFill>
                  <a:schemeClr val="bg1"/>
                </a:solidFill>
              </a:rPr>
              <a:t>.</a:t>
            </a:r>
          </a:p>
        </p:txBody>
      </p:sp>
      <p:grpSp>
        <p:nvGrpSpPr>
          <p:cNvPr id="5" name="Group 4"/>
          <p:cNvGrpSpPr/>
          <p:nvPr/>
        </p:nvGrpSpPr>
        <p:grpSpPr>
          <a:xfrm>
            <a:off x="152400" y="5196840"/>
            <a:ext cx="1862228" cy="1055406"/>
            <a:chOff x="6424726" y="4930857"/>
            <a:chExt cx="1862228" cy="1055406"/>
          </a:xfrm>
        </p:grpSpPr>
        <p:pic>
          <p:nvPicPr>
            <p:cNvPr id="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24726" y="4930857"/>
              <a:ext cx="1862228" cy="1055406"/>
            </a:xfrm>
            <a:prstGeom prst="rect">
              <a:avLst/>
            </a:prstGeom>
            <a:noFill/>
            <a:ln w="9525">
              <a:solidFill>
                <a:schemeClr val="tx1"/>
              </a:solidFill>
              <a:miter lim="800000"/>
              <a:headEnd/>
              <a:tailEnd/>
            </a:ln>
            <a:effectLst>
              <a:outerShdw dist="38100" dir="2700000" algn="ctr" rotWithShape="0">
                <a:schemeClr val="bg2">
                  <a:lumMod val="90000"/>
                </a:schemeClr>
              </a:outerShdw>
            </a:effectLst>
            <a:extLst>
              <a:ext uri="{909E8E84-426E-40DD-AFC4-6F175D3DCCD1}">
                <a14:hiddenFill xmlns:a14="http://schemas.microsoft.com/office/drawing/2010/main">
                  <a:solidFill>
                    <a:schemeClr val="accent1"/>
                  </a:solidFill>
                </a14:hiddenFill>
              </a:ext>
            </a:extLst>
          </p:spPr>
        </p:pic>
        <p:sp>
          <p:nvSpPr>
            <p:cNvPr id="7" name="Rectangle 6"/>
            <p:cNvSpPr/>
            <p:nvPr/>
          </p:nvSpPr>
          <p:spPr>
            <a:xfrm>
              <a:off x="7461046" y="5539659"/>
              <a:ext cx="685800" cy="430566"/>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8" name="Picture 7"/>
          <p:cNvPicPr>
            <a:picLocks noChangeAspect="1"/>
          </p:cNvPicPr>
          <p:nvPr/>
        </p:nvPicPr>
        <p:blipFill>
          <a:blip r:embed="rId4"/>
          <a:stretch>
            <a:fillRect/>
          </a:stretch>
        </p:blipFill>
        <p:spPr>
          <a:xfrm>
            <a:off x="4343400" y="1552121"/>
            <a:ext cx="4597640" cy="4518370"/>
          </a:xfrm>
          <a:prstGeom prst="rect">
            <a:avLst/>
          </a:prstGeom>
          <a:ln>
            <a:solidFill>
              <a:schemeClr val="tx1"/>
            </a:solid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WsfTaskManager</a:t>
            </a:r>
            <a:r>
              <a:rPr lang="en-US" dirty="0"/>
              <a:t> </a:t>
            </a:r>
          </a:p>
        </p:txBody>
      </p:sp>
      <p:pic>
        <p:nvPicPr>
          <p:cNvPr id="1026" name="Picture 2"/>
          <p:cNvPicPr>
            <a:picLocks noGrp="1" noChangeAspect="1" noChangeArrowheads="1"/>
          </p:cNvPicPr>
          <p:nvPr>
            <p:ph idx="1"/>
          </p:nvPr>
        </p:nvPicPr>
        <p:blipFill>
          <a:blip r:embed="rId3" cstate="print"/>
          <a:stretch>
            <a:fillRect/>
          </a:stretch>
        </p:blipFill>
        <p:spPr bwMode="auto">
          <a:xfrm>
            <a:off x="1600200" y="1371600"/>
            <a:ext cx="6098411" cy="4525963"/>
          </a:xfrm>
          <a:prstGeom prst="rect">
            <a:avLst/>
          </a:prstGeom>
          <a:noFill/>
          <a:ln w="9525">
            <a:solidFill>
              <a:schemeClr val="tx1"/>
            </a:solidFill>
            <a:miter lim="800000"/>
            <a:headEnd/>
            <a:tailEnd/>
          </a:ln>
        </p:spPr>
      </p:pic>
    </p:spTree>
    <p:extLst>
      <p:ext uri="{BB962C8B-B14F-4D97-AF65-F5344CB8AC3E}">
        <p14:creationId xmlns:p14="http://schemas.microsoft.com/office/powerpoint/2010/main" val="70294954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8382000" cy="794064"/>
          </a:xfrm>
        </p:spPr>
        <p:txBody>
          <a:bodyPr/>
          <a:lstStyle/>
          <a:p>
            <a:r>
              <a:rPr lang="en-US" sz="3200" dirty="0"/>
              <a:t>Fire </a:t>
            </a:r>
            <a:r>
              <a:rPr lang="en-US" sz="3200" i="1" dirty="0"/>
              <a:t>Assignment</a:t>
            </a:r>
            <a:r>
              <a:rPr lang="en-US" sz="3200" dirty="0"/>
              <a:t>, Not </a:t>
            </a:r>
            <a:r>
              <a:rPr lang="en-US" sz="3200" i="1" dirty="0"/>
              <a:t>Method</a:t>
            </a:r>
            <a:r>
              <a:rPr lang="en-US" sz="3200" dirty="0"/>
              <a:t>, Used</a:t>
            </a:r>
            <a:br>
              <a:rPr lang="en-US" sz="3200" dirty="0"/>
            </a:br>
            <a:r>
              <a:rPr lang="en-US" sz="2000" dirty="0" smtClean="0"/>
              <a:t>processors/blue_sam_battery_tactics.txt</a:t>
            </a:r>
            <a:endParaRPr lang="en-US" sz="2000" dirty="0"/>
          </a:p>
        </p:txBody>
      </p:sp>
      <p:pic>
        <p:nvPicPr>
          <p:cNvPr id="8195" name="Picture 3"/>
          <p:cNvPicPr>
            <a:picLocks noGrp="1" noChangeAspect="1" noChangeArrowheads="1"/>
          </p:cNvPicPr>
          <p:nvPr>
            <p:ph idx="1"/>
          </p:nvPr>
        </p:nvPicPr>
        <p:blipFill>
          <a:blip r:embed="rId3" cstate="print"/>
          <a:stretch>
            <a:fillRect/>
          </a:stretch>
        </p:blipFill>
        <p:spPr bwMode="auto">
          <a:xfrm>
            <a:off x="1676077" y="1570037"/>
            <a:ext cx="5791845" cy="4525963"/>
          </a:xfrm>
          <a:prstGeom prst="rect">
            <a:avLst/>
          </a:prstGeom>
          <a:noFill/>
          <a:ln w="9525">
            <a:solidFill>
              <a:schemeClr val="tx1"/>
            </a:solidFill>
            <a:miter lim="800000"/>
            <a:headEnd/>
            <a:tailEnd/>
          </a:ln>
        </p:spPr>
      </p:pic>
      <p:sp>
        <p:nvSpPr>
          <p:cNvPr id="8" name="Down Arrow 7"/>
          <p:cNvSpPr/>
          <p:nvPr/>
        </p:nvSpPr>
        <p:spPr bwMode="auto">
          <a:xfrm>
            <a:off x="3276600" y="4114800"/>
            <a:ext cx="381000" cy="457200"/>
          </a:xfrm>
          <a:prstGeom prst="downArrow">
            <a:avLst/>
          </a:prstGeom>
          <a:solidFill>
            <a:srgbClr val="FF0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820738" rtl="0" eaLnBrk="0" fontAlgn="base" latinLnBrk="0" hangingPunct="0">
              <a:lnSpc>
                <a:spcPct val="100000"/>
              </a:lnSpc>
              <a:spcBef>
                <a:spcPct val="0"/>
              </a:spcBef>
              <a:spcAft>
                <a:spcPct val="0"/>
              </a:spcAft>
              <a:buClrTx/>
              <a:buSzTx/>
              <a:buFontTx/>
              <a:buNone/>
              <a:tabLst/>
            </a:pPr>
            <a:endParaRPr kumimoji="0" lang="en-US" sz="2200" b="0" i="0" u="none" strike="noStrike" cap="none" normalizeH="0" baseline="0">
              <a:ln>
                <a:noFill/>
              </a:ln>
              <a:solidFill>
                <a:schemeClr val="tx1"/>
              </a:solidFill>
              <a:effectLst/>
              <a:latin typeface="Times" pitchFamily="18" charset="0"/>
            </a:endParaRPr>
          </a:p>
        </p:txBody>
      </p:sp>
    </p:spTree>
    <p:extLst>
      <p:ext uri="{BB962C8B-B14F-4D97-AF65-F5344CB8AC3E}">
        <p14:creationId xmlns:p14="http://schemas.microsoft.com/office/powerpoint/2010/main" val="270800040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This Really Happens</a:t>
            </a:r>
          </a:p>
        </p:txBody>
      </p:sp>
      <p:sp>
        <p:nvSpPr>
          <p:cNvPr id="3" name="Content Placeholder 2"/>
          <p:cNvSpPr>
            <a:spLocks noGrp="1"/>
          </p:cNvSpPr>
          <p:nvPr>
            <p:ph idx="1"/>
          </p:nvPr>
        </p:nvSpPr>
        <p:spPr/>
        <p:txBody>
          <a:bodyPr>
            <a:normAutofit fontScale="92500" lnSpcReduction="20000"/>
          </a:bodyPr>
          <a:lstStyle/>
          <a:p>
            <a:r>
              <a:rPr lang="en-US" dirty="0"/>
              <a:t>The </a:t>
            </a:r>
            <a:r>
              <a:rPr lang="en-US" i="1" dirty="0"/>
              <a:t>Fire</a:t>
            </a:r>
            <a:r>
              <a:rPr lang="en-US" dirty="0"/>
              <a:t> method creates a task assignment</a:t>
            </a:r>
          </a:p>
          <a:p>
            <a:pPr lvl="1"/>
            <a:r>
              <a:rPr lang="en-US" dirty="0"/>
              <a:t>This assignment is sent to the launcher</a:t>
            </a:r>
          </a:p>
          <a:p>
            <a:pPr lvl="1"/>
            <a:r>
              <a:rPr lang="en-US" dirty="0"/>
              <a:t>The assignment contains the track </a:t>
            </a:r>
          </a:p>
          <a:p>
            <a:r>
              <a:rPr lang="en-US" dirty="0"/>
              <a:t>The launcher receives the assignment and attempts to fulfill it</a:t>
            </a:r>
          </a:p>
          <a:p>
            <a:pPr lvl="1"/>
            <a:r>
              <a:rPr lang="en-US" dirty="0"/>
              <a:t>The task processor on the launcher will tell the weapon to fire</a:t>
            </a:r>
          </a:p>
          <a:p>
            <a:pPr lvl="1"/>
            <a:r>
              <a:rPr lang="en-US" dirty="0"/>
              <a:t>When the weapon fires, the task is complete</a:t>
            </a:r>
          </a:p>
          <a:p>
            <a:r>
              <a:rPr lang="en-US" dirty="0"/>
              <a:t>When the task is complete, the task processor sends a </a:t>
            </a:r>
            <a:r>
              <a:rPr lang="en-US" i="1" dirty="0" err="1"/>
              <a:t>WsfTaskComplete</a:t>
            </a:r>
            <a:r>
              <a:rPr lang="en-US" dirty="0"/>
              <a:t> message</a:t>
            </a:r>
          </a:p>
          <a:p>
            <a:endParaRPr lang="en-US" dirty="0"/>
          </a:p>
          <a:p>
            <a:r>
              <a:rPr lang="en-US" dirty="0"/>
              <a:t>NOTE: the task processor </a:t>
            </a:r>
            <a:r>
              <a:rPr lang="en-US" b="1" dirty="0"/>
              <a:t>has</a:t>
            </a:r>
            <a:r>
              <a:rPr lang="en-US" dirty="0"/>
              <a:t> </a:t>
            </a:r>
            <a:r>
              <a:rPr lang="en-US" b="1" dirty="0"/>
              <a:t>no script!</a:t>
            </a:r>
            <a:endParaRPr lang="en-US" dirty="0"/>
          </a:p>
          <a:p>
            <a:endParaRPr lang="en-US" dirty="0"/>
          </a:p>
          <a:p>
            <a:r>
              <a:rPr lang="en-US" dirty="0"/>
              <a:t>The task complete message is sent automatically </a:t>
            </a:r>
          </a:p>
        </p:txBody>
      </p:sp>
    </p:spTree>
    <p:extLst>
      <p:ext uri="{BB962C8B-B14F-4D97-AF65-F5344CB8AC3E}">
        <p14:creationId xmlns:p14="http://schemas.microsoft.com/office/powerpoint/2010/main" val="4133416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Task Processor Primer</a:t>
            </a:r>
          </a:p>
        </p:txBody>
      </p:sp>
      <p:pic>
        <p:nvPicPr>
          <p:cNvPr id="2050" name="Picture 2"/>
          <p:cNvPicPr>
            <a:picLocks noGrp="1" noChangeAspect="1" noChangeArrowheads="1"/>
          </p:cNvPicPr>
          <p:nvPr>
            <p:ph idx="1"/>
          </p:nvPr>
        </p:nvPicPr>
        <p:blipFill>
          <a:blip r:embed="rId3" cstate="print"/>
          <a:stretch>
            <a:fillRect/>
          </a:stretch>
        </p:blipFill>
        <p:spPr bwMode="auto">
          <a:xfrm>
            <a:off x="911658" y="1600200"/>
            <a:ext cx="7320683" cy="4525963"/>
          </a:xfrm>
          <a:prstGeom prst="rect">
            <a:avLst/>
          </a:prstGeom>
          <a:noFill/>
          <a:ln w="9525">
            <a:solidFill>
              <a:schemeClr val="tx1"/>
            </a:solidFill>
            <a:miter lim="800000"/>
            <a:headEnd/>
            <a:tailEnd/>
          </a:ln>
        </p:spPr>
      </p:pic>
    </p:spTree>
    <p:extLst>
      <p:ext uri="{BB962C8B-B14F-4D97-AF65-F5344CB8AC3E}">
        <p14:creationId xmlns:p14="http://schemas.microsoft.com/office/powerpoint/2010/main" val="373380912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15050" y="1215120"/>
            <a:ext cx="6057550" cy="3433079"/>
          </a:xfrm>
          <a:prstGeom prst="rect">
            <a:avLst/>
          </a:prstGeom>
          <a:noFill/>
          <a:ln w="9525">
            <a:noFill/>
            <a:miter lim="800000"/>
            <a:headEnd/>
            <a:tailEnd/>
          </a:ln>
          <a:effectLst>
            <a:outerShdw dist="38100" dir="2700000" algn="ctr" rotWithShape="0">
              <a:schemeClr val="bg2">
                <a:lumMod val="90000"/>
              </a:schemeClr>
            </a:outerShdw>
          </a:effectLst>
          <a:extLst>
            <a:ext uri="{909E8E84-426E-40DD-AFC4-6F175D3DCCD1}">
              <a14:hiddenFill xmlns:a14="http://schemas.microsoft.com/office/drawing/2010/main">
                <a:solidFill>
                  <a:schemeClr val="accent1"/>
                </a:solidFill>
              </a14:hiddenFill>
            </a:ext>
          </a:extLst>
        </p:spPr>
      </p:pic>
      <p:sp>
        <p:nvSpPr>
          <p:cNvPr id="2" name="Title 1"/>
          <p:cNvSpPr>
            <a:spLocks noGrp="1"/>
          </p:cNvSpPr>
          <p:nvPr>
            <p:ph type="title"/>
          </p:nvPr>
        </p:nvSpPr>
        <p:spPr>
          <a:xfrm>
            <a:off x="381000" y="196536"/>
            <a:ext cx="8382000" cy="794064"/>
          </a:xfrm>
        </p:spPr>
        <p:txBody>
          <a:bodyPr/>
          <a:lstStyle/>
          <a:p>
            <a:r>
              <a:rPr lang="en-US" dirty="0">
                <a:solidFill>
                  <a:srgbClr val="00B050"/>
                </a:solidFill>
              </a:rPr>
              <a:t>Exercise: </a:t>
            </a:r>
            <a:r>
              <a:rPr lang="en-US" dirty="0" err="1">
                <a:solidFill>
                  <a:srgbClr val="00B050"/>
                </a:solidFill>
              </a:rPr>
              <a:t>external_link</a:t>
            </a:r>
            <a:r>
              <a:rPr lang="en-US" dirty="0"/>
              <a:t/>
            </a:r>
            <a:br>
              <a:rPr lang="en-US" dirty="0"/>
            </a:br>
            <a:r>
              <a:rPr lang="en-US" sz="2400" dirty="0"/>
              <a:t>scenarios/small_blue_iads.txt</a:t>
            </a:r>
            <a:endParaRPr lang="en-US" dirty="0"/>
          </a:p>
        </p:txBody>
      </p:sp>
      <p:sp>
        <p:nvSpPr>
          <p:cNvPr id="3" name="Content Placeholder 2"/>
          <p:cNvSpPr>
            <a:spLocks noGrp="1"/>
          </p:cNvSpPr>
          <p:nvPr>
            <p:ph idx="1"/>
          </p:nvPr>
        </p:nvSpPr>
        <p:spPr>
          <a:xfrm>
            <a:off x="386259" y="1295400"/>
            <a:ext cx="5410200" cy="4546600"/>
          </a:xfrm>
        </p:spPr>
        <p:txBody>
          <a:bodyPr>
            <a:normAutofit/>
          </a:bodyPr>
          <a:lstStyle/>
          <a:p>
            <a:endParaRPr lang="en-US" dirty="0"/>
          </a:p>
          <a:p>
            <a:r>
              <a:rPr lang="en-US" dirty="0"/>
              <a:t>Add </a:t>
            </a:r>
            <a:r>
              <a:rPr lang="en-US" dirty="0" err="1">
                <a:solidFill>
                  <a:srgbClr val="FF0000"/>
                </a:solidFill>
              </a:rPr>
              <a:t>report_to</a:t>
            </a:r>
            <a:r>
              <a:rPr lang="en-US" dirty="0">
                <a:solidFill>
                  <a:srgbClr val="FF0000"/>
                </a:solidFill>
              </a:rPr>
              <a:t> </a:t>
            </a:r>
            <a:r>
              <a:rPr lang="en-US" dirty="0"/>
              <a:t>on                                  track processor</a:t>
            </a:r>
          </a:p>
          <a:p>
            <a:pPr lvl="1"/>
            <a:endParaRPr lang="en-US" dirty="0"/>
          </a:p>
          <a:p>
            <a:r>
              <a:rPr lang="en-US" dirty="0">
                <a:solidFill>
                  <a:srgbClr val="FF0000"/>
                </a:solidFill>
              </a:rPr>
              <a:t>edit </a:t>
            </a:r>
            <a:r>
              <a:rPr lang="en-US" dirty="0"/>
              <a:t>track processor</a:t>
            </a:r>
          </a:p>
          <a:p>
            <a:pPr lvl="1"/>
            <a:r>
              <a:rPr lang="en-US" dirty="0"/>
              <a:t>Use </a:t>
            </a:r>
            <a:r>
              <a:rPr lang="en-US" dirty="0" err="1"/>
              <a:t>command_chain</a:t>
            </a:r>
            <a:r>
              <a:rPr lang="en-US" dirty="0"/>
              <a:t> </a:t>
            </a:r>
            <a:r>
              <a:rPr lang="en-US" dirty="0" err="1">
                <a:solidFill>
                  <a:srgbClr val="FF0000"/>
                </a:solidFill>
              </a:rPr>
              <a:t>blue_chain</a:t>
            </a:r>
            <a:endParaRPr lang="en-US" dirty="0"/>
          </a:p>
          <a:p>
            <a:pPr lvl="1"/>
            <a:r>
              <a:rPr lang="en-US" dirty="0"/>
              <a:t>Report to </a:t>
            </a:r>
            <a:r>
              <a:rPr lang="en-US" dirty="0">
                <a:solidFill>
                  <a:srgbClr val="FF0000"/>
                </a:solidFill>
              </a:rPr>
              <a:t>commander</a:t>
            </a:r>
          </a:p>
          <a:p>
            <a:pPr lvl="1"/>
            <a:r>
              <a:rPr lang="en-US" dirty="0">
                <a:solidFill>
                  <a:srgbClr val="FF0000"/>
                </a:solidFill>
              </a:rPr>
              <a:t>via</a:t>
            </a:r>
            <a:r>
              <a:rPr lang="en-US" dirty="0"/>
              <a:t> appropriate comm device</a:t>
            </a:r>
          </a:p>
        </p:txBody>
      </p:sp>
      <p:sp>
        <p:nvSpPr>
          <p:cNvPr id="9" name="Rectangle 7"/>
          <p:cNvSpPr>
            <a:spLocks noChangeArrowheads="1"/>
          </p:cNvSpPr>
          <p:nvPr/>
        </p:nvSpPr>
        <p:spPr bwMode="auto">
          <a:xfrm>
            <a:off x="3685310" y="1600200"/>
            <a:ext cx="2429097" cy="655090"/>
          </a:xfrm>
          <a:prstGeom prst="rect">
            <a:avLst/>
          </a:prstGeom>
          <a:noFill/>
          <a:ln w="38100" algn="ctr">
            <a:solidFill>
              <a:srgbClr val="FF0000"/>
            </a:solidFill>
            <a:miter lim="800000"/>
            <a:headEnd/>
            <a:tailEnd/>
          </a:ln>
          <a:effectLst/>
        </p:spPr>
        <p:txBody>
          <a:bodyPr wrap="none" anchor="ctr"/>
          <a:lstStyle/>
          <a:p>
            <a:endParaRPr lang="en-US"/>
          </a:p>
        </p:txBody>
      </p:sp>
    </p:spTree>
    <p:extLst>
      <p:ext uri="{BB962C8B-B14F-4D97-AF65-F5344CB8AC3E}">
        <p14:creationId xmlns:p14="http://schemas.microsoft.com/office/powerpoint/2010/main" val="228373261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1066800" y="1752600"/>
            <a:ext cx="6000750" cy="3248025"/>
          </a:xfrm>
          <a:prstGeom prst="rect">
            <a:avLst/>
          </a:prstGeom>
          <a:ln>
            <a:solidFill>
              <a:schemeClr val="tx1"/>
            </a:solidFill>
          </a:ln>
        </p:spPr>
      </p:pic>
      <p:sp>
        <p:nvSpPr>
          <p:cNvPr id="3" name="Content Placeholder 2"/>
          <p:cNvSpPr>
            <a:spLocks noGrp="1"/>
          </p:cNvSpPr>
          <p:nvPr>
            <p:ph idx="1"/>
          </p:nvPr>
        </p:nvSpPr>
        <p:spPr>
          <a:xfrm>
            <a:off x="381000" y="1295400"/>
            <a:ext cx="7157541" cy="4546600"/>
          </a:xfrm>
        </p:spPr>
        <p:txBody>
          <a:bodyPr>
            <a:normAutofit/>
          </a:bodyPr>
          <a:lstStyle/>
          <a:p>
            <a:r>
              <a:rPr lang="en-US" dirty="0"/>
              <a:t>Forwards all tracks reported by EW to 10_iads_cmdr</a:t>
            </a:r>
          </a:p>
          <a:p>
            <a:endParaRPr lang="en-US" dirty="0"/>
          </a:p>
          <a:p>
            <a:endParaRPr lang="en-US" dirty="0"/>
          </a:p>
          <a:p>
            <a:endParaRPr lang="en-US" dirty="0"/>
          </a:p>
          <a:p>
            <a:endParaRPr lang="en-US" dirty="0"/>
          </a:p>
          <a:p>
            <a:endParaRPr lang="en-US" dirty="0"/>
          </a:p>
          <a:p>
            <a:endParaRPr lang="en-US" dirty="0"/>
          </a:p>
          <a:p>
            <a:endParaRPr lang="en-US" dirty="0"/>
          </a:p>
          <a:p>
            <a:r>
              <a:rPr lang="en-US" dirty="0"/>
              <a:t>RUN </a:t>
            </a:r>
            <a:r>
              <a:rPr lang="en-US" dirty="0" smtClean="0"/>
              <a:t>!!!</a:t>
            </a:r>
            <a:endParaRPr lang="en-US" dirty="0"/>
          </a:p>
        </p:txBody>
      </p:sp>
      <p:sp>
        <p:nvSpPr>
          <p:cNvPr id="2" name="Title 1"/>
          <p:cNvSpPr>
            <a:spLocks noGrp="1"/>
          </p:cNvSpPr>
          <p:nvPr>
            <p:ph type="title"/>
          </p:nvPr>
        </p:nvSpPr>
        <p:spPr>
          <a:xfrm>
            <a:off x="381000" y="196536"/>
            <a:ext cx="8382000" cy="794064"/>
          </a:xfrm>
        </p:spPr>
        <p:txBody>
          <a:bodyPr/>
          <a:lstStyle/>
          <a:p>
            <a:r>
              <a:rPr lang="en-US" dirty="0">
                <a:solidFill>
                  <a:srgbClr val="00B050"/>
                </a:solidFill>
              </a:rPr>
              <a:t>Solution: </a:t>
            </a:r>
            <a:r>
              <a:rPr lang="en-US" dirty="0" err="1">
                <a:solidFill>
                  <a:srgbClr val="00B050"/>
                </a:solidFill>
              </a:rPr>
              <a:t>external_link</a:t>
            </a:r>
            <a:r>
              <a:rPr lang="en-US" dirty="0"/>
              <a:t/>
            </a:r>
            <a:br>
              <a:rPr lang="en-US" dirty="0"/>
            </a:br>
            <a:r>
              <a:rPr lang="en-US" sz="2000" dirty="0"/>
              <a:t>scenarios/small_blue_iads.txt</a:t>
            </a:r>
            <a:endParaRPr lang="en-US" sz="2400" dirty="0"/>
          </a:p>
        </p:txBody>
      </p:sp>
      <p:sp>
        <p:nvSpPr>
          <p:cNvPr id="10" name="Rectangle 7"/>
          <p:cNvSpPr>
            <a:spLocks noChangeArrowheads="1"/>
          </p:cNvSpPr>
          <p:nvPr/>
        </p:nvSpPr>
        <p:spPr bwMode="auto">
          <a:xfrm>
            <a:off x="1676400" y="4038600"/>
            <a:ext cx="5391150" cy="609600"/>
          </a:xfrm>
          <a:prstGeom prst="rect">
            <a:avLst/>
          </a:prstGeom>
          <a:noFill/>
          <a:ln w="38100" algn="ctr">
            <a:solidFill>
              <a:srgbClr val="FF0000"/>
            </a:solidFill>
            <a:miter lim="800000"/>
            <a:headEnd/>
            <a:tailEnd/>
          </a:ln>
          <a:effectLst/>
        </p:spPr>
        <p:txBody>
          <a:bodyPr wrap="none" anchor="ctr"/>
          <a:lstStyle/>
          <a:p>
            <a:endParaRPr lang="en-US"/>
          </a:p>
        </p:txBody>
      </p:sp>
    </p:spTree>
    <p:extLst>
      <p:ext uri="{BB962C8B-B14F-4D97-AF65-F5344CB8AC3E}">
        <p14:creationId xmlns:p14="http://schemas.microsoft.com/office/powerpoint/2010/main" val="1021283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Command Chains</a:t>
            </a:r>
          </a:p>
        </p:txBody>
      </p:sp>
      <p:sp>
        <p:nvSpPr>
          <p:cNvPr id="3" name="Content Placeholder 2"/>
          <p:cNvSpPr>
            <a:spLocks noGrp="1"/>
          </p:cNvSpPr>
          <p:nvPr>
            <p:ph idx="1"/>
          </p:nvPr>
        </p:nvSpPr>
        <p:spPr/>
        <p:txBody>
          <a:bodyPr>
            <a:normAutofit fontScale="85000" lnSpcReduction="10000"/>
          </a:bodyPr>
          <a:lstStyle/>
          <a:p>
            <a:pPr>
              <a:buNone/>
            </a:pPr>
            <a:r>
              <a:rPr lang="en-US" i="1" dirty="0"/>
              <a:t>commander &lt;commander-name&gt;</a:t>
            </a:r>
          </a:p>
          <a:p>
            <a:pPr>
              <a:buNone/>
            </a:pPr>
            <a:r>
              <a:rPr lang="en-US" b="1" i="1" dirty="0" err="1"/>
              <a:t>command_chain</a:t>
            </a:r>
            <a:r>
              <a:rPr lang="en-US" b="1" i="1" dirty="0"/>
              <a:t> &lt;command-chain-name&gt; &lt;commander-name&gt;</a:t>
            </a:r>
          </a:p>
          <a:p>
            <a:endParaRPr lang="en-US" dirty="0"/>
          </a:p>
          <a:p>
            <a:r>
              <a:rPr lang="en-US" dirty="0"/>
              <a:t>Platform subcommands that specify the immediate superior of a given platform, used to direct orders and / or reports</a:t>
            </a:r>
          </a:p>
          <a:p>
            <a:r>
              <a:rPr lang="en-US" dirty="0"/>
              <a:t>Command chains consist of commanders, subordinates and peers</a:t>
            </a:r>
          </a:p>
          <a:p>
            <a:pPr lvl="1"/>
            <a:r>
              <a:rPr lang="en-US" dirty="0"/>
              <a:t>Each chain must have a commander (could be SELF)</a:t>
            </a:r>
          </a:p>
          <a:p>
            <a:r>
              <a:rPr lang="en-US" dirty="0"/>
              <a:t>A platform can be in multiple command chains</a:t>
            </a:r>
          </a:p>
          <a:p>
            <a:r>
              <a:rPr lang="en-US" dirty="0"/>
              <a:t>A platform can have multiple commanders (on different chains)</a:t>
            </a:r>
          </a:p>
          <a:p>
            <a:endParaRPr lang="en-US" dirty="0"/>
          </a:p>
          <a:p>
            <a:r>
              <a:rPr lang="en-US" dirty="0"/>
              <a:t>Will not produce compile error if commander does not exist</a:t>
            </a:r>
          </a:p>
          <a:p>
            <a:pPr lvl="1"/>
            <a:r>
              <a:rPr lang="en-US" dirty="0" smtClean="0"/>
              <a:t>Wizard </a:t>
            </a:r>
            <a:r>
              <a:rPr lang="en-US" dirty="0"/>
              <a:t>will flag the platform name, but program will execute</a:t>
            </a:r>
          </a:p>
          <a:p>
            <a:endParaRPr lang="en-US" dirty="0"/>
          </a:p>
        </p:txBody>
      </p:sp>
    </p:spTree>
    <p:extLst>
      <p:ext uri="{BB962C8B-B14F-4D97-AF65-F5344CB8AC3E}">
        <p14:creationId xmlns:p14="http://schemas.microsoft.com/office/powerpoint/2010/main" val="255788932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Small Blue IADS Placement</a:t>
            </a:r>
            <a:endParaRPr lang="en-US" dirty="0"/>
          </a:p>
        </p:txBody>
      </p:sp>
      <p:sp>
        <p:nvSpPr>
          <p:cNvPr id="3" name="Content Placeholder 2"/>
          <p:cNvSpPr>
            <a:spLocks noGrp="1"/>
          </p:cNvSpPr>
          <p:nvPr>
            <p:ph idx="1"/>
          </p:nvPr>
        </p:nvSpPr>
        <p:spPr>
          <a:xfrm>
            <a:off x="442686" y="1219200"/>
            <a:ext cx="8229600" cy="4525963"/>
          </a:xfrm>
        </p:spPr>
        <p:txBody>
          <a:bodyPr/>
          <a:lstStyle/>
          <a:p>
            <a:r>
              <a:rPr lang="en-US" dirty="0" smtClean="0"/>
              <a:t>You might want to move the new platforms around your tanks</a:t>
            </a:r>
            <a:endParaRPr lang="en-US" dirty="0"/>
          </a:p>
        </p:txBody>
      </p:sp>
      <p:pic>
        <p:nvPicPr>
          <p:cNvPr id="4" name="Picture 3"/>
          <p:cNvPicPr>
            <a:picLocks noChangeAspect="1"/>
          </p:cNvPicPr>
          <p:nvPr/>
        </p:nvPicPr>
        <p:blipFill>
          <a:blip r:embed="rId2"/>
          <a:stretch>
            <a:fillRect/>
          </a:stretch>
        </p:blipFill>
        <p:spPr>
          <a:xfrm>
            <a:off x="2429895" y="1828800"/>
            <a:ext cx="4255182" cy="4525101"/>
          </a:xfrm>
          <a:prstGeom prst="rect">
            <a:avLst/>
          </a:prstGeom>
          <a:ln>
            <a:solidFill>
              <a:schemeClr val="tx1"/>
            </a:solidFill>
          </a:ln>
        </p:spPr>
      </p:pic>
    </p:spTree>
    <p:extLst>
      <p:ext uri="{BB962C8B-B14F-4D97-AF65-F5344CB8AC3E}">
        <p14:creationId xmlns:p14="http://schemas.microsoft.com/office/powerpoint/2010/main" val="179639447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Execution</a:t>
            </a:r>
            <a:endParaRPr lang="en-US" dirty="0"/>
          </a:p>
        </p:txBody>
      </p:sp>
      <p:pic>
        <p:nvPicPr>
          <p:cNvPr id="4" name="Content Placeholder 3"/>
          <p:cNvPicPr>
            <a:picLocks noGrp="1" noChangeAspect="1"/>
          </p:cNvPicPr>
          <p:nvPr>
            <p:ph idx="1"/>
          </p:nvPr>
        </p:nvPicPr>
        <p:blipFill>
          <a:blip r:embed="rId3"/>
          <a:stretch>
            <a:fillRect/>
          </a:stretch>
        </p:blipFill>
        <p:spPr>
          <a:xfrm>
            <a:off x="1363246" y="1524000"/>
            <a:ext cx="6388479" cy="4525963"/>
          </a:xfrm>
          <a:prstGeom prst="rect">
            <a:avLst/>
          </a:prstGeom>
        </p:spPr>
      </p:pic>
    </p:spTree>
    <p:extLst>
      <p:ext uri="{BB962C8B-B14F-4D97-AF65-F5344CB8AC3E}">
        <p14:creationId xmlns:p14="http://schemas.microsoft.com/office/powerpoint/2010/main" val="201818872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 Objectives</a:t>
            </a:r>
          </a:p>
        </p:txBody>
      </p:sp>
      <p:sp>
        <p:nvSpPr>
          <p:cNvPr id="3" name="Content Placeholder 2"/>
          <p:cNvSpPr>
            <a:spLocks noGrp="1"/>
          </p:cNvSpPr>
          <p:nvPr>
            <p:ph idx="1"/>
          </p:nvPr>
        </p:nvSpPr>
        <p:spPr/>
        <p:txBody>
          <a:bodyPr/>
          <a:lstStyle/>
          <a:p>
            <a:r>
              <a:rPr lang="en-US" dirty="0"/>
              <a:t>You gain hands-on knowledge about:</a:t>
            </a:r>
          </a:p>
          <a:p>
            <a:pPr lvl="1"/>
            <a:r>
              <a:rPr lang="en-US" dirty="0"/>
              <a:t>Defining a command chain</a:t>
            </a:r>
          </a:p>
          <a:p>
            <a:pPr lvl="1"/>
            <a:r>
              <a:rPr lang="en-US" dirty="0"/>
              <a:t>Defining communications links</a:t>
            </a:r>
          </a:p>
          <a:p>
            <a:pPr lvl="1"/>
            <a:endParaRPr lang="en-US" dirty="0"/>
          </a:p>
        </p:txBody>
      </p:sp>
      <p:pic>
        <p:nvPicPr>
          <p:cNvPr id="5" name="Picture 4" descr="MCj02991330000[1]"/>
          <p:cNvPicPr>
            <a:picLocks noChangeAspect="1" noChangeArrowheads="1"/>
          </p:cNvPicPr>
          <p:nvPr/>
        </p:nvPicPr>
        <p:blipFill>
          <a:blip r:embed="rId3" cstate="print"/>
          <a:srcRect/>
          <a:stretch>
            <a:fillRect/>
          </a:stretch>
        </p:blipFill>
        <p:spPr bwMode="auto">
          <a:xfrm>
            <a:off x="6838950" y="4203700"/>
            <a:ext cx="1285875" cy="1809750"/>
          </a:xfrm>
          <a:prstGeom prst="rect">
            <a:avLst/>
          </a:prstGeom>
          <a:noFill/>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349929268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Final Note: AFSIM </a:t>
            </a:r>
            <a:r>
              <a:rPr lang="en-US" sz="3200" dirty="0" err="1"/>
              <a:t>Comms</a:t>
            </a:r>
            <a:endParaRPr lang="en-US" sz="3200" dirty="0"/>
          </a:p>
        </p:txBody>
      </p:sp>
      <p:grpSp>
        <p:nvGrpSpPr>
          <p:cNvPr id="63" name="Group 62"/>
          <p:cNvGrpSpPr/>
          <p:nvPr/>
        </p:nvGrpSpPr>
        <p:grpSpPr>
          <a:xfrm>
            <a:off x="3774440" y="2286133"/>
            <a:ext cx="1564908" cy="1559293"/>
            <a:chOff x="1564527" y="1717307"/>
            <a:chExt cx="1564908" cy="1559293"/>
          </a:xfrm>
          <a:solidFill>
            <a:schemeClr val="accent2">
              <a:lumMod val="40000"/>
              <a:lumOff val="60000"/>
            </a:schemeClr>
          </a:solidFill>
        </p:grpSpPr>
        <p:sp>
          <p:nvSpPr>
            <p:cNvPr id="8" name="Oval 7"/>
            <p:cNvSpPr/>
            <p:nvPr/>
          </p:nvSpPr>
          <p:spPr>
            <a:xfrm>
              <a:off x="2672235" y="2174507"/>
              <a:ext cx="457200" cy="45720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p>
          </p:txBody>
        </p:sp>
        <p:sp>
          <p:nvSpPr>
            <p:cNvPr id="9" name="Oval 8"/>
            <p:cNvSpPr/>
            <p:nvPr/>
          </p:nvSpPr>
          <p:spPr>
            <a:xfrm>
              <a:off x="2477323" y="2819400"/>
              <a:ext cx="457200" cy="45720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p>
          </p:txBody>
        </p:sp>
        <p:sp>
          <p:nvSpPr>
            <p:cNvPr id="10" name="Oval 9"/>
            <p:cNvSpPr/>
            <p:nvPr/>
          </p:nvSpPr>
          <p:spPr>
            <a:xfrm>
              <a:off x="1793127" y="2819400"/>
              <a:ext cx="457200" cy="45720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a:t>
              </a:r>
            </a:p>
          </p:txBody>
        </p:sp>
        <p:sp>
          <p:nvSpPr>
            <p:cNvPr id="11" name="Oval 10"/>
            <p:cNvSpPr/>
            <p:nvPr/>
          </p:nvSpPr>
          <p:spPr>
            <a:xfrm>
              <a:off x="1564527" y="2174507"/>
              <a:ext cx="457200" cy="45720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12" name="Oval 11"/>
            <p:cNvSpPr/>
            <p:nvPr/>
          </p:nvSpPr>
          <p:spPr>
            <a:xfrm>
              <a:off x="2130813" y="1717307"/>
              <a:ext cx="457200" cy="45720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p>
          </p:txBody>
        </p:sp>
        <p:cxnSp>
          <p:nvCxnSpPr>
            <p:cNvPr id="16" name="Straight Connector 15"/>
            <p:cNvCxnSpPr>
              <a:stCxn id="11" idx="7"/>
              <a:endCxn id="12" idx="3"/>
            </p:cNvCxnSpPr>
            <p:nvPr/>
          </p:nvCxnSpPr>
          <p:spPr>
            <a:xfrm flipV="1">
              <a:off x="1954772" y="2107552"/>
              <a:ext cx="242996" cy="133910"/>
            </a:xfrm>
            <a:prstGeom prst="line">
              <a:avLst/>
            </a:prstGeom>
            <a:grpFill/>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11" idx="6"/>
              <a:endCxn id="8" idx="2"/>
            </p:cNvCxnSpPr>
            <p:nvPr/>
          </p:nvCxnSpPr>
          <p:spPr>
            <a:xfrm>
              <a:off x="2021727" y="2403107"/>
              <a:ext cx="650508" cy="0"/>
            </a:xfrm>
            <a:prstGeom prst="line">
              <a:avLst/>
            </a:prstGeom>
            <a:grpFill/>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11" idx="5"/>
              <a:endCxn id="9" idx="1"/>
            </p:cNvCxnSpPr>
            <p:nvPr/>
          </p:nvCxnSpPr>
          <p:spPr>
            <a:xfrm>
              <a:off x="1954772" y="2564752"/>
              <a:ext cx="589506" cy="321603"/>
            </a:xfrm>
            <a:prstGeom prst="line">
              <a:avLst/>
            </a:prstGeom>
            <a:grpFill/>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11" idx="4"/>
              <a:endCxn id="10" idx="1"/>
            </p:cNvCxnSpPr>
            <p:nvPr/>
          </p:nvCxnSpPr>
          <p:spPr>
            <a:xfrm>
              <a:off x="1793127" y="2631707"/>
              <a:ext cx="66955" cy="254648"/>
            </a:xfrm>
            <a:prstGeom prst="line">
              <a:avLst/>
            </a:prstGeom>
            <a:grpFill/>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10" idx="0"/>
              <a:endCxn id="12" idx="4"/>
            </p:cNvCxnSpPr>
            <p:nvPr/>
          </p:nvCxnSpPr>
          <p:spPr>
            <a:xfrm flipV="1">
              <a:off x="2021727" y="2174507"/>
              <a:ext cx="337686" cy="644893"/>
            </a:xfrm>
            <a:prstGeom prst="line">
              <a:avLst/>
            </a:prstGeom>
            <a:grpFill/>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10" idx="7"/>
              <a:endCxn id="8" idx="3"/>
            </p:cNvCxnSpPr>
            <p:nvPr/>
          </p:nvCxnSpPr>
          <p:spPr>
            <a:xfrm flipV="1">
              <a:off x="2183372" y="2564752"/>
              <a:ext cx="555818" cy="321603"/>
            </a:xfrm>
            <a:prstGeom prst="line">
              <a:avLst/>
            </a:prstGeom>
            <a:grpFill/>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10" idx="6"/>
              <a:endCxn id="9" idx="2"/>
            </p:cNvCxnSpPr>
            <p:nvPr/>
          </p:nvCxnSpPr>
          <p:spPr>
            <a:xfrm>
              <a:off x="2250327" y="3048000"/>
              <a:ext cx="226996" cy="0"/>
            </a:xfrm>
            <a:prstGeom prst="line">
              <a:avLst/>
            </a:prstGeom>
            <a:grpFill/>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a:stCxn id="9" idx="0"/>
              <a:endCxn id="12" idx="4"/>
            </p:cNvCxnSpPr>
            <p:nvPr/>
          </p:nvCxnSpPr>
          <p:spPr>
            <a:xfrm flipH="1" flipV="1">
              <a:off x="2359413" y="2174507"/>
              <a:ext cx="346510" cy="644893"/>
            </a:xfrm>
            <a:prstGeom prst="line">
              <a:avLst/>
            </a:prstGeom>
            <a:grpFill/>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a:stCxn id="9" idx="7"/>
              <a:endCxn id="8" idx="4"/>
            </p:cNvCxnSpPr>
            <p:nvPr/>
          </p:nvCxnSpPr>
          <p:spPr>
            <a:xfrm flipV="1">
              <a:off x="2867568" y="2631707"/>
              <a:ext cx="33267" cy="254648"/>
            </a:xfrm>
            <a:prstGeom prst="line">
              <a:avLst/>
            </a:prstGeom>
            <a:grpFill/>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a:stCxn id="8" idx="1"/>
              <a:endCxn id="12" idx="5"/>
            </p:cNvCxnSpPr>
            <p:nvPr/>
          </p:nvCxnSpPr>
          <p:spPr>
            <a:xfrm flipH="1" flipV="1">
              <a:off x="2521058" y="2107552"/>
              <a:ext cx="218132" cy="133910"/>
            </a:xfrm>
            <a:prstGeom prst="line">
              <a:avLst/>
            </a:prstGeom>
            <a:grpFill/>
            <a:ln w="28575">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65" name="Rectangle 64"/>
          <p:cNvSpPr/>
          <p:nvPr/>
        </p:nvSpPr>
        <p:spPr>
          <a:xfrm>
            <a:off x="5984240" y="1610359"/>
            <a:ext cx="2865120" cy="433580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TextBox 65"/>
          <p:cNvSpPr txBox="1"/>
          <p:nvPr/>
        </p:nvSpPr>
        <p:spPr>
          <a:xfrm>
            <a:off x="3119120" y="1658448"/>
            <a:ext cx="2865120" cy="307777"/>
          </a:xfrm>
          <a:prstGeom prst="rect">
            <a:avLst/>
          </a:prstGeom>
          <a:noFill/>
        </p:spPr>
        <p:txBody>
          <a:bodyPr wrap="square" rtlCol="0">
            <a:spAutoFit/>
          </a:bodyPr>
          <a:lstStyle/>
          <a:p>
            <a:pPr algn="ctr"/>
            <a:r>
              <a:rPr lang="en-US" sz="1400" b="1" dirty="0" err="1">
                <a:solidFill>
                  <a:srgbClr val="0070C0"/>
                </a:solidFill>
                <a:latin typeface="Corbel" panose="020B0503020204020204" pitchFamily="34" charset="0"/>
                <a:cs typeface="Arial" pitchFamily="34" charset="0"/>
              </a:rPr>
              <a:t>network_name</a:t>
            </a:r>
            <a:r>
              <a:rPr lang="en-US" sz="1400" b="1" dirty="0">
                <a:solidFill>
                  <a:srgbClr val="0070C0"/>
                </a:solidFill>
                <a:latin typeface="Corbel" panose="020B0503020204020204" pitchFamily="34" charset="0"/>
                <a:cs typeface="Arial" pitchFamily="34" charset="0"/>
              </a:rPr>
              <a:t> </a:t>
            </a:r>
            <a:r>
              <a:rPr lang="en-US" sz="1400" b="1" dirty="0" err="1">
                <a:solidFill>
                  <a:srgbClr val="0000FF"/>
                </a:solidFill>
                <a:latin typeface="Corbel" panose="020B0503020204020204" pitchFamily="34" charset="0"/>
                <a:cs typeface="Arial" pitchFamily="34" charset="0"/>
              </a:rPr>
              <a:t>my_network</a:t>
            </a:r>
            <a:endParaRPr lang="en-US" sz="1400" b="1" dirty="0">
              <a:solidFill>
                <a:srgbClr val="0000FF"/>
              </a:solidFill>
              <a:latin typeface="Corbel" panose="020B0503020204020204" pitchFamily="34" charset="0"/>
              <a:cs typeface="Arial" pitchFamily="34" charset="0"/>
            </a:endParaRPr>
          </a:p>
        </p:txBody>
      </p:sp>
      <p:sp>
        <p:nvSpPr>
          <p:cNvPr id="67" name="TextBox 66"/>
          <p:cNvSpPr txBox="1"/>
          <p:nvPr/>
        </p:nvSpPr>
        <p:spPr>
          <a:xfrm>
            <a:off x="5984240" y="1610380"/>
            <a:ext cx="2865119" cy="523220"/>
          </a:xfrm>
          <a:prstGeom prst="rect">
            <a:avLst/>
          </a:prstGeom>
          <a:noFill/>
        </p:spPr>
        <p:txBody>
          <a:bodyPr wrap="square" rtlCol="0">
            <a:spAutoFit/>
          </a:bodyPr>
          <a:lstStyle/>
          <a:p>
            <a:r>
              <a:rPr lang="en-US" sz="1400" b="1" dirty="0" err="1">
                <a:solidFill>
                  <a:srgbClr val="0070C0"/>
                </a:solidFill>
                <a:latin typeface="Corbel" panose="020B0503020204020204" pitchFamily="34" charset="0"/>
                <a:cs typeface="Arial" pitchFamily="34" charset="0"/>
              </a:rPr>
              <a:t>network_name</a:t>
            </a:r>
            <a:r>
              <a:rPr lang="en-US" sz="1400" b="1" dirty="0">
                <a:solidFill>
                  <a:srgbClr val="0070C0"/>
                </a:solidFill>
                <a:latin typeface="Corbel" panose="020B0503020204020204" pitchFamily="34" charset="0"/>
                <a:cs typeface="Arial" pitchFamily="34" charset="0"/>
              </a:rPr>
              <a:t> </a:t>
            </a:r>
            <a:r>
              <a:rPr lang="en-US" sz="1400" b="1" dirty="0">
                <a:solidFill>
                  <a:srgbClr val="0000FF"/>
                </a:solidFill>
                <a:latin typeface="Corbel" panose="020B0503020204020204" pitchFamily="34" charset="0"/>
                <a:cs typeface="Arial" pitchFamily="34" charset="0"/>
              </a:rPr>
              <a:t>&lt;</a:t>
            </a:r>
            <a:r>
              <a:rPr lang="en-US" sz="1400" b="1" dirty="0" err="1">
                <a:solidFill>
                  <a:srgbClr val="0000FF"/>
                </a:solidFill>
                <a:latin typeface="Corbel" panose="020B0503020204020204" pitchFamily="34" charset="0"/>
                <a:cs typeface="Arial" pitchFamily="34" charset="0"/>
              </a:rPr>
              <a:t>local:master</a:t>
            </a:r>
            <a:r>
              <a:rPr lang="en-US" sz="1400" b="1" dirty="0">
                <a:solidFill>
                  <a:srgbClr val="0000FF"/>
                </a:solidFill>
                <a:latin typeface="Corbel" panose="020B0503020204020204" pitchFamily="34" charset="0"/>
                <a:cs typeface="Arial" pitchFamily="34" charset="0"/>
              </a:rPr>
              <a:t>&gt;</a:t>
            </a:r>
          </a:p>
          <a:p>
            <a:r>
              <a:rPr lang="en-US" sz="1400" b="1" dirty="0" err="1">
                <a:solidFill>
                  <a:srgbClr val="0070C0"/>
                </a:solidFill>
                <a:latin typeface="Corbel" panose="020B0503020204020204" pitchFamily="34" charset="0"/>
                <a:cs typeface="Arial" pitchFamily="34" charset="0"/>
              </a:rPr>
              <a:t>network_name</a:t>
            </a:r>
            <a:r>
              <a:rPr lang="en-US" sz="1400" b="1" dirty="0">
                <a:solidFill>
                  <a:srgbClr val="0070C0"/>
                </a:solidFill>
                <a:latin typeface="Corbel" panose="020B0503020204020204" pitchFamily="34" charset="0"/>
                <a:cs typeface="Arial" pitchFamily="34" charset="0"/>
              </a:rPr>
              <a:t> </a:t>
            </a:r>
            <a:r>
              <a:rPr lang="en-US" sz="1400" b="1" dirty="0">
                <a:solidFill>
                  <a:srgbClr val="0000FF"/>
                </a:solidFill>
                <a:latin typeface="Corbel" panose="020B0503020204020204" pitchFamily="34" charset="0"/>
                <a:cs typeface="Arial" pitchFamily="34" charset="0"/>
              </a:rPr>
              <a:t>&lt;</a:t>
            </a:r>
            <a:r>
              <a:rPr lang="en-US" sz="1400" b="1" dirty="0" err="1">
                <a:solidFill>
                  <a:srgbClr val="0000FF"/>
                </a:solidFill>
                <a:latin typeface="Corbel" panose="020B0503020204020204" pitchFamily="34" charset="0"/>
                <a:cs typeface="Arial" pitchFamily="34" charset="0"/>
              </a:rPr>
              <a:t>local:slave</a:t>
            </a:r>
            <a:r>
              <a:rPr lang="en-US" sz="1400" b="1" dirty="0">
                <a:solidFill>
                  <a:srgbClr val="0000FF"/>
                </a:solidFill>
                <a:latin typeface="Corbel" panose="020B0503020204020204" pitchFamily="34" charset="0"/>
                <a:cs typeface="Arial" pitchFamily="34" charset="0"/>
              </a:rPr>
              <a:t>&gt;</a:t>
            </a:r>
          </a:p>
        </p:txBody>
      </p:sp>
      <p:sp>
        <p:nvSpPr>
          <p:cNvPr id="101" name="Content Placeholder 2"/>
          <p:cNvSpPr>
            <a:spLocks noGrp="1"/>
          </p:cNvSpPr>
          <p:nvPr>
            <p:ph idx="1"/>
          </p:nvPr>
        </p:nvSpPr>
        <p:spPr>
          <a:xfrm>
            <a:off x="2936106" y="3809998"/>
            <a:ext cx="3190374" cy="2438402"/>
          </a:xfrm>
        </p:spPr>
        <p:txBody>
          <a:bodyPr>
            <a:normAutofit/>
          </a:bodyPr>
          <a:lstStyle/>
          <a:p>
            <a:pPr marL="226473" indent="0">
              <a:buNone/>
            </a:pPr>
            <a:r>
              <a:rPr lang="en-US" sz="1400" dirty="0"/>
              <a:t>Links: </a:t>
            </a:r>
            <a:r>
              <a:rPr lang="en-US" sz="1400" dirty="0" err="1"/>
              <a:t>network_name</a:t>
            </a:r>
            <a:endParaRPr lang="en-US" sz="1400" dirty="0"/>
          </a:p>
          <a:p>
            <a:pPr marL="226473" indent="0">
              <a:buNone/>
            </a:pPr>
            <a:endParaRPr lang="en-US" sz="1000" dirty="0"/>
          </a:p>
          <a:p>
            <a:pPr marL="226473" indent="0">
              <a:buNone/>
            </a:pPr>
            <a:r>
              <a:rPr lang="en-US" sz="1400" dirty="0"/>
              <a:t>Hierarchy: none</a:t>
            </a:r>
          </a:p>
          <a:p>
            <a:pPr marL="226473" indent="0">
              <a:buNone/>
            </a:pPr>
            <a:endParaRPr lang="en-US" sz="1000" dirty="0"/>
          </a:p>
          <a:p>
            <a:pPr marL="226473" indent="0">
              <a:buNone/>
            </a:pPr>
            <a:r>
              <a:rPr lang="en-US" sz="1400" dirty="0"/>
              <a:t>Routing: none w/o hierarchy </a:t>
            </a:r>
            <a:endParaRPr lang="en-US" sz="1600" dirty="0"/>
          </a:p>
        </p:txBody>
      </p:sp>
      <p:sp>
        <p:nvSpPr>
          <p:cNvPr id="102" name="Content Placeholder 2"/>
          <p:cNvSpPr txBox="1">
            <a:spLocks/>
          </p:cNvSpPr>
          <p:nvPr/>
        </p:nvSpPr>
        <p:spPr>
          <a:xfrm>
            <a:off x="5791200" y="3811604"/>
            <a:ext cx="3200400" cy="2423855"/>
          </a:xfrm>
          <a:prstGeom prst="rect">
            <a:avLst/>
          </a:prstGeom>
        </p:spPr>
        <p:txBody>
          <a:bodyPr lIns="121917" tIns="60958" rIns="121917" bIns="60958">
            <a:normAutofit/>
          </a:bodyPr>
          <a:lstStyle>
            <a:lvl1pPr marL="480460" indent="-253987" algn="l" defTabSz="1191624" rtl="0" eaLnBrk="1" latinLnBrk="0" hangingPunct="1">
              <a:lnSpc>
                <a:spcPct val="120000"/>
              </a:lnSpc>
              <a:spcBef>
                <a:spcPts val="800"/>
              </a:spcBef>
              <a:buFont typeface="Arial" pitchFamily="34" charset="0"/>
              <a:buChar char="•"/>
              <a:tabLst>
                <a:tab pos="719631" algn="l"/>
              </a:tabLst>
              <a:defRPr sz="2000" b="1" kern="1200">
                <a:solidFill>
                  <a:schemeClr val="tx1"/>
                </a:solidFill>
                <a:latin typeface="Arial" pitchFamily="34" charset="0"/>
                <a:ea typeface="+mn-ea"/>
                <a:cs typeface="Arial" pitchFamily="34" charset="0"/>
              </a:defRPr>
            </a:lvl1pPr>
            <a:lvl2pPr marL="990551" indent="-380982" algn="l" defTabSz="1219139" rtl="0" eaLnBrk="1" latinLnBrk="0" hangingPunct="1">
              <a:spcBef>
                <a:spcPct val="20000"/>
              </a:spcBef>
              <a:buFont typeface="Arial" pitchFamily="34" charset="0"/>
              <a:buChar char="–"/>
              <a:defRPr sz="2100" b="1" kern="1200">
                <a:solidFill>
                  <a:schemeClr val="tx1"/>
                </a:solidFill>
                <a:latin typeface="Arial" pitchFamily="34" charset="0"/>
                <a:ea typeface="+mn-ea"/>
                <a:cs typeface="Arial" pitchFamily="34" charset="0"/>
              </a:defRPr>
            </a:lvl2pPr>
            <a:lvl3pPr marL="1523923" indent="-304784" algn="l" defTabSz="1219139" rtl="0" eaLnBrk="1" latinLnBrk="0" hangingPunct="1">
              <a:spcBef>
                <a:spcPct val="20000"/>
              </a:spcBef>
              <a:buFont typeface="Arial" pitchFamily="34" charset="0"/>
              <a:buChar char="•"/>
              <a:defRPr sz="1900" b="1" kern="1200">
                <a:solidFill>
                  <a:schemeClr val="tx1"/>
                </a:solidFill>
                <a:latin typeface="Arial" pitchFamily="34" charset="0"/>
                <a:ea typeface="+mn-ea"/>
                <a:cs typeface="Arial" pitchFamily="34" charset="0"/>
              </a:defRPr>
            </a:lvl3pPr>
            <a:lvl4pPr marL="2133493" indent="-304784" algn="l" defTabSz="1219139" rtl="0" eaLnBrk="1" latinLnBrk="0" hangingPunct="1">
              <a:spcBef>
                <a:spcPct val="20000"/>
              </a:spcBef>
              <a:buFont typeface="Arial" pitchFamily="34" charset="0"/>
              <a:buChar char="–"/>
              <a:defRPr sz="1900" b="1" kern="1200">
                <a:solidFill>
                  <a:schemeClr val="tx1"/>
                </a:solidFill>
                <a:latin typeface="Arial" pitchFamily="34" charset="0"/>
                <a:ea typeface="+mn-ea"/>
                <a:cs typeface="Arial" pitchFamily="34" charset="0"/>
              </a:defRPr>
            </a:lvl4pPr>
            <a:lvl5pPr marL="2743063" indent="-304784" algn="l" defTabSz="1219139" rtl="0" eaLnBrk="1" latinLnBrk="0" hangingPunct="1">
              <a:spcBef>
                <a:spcPct val="20000"/>
              </a:spcBef>
              <a:buFont typeface="Arial" pitchFamily="34" charset="0"/>
              <a:buChar char="•"/>
              <a:defRPr sz="1900" b="1" kern="1200">
                <a:solidFill>
                  <a:schemeClr val="tx1"/>
                </a:solidFill>
                <a:latin typeface="Arial" pitchFamily="34" charset="0"/>
                <a:ea typeface="+mn-ea"/>
                <a:cs typeface="Arial" pitchFamily="34" charset="0"/>
              </a:defRPr>
            </a:lvl5pPr>
            <a:lvl6pPr marL="3352632" indent="-304784" algn="l" defTabSz="1219139"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202" indent="-304784" algn="l" defTabSz="1219139"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771" indent="-304784" algn="l" defTabSz="1219139"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341" indent="-304784" algn="l" defTabSz="1219139"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226473" indent="0">
              <a:buNone/>
            </a:pPr>
            <a:r>
              <a:rPr lang="en-US" sz="1400" dirty="0"/>
              <a:t>Links: none w/o </a:t>
            </a:r>
            <a:r>
              <a:rPr lang="en-US" sz="1400" i="1" dirty="0"/>
              <a:t>commander</a:t>
            </a:r>
            <a:endParaRPr lang="en-US" sz="1400" dirty="0"/>
          </a:p>
          <a:p>
            <a:pPr marL="226473" indent="0">
              <a:buNone/>
            </a:pPr>
            <a:endParaRPr lang="en-US" sz="1000" dirty="0"/>
          </a:p>
          <a:p>
            <a:pPr marL="226473" indent="0">
              <a:buNone/>
            </a:pPr>
            <a:r>
              <a:rPr lang="en-US" sz="1400" dirty="0"/>
              <a:t>Hierarchy: none</a:t>
            </a:r>
          </a:p>
          <a:p>
            <a:pPr marL="226473" indent="0">
              <a:buNone/>
            </a:pPr>
            <a:endParaRPr lang="en-US" sz="1000" dirty="0"/>
          </a:p>
          <a:p>
            <a:pPr marL="226473" indent="0">
              <a:buNone/>
            </a:pPr>
            <a:r>
              <a:rPr lang="en-US" sz="1400" dirty="0"/>
              <a:t>Routing: none w/o links &amp; hierarchy</a:t>
            </a:r>
          </a:p>
          <a:p>
            <a:pPr marL="226473" indent="0">
              <a:buNone/>
            </a:pPr>
            <a:endParaRPr lang="en-US" sz="1600" dirty="0"/>
          </a:p>
        </p:txBody>
      </p:sp>
      <p:sp>
        <p:nvSpPr>
          <p:cNvPr id="39" name="Rectangle 38"/>
          <p:cNvSpPr/>
          <p:nvPr/>
        </p:nvSpPr>
        <p:spPr>
          <a:xfrm>
            <a:off x="3119120" y="1600200"/>
            <a:ext cx="2865120" cy="4343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254000" y="1600200"/>
            <a:ext cx="2865120" cy="4343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4" name="Group 43"/>
          <p:cNvGrpSpPr/>
          <p:nvPr/>
        </p:nvGrpSpPr>
        <p:grpSpPr>
          <a:xfrm>
            <a:off x="873492" y="2286133"/>
            <a:ext cx="1564908" cy="1559293"/>
            <a:chOff x="1564527" y="1717307"/>
            <a:chExt cx="1564908" cy="1559293"/>
          </a:xfrm>
          <a:solidFill>
            <a:schemeClr val="accent2">
              <a:lumMod val="40000"/>
              <a:lumOff val="60000"/>
            </a:schemeClr>
          </a:solidFill>
        </p:grpSpPr>
        <p:sp>
          <p:nvSpPr>
            <p:cNvPr id="45" name="Oval 44"/>
            <p:cNvSpPr/>
            <p:nvPr/>
          </p:nvSpPr>
          <p:spPr>
            <a:xfrm>
              <a:off x="2672235" y="2174507"/>
              <a:ext cx="457200" cy="457200"/>
            </a:xfrm>
            <a:prstGeom prst="ellipse">
              <a:avLst/>
            </a:prstGeom>
            <a:solidFill>
              <a:srgbClr val="FA925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p>
          </p:txBody>
        </p:sp>
        <p:sp>
          <p:nvSpPr>
            <p:cNvPr id="46" name="Oval 45"/>
            <p:cNvSpPr/>
            <p:nvPr/>
          </p:nvSpPr>
          <p:spPr>
            <a:xfrm>
              <a:off x="2477323" y="2819400"/>
              <a:ext cx="457200" cy="457200"/>
            </a:xfrm>
            <a:prstGeom prst="ellipse">
              <a:avLst/>
            </a:prstGeom>
            <a:solidFill>
              <a:srgbClr val="FA925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p>
          </p:txBody>
        </p:sp>
        <p:sp>
          <p:nvSpPr>
            <p:cNvPr id="53" name="Oval 52"/>
            <p:cNvSpPr/>
            <p:nvPr/>
          </p:nvSpPr>
          <p:spPr>
            <a:xfrm>
              <a:off x="1793127" y="2819400"/>
              <a:ext cx="457200" cy="457200"/>
            </a:xfrm>
            <a:prstGeom prst="ellipse">
              <a:avLst/>
            </a:prstGeom>
            <a:solidFill>
              <a:srgbClr val="FFFF6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a:t>
              </a:r>
            </a:p>
          </p:txBody>
        </p:sp>
        <p:sp>
          <p:nvSpPr>
            <p:cNvPr id="54" name="Oval 53"/>
            <p:cNvSpPr/>
            <p:nvPr/>
          </p:nvSpPr>
          <p:spPr>
            <a:xfrm>
              <a:off x="1564527" y="2174507"/>
              <a:ext cx="457200" cy="457200"/>
            </a:xfrm>
            <a:prstGeom prst="ellipse">
              <a:avLst/>
            </a:prstGeom>
            <a:solidFill>
              <a:srgbClr val="FA925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55" name="Oval 54"/>
            <p:cNvSpPr/>
            <p:nvPr/>
          </p:nvSpPr>
          <p:spPr>
            <a:xfrm>
              <a:off x="2130813" y="1717307"/>
              <a:ext cx="457200" cy="457200"/>
            </a:xfrm>
            <a:prstGeom prst="ellipse">
              <a:avLst/>
            </a:prstGeom>
            <a:solidFill>
              <a:srgbClr val="FF6D6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p>
          </p:txBody>
        </p:sp>
        <p:cxnSp>
          <p:nvCxnSpPr>
            <p:cNvPr id="56" name="Straight Connector 55"/>
            <p:cNvCxnSpPr>
              <a:stCxn id="54" idx="7"/>
              <a:endCxn id="55" idx="3"/>
            </p:cNvCxnSpPr>
            <p:nvPr/>
          </p:nvCxnSpPr>
          <p:spPr>
            <a:xfrm flipV="1">
              <a:off x="1954772" y="2107552"/>
              <a:ext cx="242996" cy="133910"/>
            </a:xfrm>
            <a:prstGeom prst="line">
              <a:avLst/>
            </a:prstGeom>
            <a:grpFill/>
            <a:ln w="28575">
              <a:solidFill>
                <a:srgbClr val="0000FF"/>
              </a:solidFill>
              <a:prstDash val="sysDot"/>
              <a:tailEnd type="arrow"/>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a:stCxn id="53" idx="6"/>
              <a:endCxn id="46" idx="2"/>
            </p:cNvCxnSpPr>
            <p:nvPr/>
          </p:nvCxnSpPr>
          <p:spPr>
            <a:xfrm>
              <a:off x="2250327" y="3048000"/>
              <a:ext cx="226996" cy="0"/>
            </a:xfrm>
            <a:prstGeom prst="line">
              <a:avLst/>
            </a:prstGeom>
            <a:grpFill/>
            <a:ln w="28575">
              <a:solidFill>
                <a:srgbClr val="0000FF"/>
              </a:solidFill>
              <a:prstDash val="sysDot"/>
              <a:tailEnd type="arrow"/>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a:stCxn id="46" idx="0"/>
              <a:endCxn id="55" idx="4"/>
            </p:cNvCxnSpPr>
            <p:nvPr/>
          </p:nvCxnSpPr>
          <p:spPr>
            <a:xfrm flipH="1" flipV="1">
              <a:off x="2359413" y="2174507"/>
              <a:ext cx="346510" cy="644893"/>
            </a:xfrm>
            <a:prstGeom prst="line">
              <a:avLst/>
            </a:prstGeom>
            <a:grpFill/>
            <a:ln w="28575">
              <a:solidFill>
                <a:srgbClr val="0000FF"/>
              </a:solidFill>
              <a:prstDash val="sysDot"/>
              <a:tailEnd type="arrow"/>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a:stCxn id="45" idx="1"/>
              <a:endCxn id="55" idx="5"/>
            </p:cNvCxnSpPr>
            <p:nvPr/>
          </p:nvCxnSpPr>
          <p:spPr>
            <a:xfrm flipH="1" flipV="1">
              <a:off x="2521058" y="2107552"/>
              <a:ext cx="218132" cy="133910"/>
            </a:xfrm>
            <a:prstGeom prst="line">
              <a:avLst/>
            </a:prstGeom>
            <a:grpFill/>
            <a:ln w="28575">
              <a:solidFill>
                <a:srgbClr val="0000FF"/>
              </a:solidFill>
              <a:prstDash val="sysDot"/>
              <a:tailEnd type="arrow"/>
            </a:ln>
          </p:spPr>
          <p:style>
            <a:lnRef idx="1">
              <a:schemeClr val="accent1"/>
            </a:lnRef>
            <a:fillRef idx="0">
              <a:schemeClr val="accent1"/>
            </a:fillRef>
            <a:effectRef idx="0">
              <a:schemeClr val="accent1"/>
            </a:effectRef>
            <a:fontRef idx="minor">
              <a:schemeClr val="tx1"/>
            </a:fontRef>
          </p:style>
        </p:cxnSp>
      </p:grpSp>
      <p:sp>
        <p:nvSpPr>
          <p:cNvPr id="75" name="TextBox 74"/>
          <p:cNvSpPr txBox="1"/>
          <p:nvPr/>
        </p:nvSpPr>
        <p:spPr>
          <a:xfrm>
            <a:off x="254000" y="1610380"/>
            <a:ext cx="2865120" cy="523220"/>
          </a:xfrm>
          <a:prstGeom prst="rect">
            <a:avLst/>
          </a:prstGeom>
          <a:noFill/>
        </p:spPr>
        <p:txBody>
          <a:bodyPr wrap="square" rtlCol="0">
            <a:spAutoFit/>
          </a:bodyPr>
          <a:lstStyle/>
          <a:p>
            <a:r>
              <a:rPr lang="en-US" sz="1400" b="1" dirty="0" err="1">
                <a:solidFill>
                  <a:srgbClr val="0070C0"/>
                </a:solidFill>
                <a:latin typeface="Corbel" panose="020B0503020204020204" pitchFamily="34" charset="0"/>
                <a:cs typeface="Arial" pitchFamily="34" charset="0"/>
              </a:rPr>
              <a:t>command_chain</a:t>
            </a:r>
            <a:r>
              <a:rPr lang="en-US" sz="1400" b="1" dirty="0">
                <a:solidFill>
                  <a:srgbClr val="0070C0"/>
                </a:solidFill>
                <a:latin typeface="Corbel" panose="020B0503020204020204" pitchFamily="34" charset="0"/>
                <a:cs typeface="Arial" pitchFamily="34" charset="0"/>
              </a:rPr>
              <a:t> </a:t>
            </a:r>
            <a:r>
              <a:rPr lang="en-US" sz="1400" b="1" dirty="0" err="1">
                <a:solidFill>
                  <a:srgbClr val="92D050"/>
                </a:solidFill>
                <a:latin typeface="Corbel" panose="020B0503020204020204" pitchFamily="34" charset="0"/>
                <a:cs typeface="Arial" pitchFamily="34" charset="0"/>
              </a:rPr>
              <a:t>iads_chain</a:t>
            </a:r>
            <a:r>
              <a:rPr lang="en-US" sz="1400" b="1" dirty="0">
                <a:solidFill>
                  <a:srgbClr val="92D050"/>
                </a:solidFill>
                <a:latin typeface="Corbel" panose="020B0503020204020204" pitchFamily="34" charset="0"/>
                <a:cs typeface="Arial" pitchFamily="34" charset="0"/>
              </a:rPr>
              <a:t> </a:t>
            </a:r>
            <a:r>
              <a:rPr lang="en-US" sz="1400" b="1" dirty="0" err="1">
                <a:solidFill>
                  <a:srgbClr val="0000FF"/>
                </a:solidFill>
                <a:latin typeface="Corbel" panose="020B0503020204020204" pitchFamily="34" charset="0"/>
                <a:cs typeface="Arial" pitchFamily="34" charset="0"/>
              </a:rPr>
              <a:t>cmdr</a:t>
            </a:r>
            <a:endParaRPr lang="en-US" sz="1400" b="1" dirty="0">
              <a:solidFill>
                <a:srgbClr val="0000FF"/>
              </a:solidFill>
              <a:latin typeface="Corbel" panose="020B0503020204020204" pitchFamily="34" charset="0"/>
              <a:cs typeface="Arial" pitchFamily="34" charset="0"/>
            </a:endParaRPr>
          </a:p>
          <a:p>
            <a:r>
              <a:rPr lang="en-US" sz="1400" b="1" dirty="0">
                <a:solidFill>
                  <a:srgbClr val="0070C0"/>
                </a:solidFill>
                <a:latin typeface="Corbel" panose="020B0503020204020204" pitchFamily="34" charset="0"/>
                <a:cs typeface="Arial" pitchFamily="34" charset="0"/>
              </a:rPr>
              <a:t>commander </a:t>
            </a:r>
            <a:r>
              <a:rPr lang="en-US" sz="1400" b="1" dirty="0" err="1">
                <a:solidFill>
                  <a:srgbClr val="0000FF"/>
                </a:solidFill>
                <a:latin typeface="Corbel" panose="020B0503020204020204" pitchFamily="34" charset="0"/>
                <a:cs typeface="Arial" pitchFamily="34" charset="0"/>
              </a:rPr>
              <a:t>cmdr</a:t>
            </a:r>
            <a:endParaRPr lang="en-US" sz="1400" b="1" dirty="0">
              <a:solidFill>
                <a:srgbClr val="0000FF"/>
              </a:solidFill>
              <a:latin typeface="Corbel" panose="020B0503020204020204" pitchFamily="34" charset="0"/>
              <a:cs typeface="Arial" pitchFamily="34" charset="0"/>
            </a:endParaRPr>
          </a:p>
        </p:txBody>
      </p:sp>
      <p:sp>
        <p:nvSpPr>
          <p:cNvPr id="76" name="Content Placeholder 2"/>
          <p:cNvSpPr txBox="1">
            <a:spLocks/>
          </p:cNvSpPr>
          <p:nvPr/>
        </p:nvSpPr>
        <p:spPr>
          <a:xfrm>
            <a:off x="72590" y="3824545"/>
            <a:ext cx="3200400" cy="2423855"/>
          </a:xfrm>
          <a:prstGeom prst="rect">
            <a:avLst/>
          </a:prstGeom>
        </p:spPr>
        <p:txBody>
          <a:bodyPr lIns="121917" tIns="60958" rIns="121917" bIns="60958">
            <a:normAutofit/>
          </a:bodyPr>
          <a:lstStyle>
            <a:lvl1pPr marL="480460" indent="-253987" algn="l" defTabSz="1191624" rtl="0" eaLnBrk="1" latinLnBrk="0" hangingPunct="1">
              <a:lnSpc>
                <a:spcPct val="120000"/>
              </a:lnSpc>
              <a:spcBef>
                <a:spcPts val="800"/>
              </a:spcBef>
              <a:buFont typeface="Arial" pitchFamily="34" charset="0"/>
              <a:buChar char="•"/>
              <a:tabLst>
                <a:tab pos="719631" algn="l"/>
              </a:tabLst>
              <a:defRPr sz="2000" b="1" kern="1200">
                <a:solidFill>
                  <a:schemeClr val="tx1"/>
                </a:solidFill>
                <a:latin typeface="Arial" pitchFamily="34" charset="0"/>
                <a:ea typeface="+mn-ea"/>
                <a:cs typeface="Arial" pitchFamily="34" charset="0"/>
              </a:defRPr>
            </a:lvl1pPr>
            <a:lvl2pPr marL="990551" indent="-380982" algn="l" defTabSz="1219139" rtl="0" eaLnBrk="1" latinLnBrk="0" hangingPunct="1">
              <a:spcBef>
                <a:spcPct val="20000"/>
              </a:spcBef>
              <a:buFont typeface="Arial" pitchFamily="34" charset="0"/>
              <a:buChar char="–"/>
              <a:defRPr sz="2100" b="1" kern="1200">
                <a:solidFill>
                  <a:schemeClr val="tx1"/>
                </a:solidFill>
                <a:latin typeface="Arial" pitchFamily="34" charset="0"/>
                <a:ea typeface="+mn-ea"/>
                <a:cs typeface="Arial" pitchFamily="34" charset="0"/>
              </a:defRPr>
            </a:lvl2pPr>
            <a:lvl3pPr marL="1523923" indent="-304784" algn="l" defTabSz="1219139" rtl="0" eaLnBrk="1" latinLnBrk="0" hangingPunct="1">
              <a:spcBef>
                <a:spcPct val="20000"/>
              </a:spcBef>
              <a:buFont typeface="Arial" pitchFamily="34" charset="0"/>
              <a:buChar char="•"/>
              <a:defRPr sz="1900" b="1" kern="1200">
                <a:solidFill>
                  <a:schemeClr val="tx1"/>
                </a:solidFill>
                <a:latin typeface="Arial" pitchFamily="34" charset="0"/>
                <a:ea typeface="+mn-ea"/>
                <a:cs typeface="Arial" pitchFamily="34" charset="0"/>
              </a:defRPr>
            </a:lvl3pPr>
            <a:lvl4pPr marL="2133493" indent="-304784" algn="l" defTabSz="1219139" rtl="0" eaLnBrk="1" latinLnBrk="0" hangingPunct="1">
              <a:spcBef>
                <a:spcPct val="20000"/>
              </a:spcBef>
              <a:buFont typeface="Arial" pitchFamily="34" charset="0"/>
              <a:buChar char="–"/>
              <a:defRPr sz="1900" b="1" kern="1200">
                <a:solidFill>
                  <a:schemeClr val="tx1"/>
                </a:solidFill>
                <a:latin typeface="Arial" pitchFamily="34" charset="0"/>
                <a:ea typeface="+mn-ea"/>
                <a:cs typeface="Arial" pitchFamily="34" charset="0"/>
              </a:defRPr>
            </a:lvl4pPr>
            <a:lvl5pPr marL="2743063" indent="-304784" algn="l" defTabSz="1219139" rtl="0" eaLnBrk="1" latinLnBrk="0" hangingPunct="1">
              <a:spcBef>
                <a:spcPct val="20000"/>
              </a:spcBef>
              <a:buFont typeface="Arial" pitchFamily="34" charset="0"/>
              <a:buChar char="•"/>
              <a:defRPr sz="1900" b="1" kern="1200">
                <a:solidFill>
                  <a:schemeClr val="tx1"/>
                </a:solidFill>
                <a:latin typeface="Arial" pitchFamily="34" charset="0"/>
                <a:ea typeface="+mn-ea"/>
                <a:cs typeface="Arial" pitchFamily="34" charset="0"/>
              </a:defRPr>
            </a:lvl5pPr>
            <a:lvl6pPr marL="3352632" indent="-304784" algn="l" defTabSz="1219139"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202" indent="-304784" algn="l" defTabSz="1219139"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771" indent="-304784" algn="l" defTabSz="1219139"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341" indent="-304784" algn="l" defTabSz="1219139"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226473" indent="0">
              <a:buNone/>
            </a:pPr>
            <a:r>
              <a:rPr lang="en-US" sz="1400" dirty="0"/>
              <a:t>Links: none</a:t>
            </a:r>
            <a:r>
              <a:rPr lang="en-US" sz="1400" i="1" dirty="0"/>
              <a:t> </a:t>
            </a:r>
            <a:endParaRPr lang="en-US" sz="1400" dirty="0"/>
          </a:p>
          <a:p>
            <a:pPr marL="226473" indent="0">
              <a:buNone/>
            </a:pPr>
            <a:endParaRPr lang="en-US" sz="1000" dirty="0"/>
          </a:p>
          <a:p>
            <a:pPr marL="226473" indent="0">
              <a:buNone/>
            </a:pPr>
            <a:r>
              <a:rPr lang="en-US" sz="1400" dirty="0"/>
              <a:t>Hierarchy: </a:t>
            </a:r>
            <a:r>
              <a:rPr lang="en-US" sz="1400" i="1" dirty="0" err="1"/>
              <a:t>command_chain</a:t>
            </a:r>
            <a:r>
              <a:rPr lang="en-US" sz="1400" dirty="0"/>
              <a:t> or </a:t>
            </a:r>
            <a:r>
              <a:rPr lang="en-US" sz="1400" i="1" dirty="0"/>
              <a:t>commander</a:t>
            </a:r>
            <a:endParaRPr lang="en-US" sz="1400" dirty="0"/>
          </a:p>
          <a:p>
            <a:pPr marL="226473" indent="0">
              <a:buNone/>
            </a:pPr>
            <a:r>
              <a:rPr lang="en-US" sz="1400" dirty="0"/>
              <a:t>Routing: none w/o links</a:t>
            </a:r>
          </a:p>
        </p:txBody>
      </p:sp>
      <p:sp>
        <p:nvSpPr>
          <p:cNvPr id="77" name="Content Placeholder 2"/>
          <p:cNvSpPr txBox="1">
            <a:spLocks/>
          </p:cNvSpPr>
          <p:nvPr/>
        </p:nvSpPr>
        <p:spPr>
          <a:xfrm>
            <a:off x="253999" y="1168831"/>
            <a:ext cx="2865121" cy="431368"/>
          </a:xfrm>
          <a:prstGeom prst="rect">
            <a:avLst/>
          </a:prstGeom>
        </p:spPr>
        <p:txBody>
          <a:bodyPr lIns="121917" tIns="60958" rIns="121917" bIns="60958">
            <a:normAutofit/>
          </a:bodyPr>
          <a:lstStyle>
            <a:lvl1pPr marL="480460" indent="-253987" algn="l" defTabSz="1191624" rtl="0" eaLnBrk="1" latinLnBrk="0" hangingPunct="1">
              <a:lnSpc>
                <a:spcPct val="120000"/>
              </a:lnSpc>
              <a:spcBef>
                <a:spcPts val="800"/>
              </a:spcBef>
              <a:buFont typeface="Arial" pitchFamily="34" charset="0"/>
              <a:buChar char="•"/>
              <a:tabLst>
                <a:tab pos="719631" algn="l"/>
              </a:tabLst>
              <a:defRPr sz="2000" b="1" kern="1200">
                <a:solidFill>
                  <a:schemeClr val="tx1"/>
                </a:solidFill>
                <a:latin typeface="Arial" pitchFamily="34" charset="0"/>
                <a:ea typeface="+mn-ea"/>
                <a:cs typeface="Arial" pitchFamily="34" charset="0"/>
              </a:defRPr>
            </a:lvl1pPr>
            <a:lvl2pPr marL="990551" indent="-380982" algn="l" defTabSz="1219139" rtl="0" eaLnBrk="1" latinLnBrk="0" hangingPunct="1">
              <a:spcBef>
                <a:spcPct val="20000"/>
              </a:spcBef>
              <a:buFont typeface="Arial" pitchFamily="34" charset="0"/>
              <a:buChar char="–"/>
              <a:defRPr sz="2100" b="1" kern="1200">
                <a:solidFill>
                  <a:schemeClr val="tx1"/>
                </a:solidFill>
                <a:latin typeface="Arial" pitchFamily="34" charset="0"/>
                <a:ea typeface="+mn-ea"/>
                <a:cs typeface="Arial" pitchFamily="34" charset="0"/>
              </a:defRPr>
            </a:lvl2pPr>
            <a:lvl3pPr marL="1523923" indent="-304784" algn="l" defTabSz="1219139" rtl="0" eaLnBrk="1" latinLnBrk="0" hangingPunct="1">
              <a:spcBef>
                <a:spcPct val="20000"/>
              </a:spcBef>
              <a:buFont typeface="Arial" pitchFamily="34" charset="0"/>
              <a:buChar char="•"/>
              <a:defRPr sz="1900" b="1" kern="1200">
                <a:solidFill>
                  <a:schemeClr val="tx1"/>
                </a:solidFill>
                <a:latin typeface="Arial" pitchFamily="34" charset="0"/>
                <a:ea typeface="+mn-ea"/>
                <a:cs typeface="Arial" pitchFamily="34" charset="0"/>
              </a:defRPr>
            </a:lvl3pPr>
            <a:lvl4pPr marL="2133493" indent="-304784" algn="l" defTabSz="1219139" rtl="0" eaLnBrk="1" latinLnBrk="0" hangingPunct="1">
              <a:spcBef>
                <a:spcPct val="20000"/>
              </a:spcBef>
              <a:buFont typeface="Arial" pitchFamily="34" charset="0"/>
              <a:buChar char="–"/>
              <a:defRPr sz="1900" b="1" kern="1200">
                <a:solidFill>
                  <a:schemeClr val="tx1"/>
                </a:solidFill>
                <a:latin typeface="Arial" pitchFamily="34" charset="0"/>
                <a:ea typeface="+mn-ea"/>
                <a:cs typeface="Arial" pitchFamily="34" charset="0"/>
              </a:defRPr>
            </a:lvl4pPr>
            <a:lvl5pPr marL="2743063" indent="-304784" algn="l" defTabSz="1219139" rtl="0" eaLnBrk="1" latinLnBrk="0" hangingPunct="1">
              <a:spcBef>
                <a:spcPct val="20000"/>
              </a:spcBef>
              <a:buFont typeface="Arial" pitchFamily="34" charset="0"/>
              <a:buChar char="•"/>
              <a:defRPr sz="1900" b="1" kern="1200">
                <a:solidFill>
                  <a:schemeClr val="tx1"/>
                </a:solidFill>
                <a:latin typeface="Arial" pitchFamily="34" charset="0"/>
                <a:ea typeface="+mn-ea"/>
                <a:cs typeface="Arial" pitchFamily="34" charset="0"/>
              </a:defRPr>
            </a:lvl5pPr>
            <a:lvl6pPr marL="3352632" indent="-304784" algn="l" defTabSz="1219139"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202" indent="-304784" algn="l" defTabSz="1219139"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771" indent="-304784" algn="l" defTabSz="1219139"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341" indent="-304784" algn="l" defTabSz="1219139"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226473" indent="0" algn="ctr">
              <a:buNone/>
            </a:pPr>
            <a:r>
              <a:rPr lang="en-US" sz="1600" dirty="0"/>
              <a:t>Command Chain</a:t>
            </a:r>
          </a:p>
        </p:txBody>
      </p:sp>
      <p:sp>
        <p:nvSpPr>
          <p:cNvPr id="78" name="Content Placeholder 2"/>
          <p:cNvSpPr txBox="1">
            <a:spLocks/>
          </p:cNvSpPr>
          <p:nvPr/>
        </p:nvSpPr>
        <p:spPr>
          <a:xfrm>
            <a:off x="3119119" y="1168831"/>
            <a:ext cx="2865121" cy="431368"/>
          </a:xfrm>
          <a:prstGeom prst="rect">
            <a:avLst/>
          </a:prstGeom>
        </p:spPr>
        <p:txBody>
          <a:bodyPr lIns="121917" tIns="60958" rIns="121917" bIns="60958">
            <a:normAutofit/>
          </a:bodyPr>
          <a:lstStyle>
            <a:lvl1pPr marL="480460" indent="-253987" algn="l" defTabSz="1191624" rtl="0" eaLnBrk="1" latinLnBrk="0" hangingPunct="1">
              <a:lnSpc>
                <a:spcPct val="120000"/>
              </a:lnSpc>
              <a:spcBef>
                <a:spcPts val="800"/>
              </a:spcBef>
              <a:buFont typeface="Arial" pitchFamily="34" charset="0"/>
              <a:buChar char="•"/>
              <a:tabLst>
                <a:tab pos="719631" algn="l"/>
              </a:tabLst>
              <a:defRPr sz="2000" b="1" kern="1200">
                <a:solidFill>
                  <a:schemeClr val="tx1"/>
                </a:solidFill>
                <a:latin typeface="Arial" pitchFamily="34" charset="0"/>
                <a:ea typeface="+mn-ea"/>
                <a:cs typeface="Arial" pitchFamily="34" charset="0"/>
              </a:defRPr>
            </a:lvl1pPr>
            <a:lvl2pPr marL="990551" indent="-380982" algn="l" defTabSz="1219139" rtl="0" eaLnBrk="1" latinLnBrk="0" hangingPunct="1">
              <a:spcBef>
                <a:spcPct val="20000"/>
              </a:spcBef>
              <a:buFont typeface="Arial" pitchFamily="34" charset="0"/>
              <a:buChar char="–"/>
              <a:defRPr sz="2100" b="1" kern="1200">
                <a:solidFill>
                  <a:schemeClr val="tx1"/>
                </a:solidFill>
                <a:latin typeface="Arial" pitchFamily="34" charset="0"/>
                <a:ea typeface="+mn-ea"/>
                <a:cs typeface="Arial" pitchFamily="34" charset="0"/>
              </a:defRPr>
            </a:lvl2pPr>
            <a:lvl3pPr marL="1523923" indent="-304784" algn="l" defTabSz="1219139" rtl="0" eaLnBrk="1" latinLnBrk="0" hangingPunct="1">
              <a:spcBef>
                <a:spcPct val="20000"/>
              </a:spcBef>
              <a:buFont typeface="Arial" pitchFamily="34" charset="0"/>
              <a:buChar char="•"/>
              <a:defRPr sz="1900" b="1" kern="1200">
                <a:solidFill>
                  <a:schemeClr val="tx1"/>
                </a:solidFill>
                <a:latin typeface="Arial" pitchFamily="34" charset="0"/>
                <a:ea typeface="+mn-ea"/>
                <a:cs typeface="Arial" pitchFamily="34" charset="0"/>
              </a:defRPr>
            </a:lvl3pPr>
            <a:lvl4pPr marL="2133493" indent="-304784" algn="l" defTabSz="1219139" rtl="0" eaLnBrk="1" latinLnBrk="0" hangingPunct="1">
              <a:spcBef>
                <a:spcPct val="20000"/>
              </a:spcBef>
              <a:buFont typeface="Arial" pitchFamily="34" charset="0"/>
              <a:buChar char="–"/>
              <a:defRPr sz="1900" b="1" kern="1200">
                <a:solidFill>
                  <a:schemeClr val="tx1"/>
                </a:solidFill>
                <a:latin typeface="Arial" pitchFamily="34" charset="0"/>
                <a:ea typeface="+mn-ea"/>
                <a:cs typeface="Arial" pitchFamily="34" charset="0"/>
              </a:defRPr>
            </a:lvl4pPr>
            <a:lvl5pPr marL="2743063" indent="-304784" algn="l" defTabSz="1219139" rtl="0" eaLnBrk="1" latinLnBrk="0" hangingPunct="1">
              <a:spcBef>
                <a:spcPct val="20000"/>
              </a:spcBef>
              <a:buFont typeface="Arial" pitchFamily="34" charset="0"/>
              <a:buChar char="•"/>
              <a:defRPr sz="1900" b="1" kern="1200">
                <a:solidFill>
                  <a:schemeClr val="tx1"/>
                </a:solidFill>
                <a:latin typeface="Arial" pitchFamily="34" charset="0"/>
                <a:ea typeface="+mn-ea"/>
                <a:cs typeface="Arial" pitchFamily="34" charset="0"/>
              </a:defRPr>
            </a:lvl5pPr>
            <a:lvl6pPr marL="3352632" indent="-304784" algn="l" defTabSz="1219139"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202" indent="-304784" algn="l" defTabSz="1219139"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771" indent="-304784" algn="l" defTabSz="1219139"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341" indent="-304784" algn="l" defTabSz="1219139"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226473" indent="0" algn="ctr">
              <a:buNone/>
            </a:pPr>
            <a:r>
              <a:rPr lang="en-US" sz="1600" dirty="0"/>
              <a:t>Named network</a:t>
            </a:r>
          </a:p>
        </p:txBody>
      </p:sp>
      <p:sp>
        <p:nvSpPr>
          <p:cNvPr id="79" name="Content Placeholder 2"/>
          <p:cNvSpPr txBox="1">
            <a:spLocks/>
          </p:cNvSpPr>
          <p:nvPr/>
        </p:nvSpPr>
        <p:spPr>
          <a:xfrm>
            <a:off x="5791200" y="1168831"/>
            <a:ext cx="3124200" cy="431368"/>
          </a:xfrm>
          <a:prstGeom prst="rect">
            <a:avLst/>
          </a:prstGeom>
        </p:spPr>
        <p:txBody>
          <a:bodyPr lIns="121917" tIns="60958" rIns="121917" bIns="60958">
            <a:noAutofit/>
          </a:bodyPr>
          <a:lstStyle>
            <a:lvl1pPr marL="480460" indent="-253987" algn="l" defTabSz="1191624" rtl="0" eaLnBrk="1" latinLnBrk="0" hangingPunct="1">
              <a:lnSpc>
                <a:spcPct val="120000"/>
              </a:lnSpc>
              <a:spcBef>
                <a:spcPts val="800"/>
              </a:spcBef>
              <a:buFont typeface="Arial" pitchFamily="34" charset="0"/>
              <a:buChar char="•"/>
              <a:tabLst>
                <a:tab pos="719631" algn="l"/>
              </a:tabLst>
              <a:defRPr sz="2000" b="1" kern="1200">
                <a:solidFill>
                  <a:schemeClr val="tx1"/>
                </a:solidFill>
                <a:latin typeface="Arial" pitchFamily="34" charset="0"/>
                <a:ea typeface="+mn-ea"/>
                <a:cs typeface="Arial" pitchFamily="34" charset="0"/>
              </a:defRPr>
            </a:lvl1pPr>
            <a:lvl2pPr marL="990551" indent="-380982" algn="l" defTabSz="1219139" rtl="0" eaLnBrk="1" latinLnBrk="0" hangingPunct="1">
              <a:spcBef>
                <a:spcPct val="20000"/>
              </a:spcBef>
              <a:buFont typeface="Arial" pitchFamily="34" charset="0"/>
              <a:buChar char="–"/>
              <a:defRPr sz="2100" b="1" kern="1200">
                <a:solidFill>
                  <a:schemeClr val="tx1"/>
                </a:solidFill>
                <a:latin typeface="Arial" pitchFamily="34" charset="0"/>
                <a:ea typeface="+mn-ea"/>
                <a:cs typeface="Arial" pitchFamily="34" charset="0"/>
              </a:defRPr>
            </a:lvl2pPr>
            <a:lvl3pPr marL="1523923" indent="-304784" algn="l" defTabSz="1219139" rtl="0" eaLnBrk="1" latinLnBrk="0" hangingPunct="1">
              <a:spcBef>
                <a:spcPct val="20000"/>
              </a:spcBef>
              <a:buFont typeface="Arial" pitchFamily="34" charset="0"/>
              <a:buChar char="•"/>
              <a:defRPr sz="1900" b="1" kern="1200">
                <a:solidFill>
                  <a:schemeClr val="tx1"/>
                </a:solidFill>
                <a:latin typeface="Arial" pitchFamily="34" charset="0"/>
                <a:ea typeface="+mn-ea"/>
                <a:cs typeface="Arial" pitchFamily="34" charset="0"/>
              </a:defRPr>
            </a:lvl3pPr>
            <a:lvl4pPr marL="2133493" indent="-304784" algn="l" defTabSz="1219139" rtl="0" eaLnBrk="1" latinLnBrk="0" hangingPunct="1">
              <a:spcBef>
                <a:spcPct val="20000"/>
              </a:spcBef>
              <a:buFont typeface="Arial" pitchFamily="34" charset="0"/>
              <a:buChar char="–"/>
              <a:defRPr sz="1900" b="1" kern="1200">
                <a:solidFill>
                  <a:schemeClr val="tx1"/>
                </a:solidFill>
                <a:latin typeface="Arial" pitchFamily="34" charset="0"/>
                <a:ea typeface="+mn-ea"/>
                <a:cs typeface="Arial" pitchFamily="34" charset="0"/>
              </a:defRPr>
            </a:lvl4pPr>
            <a:lvl5pPr marL="2743063" indent="-304784" algn="l" defTabSz="1219139" rtl="0" eaLnBrk="1" latinLnBrk="0" hangingPunct="1">
              <a:spcBef>
                <a:spcPct val="20000"/>
              </a:spcBef>
              <a:buFont typeface="Arial" pitchFamily="34" charset="0"/>
              <a:buChar char="•"/>
              <a:defRPr sz="1900" b="1" kern="1200">
                <a:solidFill>
                  <a:schemeClr val="tx1"/>
                </a:solidFill>
                <a:latin typeface="Arial" pitchFamily="34" charset="0"/>
                <a:ea typeface="+mn-ea"/>
                <a:cs typeface="Arial" pitchFamily="34" charset="0"/>
              </a:defRPr>
            </a:lvl5pPr>
            <a:lvl6pPr marL="3352632" indent="-304784" algn="l" defTabSz="1219139"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202" indent="-304784" algn="l" defTabSz="1219139"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771" indent="-304784" algn="l" defTabSz="1219139"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341" indent="-304784" algn="l" defTabSz="1219139"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226473" indent="0" algn="ctr">
              <a:buNone/>
            </a:pPr>
            <a:r>
              <a:rPr lang="en-US" sz="1600" dirty="0"/>
              <a:t>DEFAULT network</a:t>
            </a:r>
          </a:p>
        </p:txBody>
      </p:sp>
      <p:grpSp>
        <p:nvGrpSpPr>
          <p:cNvPr id="81" name="Group 80"/>
          <p:cNvGrpSpPr/>
          <p:nvPr/>
        </p:nvGrpSpPr>
        <p:grpSpPr>
          <a:xfrm>
            <a:off x="6629400" y="2286620"/>
            <a:ext cx="1564908" cy="1559293"/>
            <a:chOff x="1564527" y="1717307"/>
            <a:chExt cx="1564908" cy="1559293"/>
          </a:xfrm>
          <a:solidFill>
            <a:schemeClr val="accent2">
              <a:lumMod val="40000"/>
              <a:lumOff val="60000"/>
            </a:schemeClr>
          </a:solidFill>
        </p:grpSpPr>
        <p:sp>
          <p:nvSpPr>
            <p:cNvPr id="82" name="Oval 81"/>
            <p:cNvSpPr/>
            <p:nvPr/>
          </p:nvSpPr>
          <p:spPr>
            <a:xfrm>
              <a:off x="2672235" y="2174507"/>
              <a:ext cx="457200" cy="45720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p>
          </p:txBody>
        </p:sp>
        <p:sp>
          <p:nvSpPr>
            <p:cNvPr id="83" name="Oval 82"/>
            <p:cNvSpPr/>
            <p:nvPr/>
          </p:nvSpPr>
          <p:spPr>
            <a:xfrm>
              <a:off x="2477323" y="2819400"/>
              <a:ext cx="457200" cy="45720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p>
          </p:txBody>
        </p:sp>
        <p:sp>
          <p:nvSpPr>
            <p:cNvPr id="84" name="Oval 83"/>
            <p:cNvSpPr/>
            <p:nvPr/>
          </p:nvSpPr>
          <p:spPr>
            <a:xfrm>
              <a:off x="1793127" y="2819400"/>
              <a:ext cx="457200" cy="45720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a:t>
              </a:r>
            </a:p>
          </p:txBody>
        </p:sp>
        <p:sp>
          <p:nvSpPr>
            <p:cNvPr id="85" name="Oval 84"/>
            <p:cNvSpPr/>
            <p:nvPr/>
          </p:nvSpPr>
          <p:spPr>
            <a:xfrm>
              <a:off x="1564527" y="2174507"/>
              <a:ext cx="457200" cy="45720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86" name="Oval 85"/>
            <p:cNvSpPr/>
            <p:nvPr/>
          </p:nvSpPr>
          <p:spPr>
            <a:xfrm>
              <a:off x="2130813" y="1717307"/>
              <a:ext cx="457200" cy="45720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p>
          </p:txBody>
        </p:sp>
      </p:grpSp>
    </p:spTree>
    <p:extLst>
      <p:ext uri="{BB962C8B-B14F-4D97-AF65-F5344CB8AC3E}">
        <p14:creationId xmlns:p14="http://schemas.microsoft.com/office/powerpoint/2010/main" val="18452626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Final Note: AFSIM </a:t>
            </a:r>
            <a:r>
              <a:rPr lang="en-US" sz="3200" dirty="0" err="1"/>
              <a:t>Comms</a:t>
            </a:r>
            <a:endParaRPr lang="en-US" sz="3200" dirty="0"/>
          </a:p>
        </p:txBody>
      </p:sp>
      <p:grpSp>
        <p:nvGrpSpPr>
          <p:cNvPr id="63" name="Group 62"/>
          <p:cNvGrpSpPr/>
          <p:nvPr/>
        </p:nvGrpSpPr>
        <p:grpSpPr>
          <a:xfrm>
            <a:off x="1579746" y="2250707"/>
            <a:ext cx="1564908" cy="1559293"/>
            <a:chOff x="1564527" y="1717307"/>
            <a:chExt cx="1564908" cy="1559293"/>
          </a:xfrm>
          <a:solidFill>
            <a:schemeClr val="accent2">
              <a:lumMod val="40000"/>
              <a:lumOff val="60000"/>
            </a:schemeClr>
          </a:solidFill>
        </p:grpSpPr>
        <p:sp>
          <p:nvSpPr>
            <p:cNvPr id="8" name="Oval 7"/>
            <p:cNvSpPr/>
            <p:nvPr/>
          </p:nvSpPr>
          <p:spPr>
            <a:xfrm>
              <a:off x="2672235" y="2174507"/>
              <a:ext cx="457200" cy="457200"/>
            </a:xfrm>
            <a:prstGeom prst="ellipse">
              <a:avLst/>
            </a:prstGeom>
            <a:solidFill>
              <a:srgbClr val="FA925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p>
          </p:txBody>
        </p:sp>
        <p:sp>
          <p:nvSpPr>
            <p:cNvPr id="9" name="Oval 8"/>
            <p:cNvSpPr/>
            <p:nvPr/>
          </p:nvSpPr>
          <p:spPr>
            <a:xfrm>
              <a:off x="2477323" y="2819400"/>
              <a:ext cx="457200" cy="457200"/>
            </a:xfrm>
            <a:prstGeom prst="ellipse">
              <a:avLst/>
            </a:prstGeom>
            <a:solidFill>
              <a:srgbClr val="FA925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p>
          </p:txBody>
        </p:sp>
        <p:sp>
          <p:nvSpPr>
            <p:cNvPr id="10" name="Oval 9"/>
            <p:cNvSpPr/>
            <p:nvPr/>
          </p:nvSpPr>
          <p:spPr>
            <a:xfrm>
              <a:off x="1793127" y="2819400"/>
              <a:ext cx="457200" cy="457200"/>
            </a:xfrm>
            <a:prstGeom prst="ellipse">
              <a:avLst/>
            </a:prstGeom>
            <a:solidFill>
              <a:srgbClr val="FFFF6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a:t>
              </a:r>
            </a:p>
          </p:txBody>
        </p:sp>
        <p:sp>
          <p:nvSpPr>
            <p:cNvPr id="11" name="Oval 10"/>
            <p:cNvSpPr/>
            <p:nvPr/>
          </p:nvSpPr>
          <p:spPr>
            <a:xfrm>
              <a:off x="1564527" y="2174507"/>
              <a:ext cx="457200" cy="457200"/>
            </a:xfrm>
            <a:prstGeom prst="ellipse">
              <a:avLst/>
            </a:prstGeom>
            <a:solidFill>
              <a:srgbClr val="FA925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12" name="Oval 11"/>
            <p:cNvSpPr/>
            <p:nvPr/>
          </p:nvSpPr>
          <p:spPr>
            <a:xfrm>
              <a:off x="2130813" y="1717307"/>
              <a:ext cx="457200" cy="457200"/>
            </a:xfrm>
            <a:prstGeom prst="ellipse">
              <a:avLst/>
            </a:prstGeom>
            <a:solidFill>
              <a:srgbClr val="FF6D6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p>
          </p:txBody>
        </p:sp>
        <p:cxnSp>
          <p:nvCxnSpPr>
            <p:cNvPr id="16" name="Straight Connector 15"/>
            <p:cNvCxnSpPr>
              <a:stCxn id="11" idx="7"/>
              <a:endCxn id="12" idx="3"/>
            </p:cNvCxnSpPr>
            <p:nvPr/>
          </p:nvCxnSpPr>
          <p:spPr>
            <a:xfrm flipV="1">
              <a:off x="1954772" y="2107552"/>
              <a:ext cx="242996" cy="133910"/>
            </a:xfrm>
            <a:prstGeom prst="line">
              <a:avLst/>
            </a:prstGeom>
            <a:grpFill/>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11" idx="6"/>
              <a:endCxn id="8" idx="2"/>
            </p:cNvCxnSpPr>
            <p:nvPr/>
          </p:nvCxnSpPr>
          <p:spPr>
            <a:xfrm>
              <a:off x="2021727" y="2403107"/>
              <a:ext cx="650508" cy="0"/>
            </a:xfrm>
            <a:prstGeom prst="line">
              <a:avLst/>
            </a:prstGeom>
            <a:grpFill/>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11" idx="5"/>
              <a:endCxn id="9" idx="1"/>
            </p:cNvCxnSpPr>
            <p:nvPr/>
          </p:nvCxnSpPr>
          <p:spPr>
            <a:xfrm>
              <a:off x="1954772" y="2564752"/>
              <a:ext cx="589506" cy="321603"/>
            </a:xfrm>
            <a:prstGeom prst="line">
              <a:avLst/>
            </a:prstGeom>
            <a:grpFill/>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11" idx="4"/>
              <a:endCxn id="10" idx="1"/>
            </p:cNvCxnSpPr>
            <p:nvPr/>
          </p:nvCxnSpPr>
          <p:spPr>
            <a:xfrm>
              <a:off x="1793127" y="2631707"/>
              <a:ext cx="66955" cy="254648"/>
            </a:xfrm>
            <a:prstGeom prst="line">
              <a:avLst/>
            </a:prstGeom>
            <a:grpFill/>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10" idx="0"/>
              <a:endCxn id="12" idx="4"/>
            </p:cNvCxnSpPr>
            <p:nvPr/>
          </p:nvCxnSpPr>
          <p:spPr>
            <a:xfrm flipV="1">
              <a:off x="2021727" y="2174507"/>
              <a:ext cx="337686" cy="644893"/>
            </a:xfrm>
            <a:prstGeom prst="line">
              <a:avLst/>
            </a:prstGeom>
            <a:grpFill/>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10" idx="7"/>
              <a:endCxn id="8" idx="3"/>
            </p:cNvCxnSpPr>
            <p:nvPr/>
          </p:nvCxnSpPr>
          <p:spPr>
            <a:xfrm flipV="1">
              <a:off x="2183372" y="2564752"/>
              <a:ext cx="555818" cy="321603"/>
            </a:xfrm>
            <a:prstGeom prst="line">
              <a:avLst/>
            </a:prstGeom>
            <a:grpFill/>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10" idx="6"/>
              <a:endCxn id="9" idx="2"/>
            </p:cNvCxnSpPr>
            <p:nvPr/>
          </p:nvCxnSpPr>
          <p:spPr>
            <a:xfrm>
              <a:off x="2250327" y="3048000"/>
              <a:ext cx="226996" cy="0"/>
            </a:xfrm>
            <a:prstGeom prst="line">
              <a:avLst/>
            </a:prstGeom>
            <a:grpFill/>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a:stCxn id="9" idx="0"/>
              <a:endCxn id="12" idx="4"/>
            </p:cNvCxnSpPr>
            <p:nvPr/>
          </p:nvCxnSpPr>
          <p:spPr>
            <a:xfrm flipH="1" flipV="1">
              <a:off x="2359413" y="2174507"/>
              <a:ext cx="346510" cy="644893"/>
            </a:xfrm>
            <a:prstGeom prst="line">
              <a:avLst/>
            </a:prstGeom>
            <a:grpFill/>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a:stCxn id="9" idx="7"/>
              <a:endCxn id="8" idx="4"/>
            </p:cNvCxnSpPr>
            <p:nvPr/>
          </p:nvCxnSpPr>
          <p:spPr>
            <a:xfrm flipV="1">
              <a:off x="2867568" y="2631707"/>
              <a:ext cx="33267" cy="254648"/>
            </a:xfrm>
            <a:prstGeom prst="line">
              <a:avLst/>
            </a:prstGeom>
            <a:grpFill/>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a:stCxn id="8" idx="1"/>
              <a:endCxn id="12" idx="5"/>
            </p:cNvCxnSpPr>
            <p:nvPr/>
          </p:nvCxnSpPr>
          <p:spPr>
            <a:xfrm flipH="1" flipV="1">
              <a:off x="2521058" y="2107552"/>
              <a:ext cx="218132" cy="133910"/>
            </a:xfrm>
            <a:prstGeom prst="line">
              <a:avLst/>
            </a:prstGeom>
            <a:grpFill/>
            <a:ln w="5715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62" name="Rectangle 61"/>
          <p:cNvSpPr/>
          <p:nvPr/>
        </p:nvSpPr>
        <p:spPr>
          <a:xfrm>
            <a:off x="173244" y="1600199"/>
            <a:ext cx="4398755" cy="4343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8" name="Group 37"/>
          <p:cNvGrpSpPr/>
          <p:nvPr/>
        </p:nvGrpSpPr>
        <p:grpSpPr>
          <a:xfrm>
            <a:off x="6131514" y="2199640"/>
            <a:ext cx="1619609" cy="1788130"/>
            <a:chOff x="6131514" y="2199640"/>
            <a:chExt cx="1619609" cy="1788130"/>
          </a:xfrm>
        </p:grpSpPr>
        <p:grpSp>
          <p:nvGrpSpPr>
            <p:cNvPr id="64" name="Group 63"/>
            <p:cNvGrpSpPr/>
            <p:nvPr/>
          </p:nvGrpSpPr>
          <p:grpSpPr>
            <a:xfrm>
              <a:off x="6131514" y="2199640"/>
              <a:ext cx="1619609" cy="1788130"/>
              <a:chOff x="5967544" y="3799522"/>
              <a:chExt cx="1619609" cy="1788130"/>
            </a:xfrm>
          </p:grpSpPr>
          <p:cxnSp>
            <p:nvCxnSpPr>
              <p:cNvPr id="52" name="Straight Connector 51"/>
              <p:cNvCxnSpPr>
                <a:stCxn id="50" idx="5"/>
                <a:endCxn id="51" idx="1"/>
              </p:cNvCxnSpPr>
              <p:nvPr/>
            </p:nvCxnSpPr>
            <p:spPr>
              <a:xfrm>
                <a:off x="6357789" y="4189767"/>
                <a:ext cx="245281" cy="92945"/>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a:stCxn id="49" idx="7"/>
                <a:endCxn id="48" idx="3"/>
              </p:cNvCxnSpPr>
              <p:nvPr/>
            </p:nvCxnSpPr>
            <p:spPr>
              <a:xfrm flipV="1">
                <a:off x="6926360" y="5063497"/>
                <a:ext cx="270548" cy="13391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a:stCxn id="48" idx="1"/>
                <a:endCxn id="51" idx="5"/>
              </p:cNvCxnSpPr>
              <p:nvPr/>
            </p:nvCxnSpPr>
            <p:spPr>
              <a:xfrm flipH="1" flipV="1">
                <a:off x="6926360" y="4606002"/>
                <a:ext cx="270548" cy="134205"/>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a:stCxn id="47" idx="7"/>
                <a:endCxn id="51" idx="3"/>
              </p:cNvCxnSpPr>
              <p:nvPr/>
            </p:nvCxnSpPr>
            <p:spPr>
              <a:xfrm flipV="1">
                <a:off x="6357789" y="4606002"/>
                <a:ext cx="245281" cy="13391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47" name="Oval 46"/>
              <p:cNvSpPr/>
              <p:nvPr/>
            </p:nvSpPr>
            <p:spPr>
              <a:xfrm>
                <a:off x="5967544" y="4672957"/>
                <a:ext cx="457200" cy="457200"/>
              </a:xfrm>
              <a:prstGeom prst="ellipse">
                <a:avLst/>
              </a:prstGeom>
              <a:solidFill>
                <a:srgbClr val="FFFF6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p>
            </p:txBody>
          </p:sp>
          <p:sp>
            <p:nvSpPr>
              <p:cNvPr id="48" name="Oval 47"/>
              <p:cNvSpPr/>
              <p:nvPr/>
            </p:nvSpPr>
            <p:spPr>
              <a:xfrm>
                <a:off x="7129953" y="4673252"/>
                <a:ext cx="457200" cy="457200"/>
              </a:xfrm>
              <a:prstGeom prst="ellipse">
                <a:avLst/>
              </a:prstGeom>
              <a:solidFill>
                <a:srgbClr val="FFFF6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p>
            </p:txBody>
          </p:sp>
          <p:sp>
            <p:nvSpPr>
              <p:cNvPr id="49" name="Oval 48"/>
              <p:cNvSpPr/>
              <p:nvPr/>
            </p:nvSpPr>
            <p:spPr>
              <a:xfrm>
                <a:off x="6536115" y="5130452"/>
                <a:ext cx="457200" cy="457200"/>
              </a:xfrm>
              <a:prstGeom prst="ellipse">
                <a:avLst/>
              </a:prstGeom>
              <a:solidFill>
                <a:srgbClr val="6FEB7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a:t>
                </a:r>
              </a:p>
            </p:txBody>
          </p:sp>
          <p:sp>
            <p:nvSpPr>
              <p:cNvPr id="50" name="Oval 49"/>
              <p:cNvSpPr/>
              <p:nvPr/>
            </p:nvSpPr>
            <p:spPr>
              <a:xfrm>
                <a:off x="5967544" y="3799522"/>
                <a:ext cx="457200" cy="457200"/>
              </a:xfrm>
              <a:prstGeom prst="ellipse">
                <a:avLst/>
              </a:prstGeom>
              <a:solidFill>
                <a:srgbClr val="FF6D6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51" name="Oval 50"/>
              <p:cNvSpPr/>
              <p:nvPr/>
            </p:nvSpPr>
            <p:spPr>
              <a:xfrm>
                <a:off x="6536115" y="4215757"/>
                <a:ext cx="457200" cy="457200"/>
              </a:xfrm>
              <a:prstGeom prst="ellipse">
                <a:avLst/>
              </a:prstGeom>
              <a:solidFill>
                <a:srgbClr val="FA925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p>
            </p:txBody>
          </p:sp>
        </p:grpSp>
        <p:cxnSp>
          <p:nvCxnSpPr>
            <p:cNvPr id="118" name="Straight Arrow Connector 117"/>
            <p:cNvCxnSpPr>
              <a:stCxn id="49" idx="7"/>
              <a:endCxn id="48" idx="3"/>
            </p:cNvCxnSpPr>
            <p:nvPr/>
          </p:nvCxnSpPr>
          <p:spPr>
            <a:xfrm flipV="1">
              <a:off x="7090330" y="3463615"/>
              <a:ext cx="270548" cy="133910"/>
            </a:xfrm>
            <a:prstGeom prst="straightConnector1">
              <a:avLst/>
            </a:prstGeom>
            <a:ln w="28575">
              <a:solidFill>
                <a:srgbClr val="0000FF"/>
              </a:solidFill>
              <a:prstDash val="sysDot"/>
              <a:tailEnd type="arrow"/>
            </a:ln>
          </p:spPr>
          <p:style>
            <a:lnRef idx="1">
              <a:schemeClr val="accent1"/>
            </a:lnRef>
            <a:fillRef idx="0">
              <a:schemeClr val="accent1"/>
            </a:fillRef>
            <a:effectRef idx="0">
              <a:schemeClr val="accent1"/>
            </a:effectRef>
            <a:fontRef idx="minor">
              <a:schemeClr val="tx1"/>
            </a:fontRef>
          </p:style>
        </p:cxnSp>
        <p:cxnSp>
          <p:nvCxnSpPr>
            <p:cNvPr id="119" name="Straight Arrow Connector 118"/>
            <p:cNvCxnSpPr>
              <a:stCxn id="48" idx="1"/>
              <a:endCxn id="51" idx="5"/>
            </p:cNvCxnSpPr>
            <p:nvPr/>
          </p:nvCxnSpPr>
          <p:spPr>
            <a:xfrm flipH="1" flipV="1">
              <a:off x="7090330" y="3006120"/>
              <a:ext cx="270548" cy="134205"/>
            </a:xfrm>
            <a:prstGeom prst="straightConnector1">
              <a:avLst/>
            </a:prstGeom>
            <a:ln w="28575">
              <a:solidFill>
                <a:srgbClr val="0000FF"/>
              </a:solidFill>
              <a:prstDash val="sysDot"/>
              <a:tailEnd type="arrow"/>
            </a:ln>
          </p:spPr>
          <p:style>
            <a:lnRef idx="1">
              <a:schemeClr val="accent1"/>
            </a:lnRef>
            <a:fillRef idx="0">
              <a:schemeClr val="accent1"/>
            </a:fillRef>
            <a:effectRef idx="0">
              <a:schemeClr val="accent1"/>
            </a:effectRef>
            <a:fontRef idx="minor">
              <a:schemeClr val="tx1"/>
            </a:fontRef>
          </p:style>
        </p:cxnSp>
        <p:cxnSp>
          <p:nvCxnSpPr>
            <p:cNvPr id="120" name="Straight Arrow Connector 119"/>
            <p:cNvCxnSpPr>
              <a:stCxn id="47" idx="7"/>
              <a:endCxn id="51" idx="3"/>
            </p:cNvCxnSpPr>
            <p:nvPr/>
          </p:nvCxnSpPr>
          <p:spPr>
            <a:xfrm flipV="1">
              <a:off x="6521759" y="3006120"/>
              <a:ext cx="245281" cy="133910"/>
            </a:xfrm>
            <a:prstGeom prst="straightConnector1">
              <a:avLst/>
            </a:prstGeom>
            <a:ln w="28575">
              <a:solidFill>
                <a:srgbClr val="0000FF"/>
              </a:solidFill>
              <a:prstDash val="sysDot"/>
              <a:tailEnd type="arrow"/>
            </a:ln>
          </p:spPr>
          <p:style>
            <a:lnRef idx="1">
              <a:schemeClr val="accent1"/>
            </a:lnRef>
            <a:fillRef idx="0">
              <a:schemeClr val="accent1"/>
            </a:fillRef>
            <a:effectRef idx="0">
              <a:schemeClr val="accent1"/>
            </a:effectRef>
            <a:fontRef idx="minor">
              <a:schemeClr val="tx1"/>
            </a:fontRef>
          </p:style>
        </p:cxnSp>
        <p:cxnSp>
          <p:nvCxnSpPr>
            <p:cNvPr id="121" name="Straight Arrow Connector 120"/>
            <p:cNvCxnSpPr>
              <a:stCxn id="51" idx="1"/>
              <a:endCxn id="50" idx="5"/>
            </p:cNvCxnSpPr>
            <p:nvPr/>
          </p:nvCxnSpPr>
          <p:spPr>
            <a:xfrm flipH="1" flipV="1">
              <a:off x="6521759" y="2589885"/>
              <a:ext cx="245281" cy="92945"/>
            </a:xfrm>
            <a:prstGeom prst="straightConnector1">
              <a:avLst/>
            </a:prstGeom>
            <a:ln w="28575">
              <a:solidFill>
                <a:srgbClr val="0000FF"/>
              </a:solidFill>
              <a:prstDash val="sysDot"/>
              <a:tailEnd type="arrow"/>
            </a:ln>
          </p:spPr>
          <p:style>
            <a:lnRef idx="1">
              <a:schemeClr val="accent1"/>
            </a:lnRef>
            <a:fillRef idx="0">
              <a:schemeClr val="accent1"/>
            </a:fillRef>
            <a:effectRef idx="0">
              <a:schemeClr val="accent1"/>
            </a:effectRef>
            <a:fontRef idx="minor">
              <a:schemeClr val="tx1"/>
            </a:fontRef>
          </p:style>
        </p:cxnSp>
      </p:grpSp>
      <p:sp>
        <p:nvSpPr>
          <p:cNvPr id="65" name="Rectangle 64"/>
          <p:cNvSpPr/>
          <p:nvPr/>
        </p:nvSpPr>
        <p:spPr>
          <a:xfrm>
            <a:off x="4572000" y="1600199"/>
            <a:ext cx="4402775" cy="4343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TextBox 65"/>
          <p:cNvSpPr txBox="1"/>
          <p:nvPr/>
        </p:nvSpPr>
        <p:spPr>
          <a:xfrm>
            <a:off x="768646" y="1600200"/>
            <a:ext cx="3803353" cy="646331"/>
          </a:xfrm>
          <a:prstGeom prst="rect">
            <a:avLst/>
          </a:prstGeom>
          <a:noFill/>
        </p:spPr>
        <p:txBody>
          <a:bodyPr wrap="square" rtlCol="0">
            <a:spAutoFit/>
          </a:bodyPr>
          <a:lstStyle/>
          <a:p>
            <a:r>
              <a:rPr lang="en-US" b="1" dirty="0" err="1">
                <a:solidFill>
                  <a:srgbClr val="0070C0"/>
                </a:solidFill>
                <a:latin typeface="Corbel" panose="020B0503020204020204" pitchFamily="34" charset="0"/>
                <a:cs typeface="Arial" pitchFamily="34" charset="0"/>
              </a:rPr>
              <a:t>network_name</a:t>
            </a:r>
            <a:r>
              <a:rPr lang="en-US" b="1" dirty="0">
                <a:solidFill>
                  <a:srgbClr val="0070C0"/>
                </a:solidFill>
                <a:latin typeface="Corbel" panose="020B0503020204020204" pitchFamily="34" charset="0"/>
                <a:cs typeface="Arial" pitchFamily="34" charset="0"/>
              </a:rPr>
              <a:t> </a:t>
            </a:r>
            <a:r>
              <a:rPr lang="en-US" b="1" dirty="0" err="1">
                <a:solidFill>
                  <a:srgbClr val="0000FF"/>
                </a:solidFill>
                <a:latin typeface="Corbel" panose="020B0503020204020204" pitchFamily="34" charset="0"/>
                <a:cs typeface="Arial" pitchFamily="34" charset="0"/>
              </a:rPr>
              <a:t>my_network</a:t>
            </a:r>
            <a:endParaRPr lang="en-US" b="1" dirty="0">
              <a:solidFill>
                <a:srgbClr val="0000FF"/>
              </a:solidFill>
              <a:latin typeface="Corbel" panose="020B0503020204020204" pitchFamily="34" charset="0"/>
              <a:cs typeface="Arial" pitchFamily="34" charset="0"/>
            </a:endParaRPr>
          </a:p>
          <a:p>
            <a:r>
              <a:rPr lang="en-US" b="1" dirty="0" err="1">
                <a:solidFill>
                  <a:srgbClr val="0070C0"/>
                </a:solidFill>
                <a:latin typeface="Corbel" panose="020B0503020204020204" pitchFamily="34" charset="0"/>
                <a:cs typeface="Arial" pitchFamily="34" charset="0"/>
              </a:rPr>
              <a:t>command_chain</a:t>
            </a:r>
            <a:r>
              <a:rPr lang="en-US" b="1" dirty="0">
                <a:solidFill>
                  <a:srgbClr val="0070C0"/>
                </a:solidFill>
                <a:latin typeface="Corbel" panose="020B0503020204020204" pitchFamily="34" charset="0"/>
                <a:cs typeface="Arial" pitchFamily="34" charset="0"/>
              </a:rPr>
              <a:t>  </a:t>
            </a:r>
            <a:r>
              <a:rPr lang="en-US" b="1" dirty="0" err="1">
                <a:solidFill>
                  <a:srgbClr val="92D050"/>
                </a:solidFill>
                <a:latin typeface="Corbel" panose="020B0503020204020204" pitchFamily="34" charset="0"/>
                <a:cs typeface="Arial" pitchFamily="34" charset="0"/>
              </a:rPr>
              <a:t>iads_chain</a:t>
            </a:r>
            <a:r>
              <a:rPr lang="en-US" b="1" dirty="0">
                <a:solidFill>
                  <a:srgbClr val="92D050"/>
                </a:solidFill>
                <a:latin typeface="Corbel" panose="020B0503020204020204" pitchFamily="34" charset="0"/>
                <a:cs typeface="Arial" pitchFamily="34" charset="0"/>
              </a:rPr>
              <a:t> </a:t>
            </a:r>
            <a:r>
              <a:rPr lang="en-US" b="1" dirty="0" err="1">
                <a:solidFill>
                  <a:srgbClr val="0000FF"/>
                </a:solidFill>
                <a:latin typeface="Corbel" panose="020B0503020204020204" pitchFamily="34" charset="0"/>
                <a:cs typeface="Arial" pitchFamily="34" charset="0"/>
              </a:rPr>
              <a:t>cmdr</a:t>
            </a:r>
            <a:endParaRPr lang="en-US" b="1" dirty="0">
              <a:solidFill>
                <a:srgbClr val="0000FF"/>
              </a:solidFill>
              <a:latin typeface="Corbel" panose="020B0503020204020204" pitchFamily="34" charset="0"/>
              <a:cs typeface="Arial" pitchFamily="34" charset="0"/>
            </a:endParaRPr>
          </a:p>
        </p:txBody>
      </p:sp>
      <p:sp>
        <p:nvSpPr>
          <p:cNvPr id="67" name="TextBox 66"/>
          <p:cNvSpPr txBox="1"/>
          <p:nvPr/>
        </p:nvSpPr>
        <p:spPr>
          <a:xfrm>
            <a:off x="5282855" y="1600199"/>
            <a:ext cx="3691920" cy="646331"/>
          </a:xfrm>
          <a:prstGeom prst="rect">
            <a:avLst/>
          </a:prstGeom>
          <a:noFill/>
        </p:spPr>
        <p:txBody>
          <a:bodyPr wrap="square" rtlCol="0">
            <a:spAutoFit/>
          </a:bodyPr>
          <a:lstStyle/>
          <a:p>
            <a:r>
              <a:rPr lang="en-US" b="1" dirty="0" err="1">
                <a:solidFill>
                  <a:srgbClr val="0070C0"/>
                </a:solidFill>
                <a:latin typeface="Corbel" panose="020B0503020204020204" pitchFamily="34" charset="0"/>
                <a:cs typeface="Arial" pitchFamily="34" charset="0"/>
              </a:rPr>
              <a:t>network_name</a:t>
            </a:r>
            <a:r>
              <a:rPr lang="en-US" b="1" dirty="0">
                <a:solidFill>
                  <a:srgbClr val="0070C0"/>
                </a:solidFill>
                <a:latin typeface="Corbel" panose="020B0503020204020204" pitchFamily="34" charset="0"/>
                <a:cs typeface="Arial" pitchFamily="34" charset="0"/>
              </a:rPr>
              <a:t> </a:t>
            </a:r>
            <a:r>
              <a:rPr lang="en-US" b="1" dirty="0">
                <a:solidFill>
                  <a:srgbClr val="0000FF"/>
                </a:solidFill>
                <a:latin typeface="Corbel" panose="020B0503020204020204" pitchFamily="34" charset="0"/>
                <a:cs typeface="Arial" pitchFamily="34" charset="0"/>
              </a:rPr>
              <a:t>&lt;</a:t>
            </a:r>
            <a:r>
              <a:rPr lang="en-US" b="1" dirty="0" err="1">
                <a:solidFill>
                  <a:srgbClr val="0000FF"/>
                </a:solidFill>
                <a:latin typeface="Corbel" panose="020B0503020204020204" pitchFamily="34" charset="0"/>
                <a:cs typeface="Arial" pitchFamily="34" charset="0"/>
              </a:rPr>
              <a:t>local:master</a:t>
            </a:r>
            <a:r>
              <a:rPr lang="en-US" b="1" dirty="0">
                <a:solidFill>
                  <a:srgbClr val="0000FF"/>
                </a:solidFill>
                <a:latin typeface="Corbel" panose="020B0503020204020204" pitchFamily="34" charset="0"/>
                <a:cs typeface="Arial" pitchFamily="34" charset="0"/>
              </a:rPr>
              <a:t>&gt;</a:t>
            </a:r>
          </a:p>
          <a:p>
            <a:r>
              <a:rPr lang="en-US" b="1" dirty="0" err="1">
                <a:solidFill>
                  <a:srgbClr val="0070C0"/>
                </a:solidFill>
                <a:latin typeface="Corbel" panose="020B0503020204020204" pitchFamily="34" charset="0"/>
                <a:cs typeface="Arial" pitchFamily="34" charset="0"/>
              </a:rPr>
              <a:t>network_name</a:t>
            </a:r>
            <a:r>
              <a:rPr lang="en-US" b="1" dirty="0">
                <a:solidFill>
                  <a:srgbClr val="0070C0"/>
                </a:solidFill>
                <a:latin typeface="Corbel" panose="020B0503020204020204" pitchFamily="34" charset="0"/>
                <a:cs typeface="Arial" pitchFamily="34" charset="0"/>
              </a:rPr>
              <a:t> </a:t>
            </a:r>
            <a:r>
              <a:rPr lang="en-US" b="1" dirty="0">
                <a:solidFill>
                  <a:srgbClr val="0000FF"/>
                </a:solidFill>
                <a:latin typeface="Corbel" panose="020B0503020204020204" pitchFamily="34" charset="0"/>
                <a:cs typeface="Arial" pitchFamily="34" charset="0"/>
              </a:rPr>
              <a:t>&lt;</a:t>
            </a:r>
            <a:r>
              <a:rPr lang="en-US" b="1" dirty="0" err="1">
                <a:solidFill>
                  <a:srgbClr val="0000FF"/>
                </a:solidFill>
                <a:latin typeface="Corbel" panose="020B0503020204020204" pitchFamily="34" charset="0"/>
                <a:cs typeface="Arial" pitchFamily="34" charset="0"/>
              </a:rPr>
              <a:t>local:slave</a:t>
            </a:r>
            <a:r>
              <a:rPr lang="en-US" b="1" dirty="0">
                <a:solidFill>
                  <a:srgbClr val="0000FF"/>
                </a:solidFill>
                <a:latin typeface="Corbel" panose="020B0503020204020204" pitchFamily="34" charset="0"/>
                <a:cs typeface="Arial" pitchFamily="34" charset="0"/>
              </a:rPr>
              <a:t>&gt;</a:t>
            </a:r>
          </a:p>
        </p:txBody>
      </p:sp>
      <p:sp>
        <p:nvSpPr>
          <p:cNvPr id="102" name="Content Placeholder 2"/>
          <p:cNvSpPr txBox="1">
            <a:spLocks/>
          </p:cNvSpPr>
          <p:nvPr/>
        </p:nvSpPr>
        <p:spPr>
          <a:xfrm>
            <a:off x="4571998" y="3886198"/>
            <a:ext cx="4419601" cy="2423855"/>
          </a:xfrm>
          <a:prstGeom prst="rect">
            <a:avLst/>
          </a:prstGeom>
        </p:spPr>
        <p:txBody>
          <a:bodyPr lIns="121917" tIns="60958" rIns="121917" bIns="60958">
            <a:normAutofit/>
          </a:bodyPr>
          <a:lstStyle>
            <a:lvl1pPr marL="480460" indent="-253987" algn="l" defTabSz="1191624" rtl="0" eaLnBrk="1" latinLnBrk="0" hangingPunct="1">
              <a:lnSpc>
                <a:spcPct val="120000"/>
              </a:lnSpc>
              <a:spcBef>
                <a:spcPts val="800"/>
              </a:spcBef>
              <a:buFont typeface="Arial" pitchFamily="34" charset="0"/>
              <a:buChar char="•"/>
              <a:tabLst>
                <a:tab pos="719631" algn="l"/>
              </a:tabLst>
              <a:defRPr sz="2000" b="1" kern="1200">
                <a:solidFill>
                  <a:schemeClr val="tx1"/>
                </a:solidFill>
                <a:latin typeface="Arial" pitchFamily="34" charset="0"/>
                <a:ea typeface="+mn-ea"/>
                <a:cs typeface="Arial" pitchFamily="34" charset="0"/>
              </a:defRPr>
            </a:lvl1pPr>
            <a:lvl2pPr marL="990551" indent="-380982" algn="l" defTabSz="1219139" rtl="0" eaLnBrk="1" latinLnBrk="0" hangingPunct="1">
              <a:spcBef>
                <a:spcPct val="20000"/>
              </a:spcBef>
              <a:buFont typeface="Arial" pitchFamily="34" charset="0"/>
              <a:buChar char="–"/>
              <a:defRPr sz="2100" b="1" kern="1200">
                <a:solidFill>
                  <a:schemeClr val="tx1"/>
                </a:solidFill>
                <a:latin typeface="Arial" pitchFamily="34" charset="0"/>
                <a:ea typeface="+mn-ea"/>
                <a:cs typeface="Arial" pitchFamily="34" charset="0"/>
              </a:defRPr>
            </a:lvl2pPr>
            <a:lvl3pPr marL="1523923" indent="-304784" algn="l" defTabSz="1219139" rtl="0" eaLnBrk="1" latinLnBrk="0" hangingPunct="1">
              <a:spcBef>
                <a:spcPct val="20000"/>
              </a:spcBef>
              <a:buFont typeface="Arial" pitchFamily="34" charset="0"/>
              <a:buChar char="•"/>
              <a:defRPr sz="1900" b="1" kern="1200">
                <a:solidFill>
                  <a:schemeClr val="tx1"/>
                </a:solidFill>
                <a:latin typeface="Arial" pitchFamily="34" charset="0"/>
                <a:ea typeface="+mn-ea"/>
                <a:cs typeface="Arial" pitchFamily="34" charset="0"/>
              </a:defRPr>
            </a:lvl3pPr>
            <a:lvl4pPr marL="2133493" indent="-304784" algn="l" defTabSz="1219139" rtl="0" eaLnBrk="1" latinLnBrk="0" hangingPunct="1">
              <a:spcBef>
                <a:spcPct val="20000"/>
              </a:spcBef>
              <a:buFont typeface="Arial" pitchFamily="34" charset="0"/>
              <a:buChar char="–"/>
              <a:defRPr sz="1900" b="1" kern="1200">
                <a:solidFill>
                  <a:schemeClr val="tx1"/>
                </a:solidFill>
                <a:latin typeface="Arial" pitchFamily="34" charset="0"/>
                <a:ea typeface="+mn-ea"/>
                <a:cs typeface="Arial" pitchFamily="34" charset="0"/>
              </a:defRPr>
            </a:lvl4pPr>
            <a:lvl5pPr marL="2743063" indent="-304784" algn="l" defTabSz="1219139" rtl="0" eaLnBrk="1" latinLnBrk="0" hangingPunct="1">
              <a:spcBef>
                <a:spcPct val="20000"/>
              </a:spcBef>
              <a:buFont typeface="Arial" pitchFamily="34" charset="0"/>
              <a:buChar char="•"/>
              <a:defRPr sz="1900" b="1" kern="1200">
                <a:solidFill>
                  <a:schemeClr val="tx1"/>
                </a:solidFill>
                <a:latin typeface="Arial" pitchFamily="34" charset="0"/>
                <a:ea typeface="+mn-ea"/>
                <a:cs typeface="Arial" pitchFamily="34" charset="0"/>
              </a:defRPr>
            </a:lvl5pPr>
            <a:lvl6pPr marL="3352632" indent="-304784" algn="l" defTabSz="1219139"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202" indent="-304784" algn="l" defTabSz="1219139"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771" indent="-304784" algn="l" defTabSz="1219139"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341" indent="-304784" algn="l" defTabSz="1219139"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226473" indent="0">
              <a:buNone/>
            </a:pPr>
            <a:r>
              <a:rPr lang="en-US" sz="1400" dirty="0"/>
              <a:t>Links: </a:t>
            </a:r>
            <a:r>
              <a:rPr lang="en-US" sz="1400" i="1" dirty="0"/>
              <a:t>&lt;local:…&gt; </a:t>
            </a:r>
            <a:r>
              <a:rPr lang="en-US" sz="1400" dirty="0"/>
              <a:t>+ </a:t>
            </a:r>
            <a:r>
              <a:rPr lang="en-US" sz="1400" i="1" dirty="0"/>
              <a:t>commander</a:t>
            </a:r>
            <a:endParaRPr lang="en-US" sz="1400" dirty="0"/>
          </a:p>
          <a:p>
            <a:pPr marL="226473" indent="0">
              <a:buNone/>
            </a:pPr>
            <a:endParaRPr lang="en-US" sz="1400" dirty="0"/>
          </a:p>
          <a:p>
            <a:pPr marL="226473" indent="0">
              <a:buNone/>
            </a:pPr>
            <a:r>
              <a:rPr lang="en-US" sz="1400" dirty="0"/>
              <a:t>Hierarchy: </a:t>
            </a:r>
            <a:r>
              <a:rPr lang="en-US" sz="1400" i="1" dirty="0"/>
              <a:t>commander</a:t>
            </a:r>
            <a:endParaRPr lang="en-US" sz="1400" dirty="0"/>
          </a:p>
          <a:p>
            <a:pPr marL="226473" indent="0">
              <a:buNone/>
            </a:pPr>
            <a:endParaRPr lang="en-US" sz="1400" dirty="0"/>
          </a:p>
          <a:p>
            <a:pPr marL="226473" indent="0">
              <a:buNone/>
            </a:pPr>
            <a:r>
              <a:rPr lang="en-US" sz="1400" dirty="0"/>
              <a:t>Routing: </a:t>
            </a:r>
            <a:r>
              <a:rPr lang="en-US" sz="1400" i="1" dirty="0" err="1"/>
              <a:t>external_link</a:t>
            </a:r>
            <a:r>
              <a:rPr lang="en-US" sz="1400" i="1" dirty="0"/>
              <a:t> </a:t>
            </a:r>
            <a:r>
              <a:rPr lang="en-US" sz="1400" dirty="0"/>
              <a:t> and/or </a:t>
            </a:r>
            <a:r>
              <a:rPr lang="en-US" sz="1400" i="1" dirty="0"/>
              <a:t>&lt;local:…&gt;</a:t>
            </a:r>
            <a:endParaRPr lang="en-US" sz="1400" dirty="0"/>
          </a:p>
          <a:p>
            <a:pPr marL="226473" indent="0">
              <a:buNone/>
            </a:pPr>
            <a:endParaRPr lang="en-US" sz="1600" dirty="0"/>
          </a:p>
        </p:txBody>
      </p:sp>
      <p:sp>
        <p:nvSpPr>
          <p:cNvPr id="39" name="Content Placeholder 2"/>
          <p:cNvSpPr txBox="1">
            <a:spLocks/>
          </p:cNvSpPr>
          <p:nvPr/>
        </p:nvSpPr>
        <p:spPr>
          <a:xfrm>
            <a:off x="4572001" y="1168831"/>
            <a:ext cx="4402774" cy="431368"/>
          </a:xfrm>
          <a:prstGeom prst="rect">
            <a:avLst/>
          </a:prstGeom>
        </p:spPr>
        <p:txBody>
          <a:bodyPr lIns="121917" tIns="60958" rIns="121917" bIns="60958">
            <a:noAutofit/>
          </a:bodyPr>
          <a:lstStyle>
            <a:lvl1pPr marL="480460" indent="-253987" algn="l" defTabSz="1191624" rtl="0" eaLnBrk="1" latinLnBrk="0" hangingPunct="1">
              <a:lnSpc>
                <a:spcPct val="120000"/>
              </a:lnSpc>
              <a:spcBef>
                <a:spcPts val="800"/>
              </a:spcBef>
              <a:buFont typeface="Arial" pitchFamily="34" charset="0"/>
              <a:buChar char="•"/>
              <a:tabLst>
                <a:tab pos="719631" algn="l"/>
              </a:tabLst>
              <a:defRPr sz="2000" b="1" kern="1200">
                <a:solidFill>
                  <a:schemeClr val="tx1"/>
                </a:solidFill>
                <a:latin typeface="Arial" pitchFamily="34" charset="0"/>
                <a:ea typeface="+mn-ea"/>
                <a:cs typeface="Arial" pitchFamily="34" charset="0"/>
              </a:defRPr>
            </a:lvl1pPr>
            <a:lvl2pPr marL="990551" indent="-380982" algn="l" defTabSz="1219139" rtl="0" eaLnBrk="1" latinLnBrk="0" hangingPunct="1">
              <a:spcBef>
                <a:spcPct val="20000"/>
              </a:spcBef>
              <a:buFont typeface="Arial" pitchFamily="34" charset="0"/>
              <a:buChar char="–"/>
              <a:defRPr sz="2100" b="1" kern="1200">
                <a:solidFill>
                  <a:schemeClr val="tx1"/>
                </a:solidFill>
                <a:latin typeface="Arial" pitchFamily="34" charset="0"/>
                <a:ea typeface="+mn-ea"/>
                <a:cs typeface="Arial" pitchFamily="34" charset="0"/>
              </a:defRPr>
            </a:lvl2pPr>
            <a:lvl3pPr marL="1523923" indent="-304784" algn="l" defTabSz="1219139" rtl="0" eaLnBrk="1" latinLnBrk="0" hangingPunct="1">
              <a:spcBef>
                <a:spcPct val="20000"/>
              </a:spcBef>
              <a:buFont typeface="Arial" pitchFamily="34" charset="0"/>
              <a:buChar char="•"/>
              <a:defRPr sz="1900" b="1" kern="1200">
                <a:solidFill>
                  <a:schemeClr val="tx1"/>
                </a:solidFill>
                <a:latin typeface="Arial" pitchFamily="34" charset="0"/>
                <a:ea typeface="+mn-ea"/>
                <a:cs typeface="Arial" pitchFamily="34" charset="0"/>
              </a:defRPr>
            </a:lvl3pPr>
            <a:lvl4pPr marL="2133493" indent="-304784" algn="l" defTabSz="1219139" rtl="0" eaLnBrk="1" latinLnBrk="0" hangingPunct="1">
              <a:spcBef>
                <a:spcPct val="20000"/>
              </a:spcBef>
              <a:buFont typeface="Arial" pitchFamily="34" charset="0"/>
              <a:buChar char="–"/>
              <a:defRPr sz="1900" b="1" kern="1200">
                <a:solidFill>
                  <a:schemeClr val="tx1"/>
                </a:solidFill>
                <a:latin typeface="Arial" pitchFamily="34" charset="0"/>
                <a:ea typeface="+mn-ea"/>
                <a:cs typeface="Arial" pitchFamily="34" charset="0"/>
              </a:defRPr>
            </a:lvl4pPr>
            <a:lvl5pPr marL="2743063" indent="-304784" algn="l" defTabSz="1219139" rtl="0" eaLnBrk="1" latinLnBrk="0" hangingPunct="1">
              <a:spcBef>
                <a:spcPct val="20000"/>
              </a:spcBef>
              <a:buFont typeface="Arial" pitchFamily="34" charset="0"/>
              <a:buChar char="•"/>
              <a:defRPr sz="1900" b="1" kern="1200">
                <a:solidFill>
                  <a:schemeClr val="tx1"/>
                </a:solidFill>
                <a:latin typeface="Arial" pitchFamily="34" charset="0"/>
                <a:ea typeface="+mn-ea"/>
                <a:cs typeface="Arial" pitchFamily="34" charset="0"/>
              </a:defRPr>
            </a:lvl5pPr>
            <a:lvl6pPr marL="3352632" indent="-304784" algn="l" defTabSz="1219139"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202" indent="-304784" algn="l" defTabSz="1219139"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771" indent="-304784" algn="l" defTabSz="1219139"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341" indent="-304784" algn="l" defTabSz="1219139"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226473" indent="0" algn="ctr">
              <a:buNone/>
            </a:pPr>
            <a:r>
              <a:rPr lang="en-US" sz="1600" dirty="0"/>
              <a:t>DEFAULT chain + DEFAULT network</a:t>
            </a:r>
          </a:p>
        </p:txBody>
      </p:sp>
      <p:sp>
        <p:nvSpPr>
          <p:cNvPr id="41" name="Content Placeholder 2"/>
          <p:cNvSpPr txBox="1">
            <a:spLocks/>
          </p:cNvSpPr>
          <p:nvPr/>
        </p:nvSpPr>
        <p:spPr>
          <a:xfrm>
            <a:off x="173245" y="1168831"/>
            <a:ext cx="4402774" cy="431368"/>
          </a:xfrm>
          <a:prstGeom prst="rect">
            <a:avLst/>
          </a:prstGeom>
        </p:spPr>
        <p:txBody>
          <a:bodyPr lIns="121917" tIns="60958" rIns="121917" bIns="60958">
            <a:noAutofit/>
          </a:bodyPr>
          <a:lstStyle>
            <a:lvl1pPr marL="480460" indent="-253987" algn="l" defTabSz="1191624" rtl="0" eaLnBrk="1" latinLnBrk="0" hangingPunct="1">
              <a:lnSpc>
                <a:spcPct val="120000"/>
              </a:lnSpc>
              <a:spcBef>
                <a:spcPts val="800"/>
              </a:spcBef>
              <a:buFont typeface="Arial" pitchFamily="34" charset="0"/>
              <a:buChar char="•"/>
              <a:tabLst>
                <a:tab pos="719631" algn="l"/>
              </a:tabLst>
              <a:defRPr sz="2000" b="1" kern="1200">
                <a:solidFill>
                  <a:schemeClr val="tx1"/>
                </a:solidFill>
                <a:latin typeface="Arial" pitchFamily="34" charset="0"/>
                <a:ea typeface="+mn-ea"/>
                <a:cs typeface="Arial" pitchFamily="34" charset="0"/>
              </a:defRPr>
            </a:lvl1pPr>
            <a:lvl2pPr marL="990551" indent="-380982" algn="l" defTabSz="1219139" rtl="0" eaLnBrk="1" latinLnBrk="0" hangingPunct="1">
              <a:spcBef>
                <a:spcPct val="20000"/>
              </a:spcBef>
              <a:buFont typeface="Arial" pitchFamily="34" charset="0"/>
              <a:buChar char="–"/>
              <a:defRPr sz="2100" b="1" kern="1200">
                <a:solidFill>
                  <a:schemeClr val="tx1"/>
                </a:solidFill>
                <a:latin typeface="Arial" pitchFamily="34" charset="0"/>
                <a:ea typeface="+mn-ea"/>
                <a:cs typeface="Arial" pitchFamily="34" charset="0"/>
              </a:defRPr>
            </a:lvl2pPr>
            <a:lvl3pPr marL="1523923" indent="-304784" algn="l" defTabSz="1219139" rtl="0" eaLnBrk="1" latinLnBrk="0" hangingPunct="1">
              <a:spcBef>
                <a:spcPct val="20000"/>
              </a:spcBef>
              <a:buFont typeface="Arial" pitchFamily="34" charset="0"/>
              <a:buChar char="•"/>
              <a:defRPr sz="1900" b="1" kern="1200">
                <a:solidFill>
                  <a:schemeClr val="tx1"/>
                </a:solidFill>
                <a:latin typeface="Arial" pitchFamily="34" charset="0"/>
                <a:ea typeface="+mn-ea"/>
                <a:cs typeface="Arial" pitchFamily="34" charset="0"/>
              </a:defRPr>
            </a:lvl3pPr>
            <a:lvl4pPr marL="2133493" indent="-304784" algn="l" defTabSz="1219139" rtl="0" eaLnBrk="1" latinLnBrk="0" hangingPunct="1">
              <a:spcBef>
                <a:spcPct val="20000"/>
              </a:spcBef>
              <a:buFont typeface="Arial" pitchFamily="34" charset="0"/>
              <a:buChar char="–"/>
              <a:defRPr sz="1900" b="1" kern="1200">
                <a:solidFill>
                  <a:schemeClr val="tx1"/>
                </a:solidFill>
                <a:latin typeface="Arial" pitchFamily="34" charset="0"/>
                <a:ea typeface="+mn-ea"/>
                <a:cs typeface="Arial" pitchFamily="34" charset="0"/>
              </a:defRPr>
            </a:lvl4pPr>
            <a:lvl5pPr marL="2743063" indent="-304784" algn="l" defTabSz="1219139" rtl="0" eaLnBrk="1" latinLnBrk="0" hangingPunct="1">
              <a:spcBef>
                <a:spcPct val="20000"/>
              </a:spcBef>
              <a:buFont typeface="Arial" pitchFamily="34" charset="0"/>
              <a:buChar char="•"/>
              <a:defRPr sz="1900" b="1" kern="1200">
                <a:solidFill>
                  <a:schemeClr val="tx1"/>
                </a:solidFill>
                <a:latin typeface="Arial" pitchFamily="34" charset="0"/>
                <a:ea typeface="+mn-ea"/>
                <a:cs typeface="Arial" pitchFamily="34" charset="0"/>
              </a:defRPr>
            </a:lvl5pPr>
            <a:lvl6pPr marL="3352632" indent="-304784" algn="l" defTabSz="1219139"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202" indent="-304784" algn="l" defTabSz="1219139"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771" indent="-304784" algn="l" defTabSz="1219139"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341" indent="-304784" algn="l" defTabSz="1219139"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226473" indent="0" algn="ctr">
              <a:buNone/>
            </a:pPr>
            <a:r>
              <a:rPr lang="en-US" sz="1600" dirty="0"/>
              <a:t>Named chain + Named network</a:t>
            </a:r>
          </a:p>
        </p:txBody>
      </p:sp>
      <p:sp>
        <p:nvSpPr>
          <p:cNvPr id="44" name="Content Placeholder 2"/>
          <p:cNvSpPr txBox="1">
            <a:spLocks/>
          </p:cNvSpPr>
          <p:nvPr/>
        </p:nvSpPr>
        <p:spPr>
          <a:xfrm>
            <a:off x="152052" y="3900745"/>
            <a:ext cx="4419601" cy="2423855"/>
          </a:xfrm>
          <a:prstGeom prst="rect">
            <a:avLst/>
          </a:prstGeom>
        </p:spPr>
        <p:txBody>
          <a:bodyPr lIns="121917" tIns="60958" rIns="121917" bIns="60958">
            <a:normAutofit/>
          </a:bodyPr>
          <a:lstStyle>
            <a:lvl1pPr marL="480460" indent="-253987" algn="l" defTabSz="1191624" rtl="0" eaLnBrk="1" latinLnBrk="0" hangingPunct="1">
              <a:lnSpc>
                <a:spcPct val="120000"/>
              </a:lnSpc>
              <a:spcBef>
                <a:spcPts val="800"/>
              </a:spcBef>
              <a:buFont typeface="Arial" pitchFamily="34" charset="0"/>
              <a:buChar char="•"/>
              <a:tabLst>
                <a:tab pos="719631" algn="l"/>
              </a:tabLst>
              <a:defRPr sz="2000" b="1" kern="1200">
                <a:solidFill>
                  <a:schemeClr val="tx1"/>
                </a:solidFill>
                <a:latin typeface="Arial" pitchFamily="34" charset="0"/>
                <a:ea typeface="+mn-ea"/>
                <a:cs typeface="Arial" pitchFamily="34" charset="0"/>
              </a:defRPr>
            </a:lvl1pPr>
            <a:lvl2pPr marL="990551" indent="-380982" algn="l" defTabSz="1219139" rtl="0" eaLnBrk="1" latinLnBrk="0" hangingPunct="1">
              <a:spcBef>
                <a:spcPct val="20000"/>
              </a:spcBef>
              <a:buFont typeface="Arial" pitchFamily="34" charset="0"/>
              <a:buChar char="–"/>
              <a:defRPr sz="2100" b="1" kern="1200">
                <a:solidFill>
                  <a:schemeClr val="tx1"/>
                </a:solidFill>
                <a:latin typeface="Arial" pitchFamily="34" charset="0"/>
                <a:ea typeface="+mn-ea"/>
                <a:cs typeface="Arial" pitchFamily="34" charset="0"/>
              </a:defRPr>
            </a:lvl2pPr>
            <a:lvl3pPr marL="1523923" indent="-304784" algn="l" defTabSz="1219139" rtl="0" eaLnBrk="1" latinLnBrk="0" hangingPunct="1">
              <a:spcBef>
                <a:spcPct val="20000"/>
              </a:spcBef>
              <a:buFont typeface="Arial" pitchFamily="34" charset="0"/>
              <a:buChar char="•"/>
              <a:defRPr sz="1900" b="1" kern="1200">
                <a:solidFill>
                  <a:schemeClr val="tx1"/>
                </a:solidFill>
                <a:latin typeface="Arial" pitchFamily="34" charset="0"/>
                <a:ea typeface="+mn-ea"/>
                <a:cs typeface="Arial" pitchFamily="34" charset="0"/>
              </a:defRPr>
            </a:lvl3pPr>
            <a:lvl4pPr marL="2133493" indent="-304784" algn="l" defTabSz="1219139" rtl="0" eaLnBrk="1" latinLnBrk="0" hangingPunct="1">
              <a:spcBef>
                <a:spcPct val="20000"/>
              </a:spcBef>
              <a:buFont typeface="Arial" pitchFamily="34" charset="0"/>
              <a:buChar char="–"/>
              <a:defRPr sz="1900" b="1" kern="1200">
                <a:solidFill>
                  <a:schemeClr val="tx1"/>
                </a:solidFill>
                <a:latin typeface="Arial" pitchFamily="34" charset="0"/>
                <a:ea typeface="+mn-ea"/>
                <a:cs typeface="Arial" pitchFamily="34" charset="0"/>
              </a:defRPr>
            </a:lvl4pPr>
            <a:lvl5pPr marL="2743063" indent="-304784" algn="l" defTabSz="1219139" rtl="0" eaLnBrk="1" latinLnBrk="0" hangingPunct="1">
              <a:spcBef>
                <a:spcPct val="20000"/>
              </a:spcBef>
              <a:buFont typeface="Arial" pitchFamily="34" charset="0"/>
              <a:buChar char="•"/>
              <a:defRPr sz="1900" b="1" kern="1200">
                <a:solidFill>
                  <a:schemeClr val="tx1"/>
                </a:solidFill>
                <a:latin typeface="Arial" pitchFamily="34" charset="0"/>
                <a:ea typeface="+mn-ea"/>
                <a:cs typeface="Arial" pitchFamily="34" charset="0"/>
              </a:defRPr>
            </a:lvl5pPr>
            <a:lvl6pPr marL="3352632" indent="-304784" algn="l" defTabSz="1219139"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202" indent="-304784" algn="l" defTabSz="1219139"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771" indent="-304784" algn="l" defTabSz="1219139"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341" indent="-304784" algn="l" defTabSz="1219139"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226473" indent="0">
              <a:buNone/>
            </a:pPr>
            <a:r>
              <a:rPr lang="en-US" sz="1400" dirty="0"/>
              <a:t>Links: </a:t>
            </a:r>
            <a:r>
              <a:rPr lang="en-US" sz="1400" i="1" dirty="0" err="1"/>
              <a:t>network_name</a:t>
            </a:r>
            <a:r>
              <a:rPr lang="en-US" sz="1400" i="1" dirty="0"/>
              <a:t> </a:t>
            </a:r>
            <a:endParaRPr lang="en-US" sz="1400" dirty="0"/>
          </a:p>
          <a:p>
            <a:pPr marL="226473" indent="0">
              <a:buNone/>
            </a:pPr>
            <a:endParaRPr lang="en-US" sz="1400" dirty="0"/>
          </a:p>
          <a:p>
            <a:pPr marL="226473" indent="0">
              <a:buNone/>
            </a:pPr>
            <a:r>
              <a:rPr lang="en-US" sz="1400" dirty="0"/>
              <a:t>Hierarchy: </a:t>
            </a:r>
            <a:r>
              <a:rPr lang="en-US" sz="1400" i="1" dirty="0" err="1"/>
              <a:t>command_chain</a:t>
            </a:r>
            <a:endParaRPr lang="en-US" sz="1400" dirty="0"/>
          </a:p>
          <a:p>
            <a:pPr marL="226473" indent="0">
              <a:buNone/>
            </a:pPr>
            <a:endParaRPr lang="en-US" sz="1400" dirty="0"/>
          </a:p>
          <a:p>
            <a:pPr marL="226473" indent="0">
              <a:buNone/>
            </a:pPr>
            <a:r>
              <a:rPr lang="en-US" sz="1400" dirty="0"/>
              <a:t>Routing: </a:t>
            </a:r>
            <a:r>
              <a:rPr lang="en-US" sz="1400" i="1" dirty="0" err="1"/>
              <a:t>external_link</a:t>
            </a:r>
            <a:endParaRPr lang="en-US" sz="1400" dirty="0"/>
          </a:p>
          <a:p>
            <a:pPr marL="226473" indent="0">
              <a:buNone/>
            </a:pPr>
            <a:endParaRPr lang="en-US" sz="1600" dirty="0"/>
          </a:p>
        </p:txBody>
      </p:sp>
      <p:cxnSp>
        <p:nvCxnSpPr>
          <p:cNvPr id="103" name="Straight Connector 102"/>
          <p:cNvCxnSpPr>
            <a:stCxn id="11" idx="7"/>
            <a:endCxn id="12" idx="3"/>
          </p:cNvCxnSpPr>
          <p:nvPr/>
        </p:nvCxnSpPr>
        <p:spPr>
          <a:xfrm flipV="1">
            <a:off x="1969991" y="2640952"/>
            <a:ext cx="242996" cy="133910"/>
          </a:xfrm>
          <a:prstGeom prst="line">
            <a:avLst/>
          </a:prstGeom>
          <a:solidFill>
            <a:schemeClr val="accent2">
              <a:lumMod val="40000"/>
              <a:lumOff val="60000"/>
            </a:schemeClr>
          </a:solidFill>
          <a:ln w="28575">
            <a:solidFill>
              <a:srgbClr val="0000FF"/>
            </a:solidFill>
            <a:prstDash val="sysDot"/>
            <a:tailEnd type="arrow"/>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a:stCxn id="10" idx="6"/>
            <a:endCxn id="9" idx="2"/>
          </p:cNvCxnSpPr>
          <p:nvPr/>
        </p:nvCxnSpPr>
        <p:spPr>
          <a:xfrm>
            <a:off x="2265546" y="3581400"/>
            <a:ext cx="226996" cy="0"/>
          </a:xfrm>
          <a:prstGeom prst="line">
            <a:avLst/>
          </a:prstGeom>
          <a:solidFill>
            <a:schemeClr val="accent2">
              <a:lumMod val="40000"/>
              <a:lumOff val="60000"/>
            </a:schemeClr>
          </a:solidFill>
          <a:ln w="28575">
            <a:solidFill>
              <a:srgbClr val="0000FF"/>
            </a:solidFill>
            <a:prstDash val="sysDot"/>
            <a:tailEnd type="arrow"/>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a:stCxn id="9" idx="0"/>
            <a:endCxn id="12" idx="4"/>
          </p:cNvCxnSpPr>
          <p:nvPr/>
        </p:nvCxnSpPr>
        <p:spPr>
          <a:xfrm flipH="1" flipV="1">
            <a:off x="2374632" y="2707907"/>
            <a:ext cx="346510" cy="644893"/>
          </a:xfrm>
          <a:prstGeom prst="line">
            <a:avLst/>
          </a:prstGeom>
          <a:solidFill>
            <a:schemeClr val="accent2">
              <a:lumMod val="40000"/>
              <a:lumOff val="60000"/>
            </a:schemeClr>
          </a:solidFill>
          <a:ln w="28575">
            <a:solidFill>
              <a:srgbClr val="0000FF"/>
            </a:solidFill>
            <a:prstDash val="sysDot"/>
            <a:tailEnd type="arrow"/>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a:stCxn id="8" idx="1"/>
            <a:endCxn id="12" idx="5"/>
          </p:cNvCxnSpPr>
          <p:nvPr/>
        </p:nvCxnSpPr>
        <p:spPr>
          <a:xfrm flipH="1" flipV="1">
            <a:off x="2536277" y="2640952"/>
            <a:ext cx="218132" cy="133910"/>
          </a:xfrm>
          <a:prstGeom prst="line">
            <a:avLst/>
          </a:prstGeom>
          <a:solidFill>
            <a:schemeClr val="accent2">
              <a:lumMod val="40000"/>
              <a:lumOff val="60000"/>
            </a:schemeClr>
          </a:solidFill>
          <a:ln w="28575">
            <a:solidFill>
              <a:srgbClr val="0000FF"/>
            </a:solidFill>
            <a:prstDash val="sysDot"/>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094102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A0753EC-EA03-4CA5-B63E-29EBEC5031B9}"/>
              </a:ext>
            </a:extLst>
          </p:cNvPr>
          <p:cNvPicPr>
            <a:picLocks noChangeAspect="1"/>
          </p:cNvPicPr>
          <p:nvPr/>
        </p:nvPicPr>
        <p:blipFill>
          <a:blip r:embed="rId3"/>
          <a:stretch>
            <a:fillRect/>
          </a:stretch>
        </p:blipFill>
        <p:spPr>
          <a:xfrm>
            <a:off x="2236330" y="2017775"/>
            <a:ext cx="4366540" cy="3736850"/>
          </a:xfrm>
          <a:prstGeom prst="rect">
            <a:avLst/>
          </a:prstGeom>
          <a:ln>
            <a:solidFill>
              <a:schemeClr val="tx1"/>
            </a:solidFill>
          </a:ln>
        </p:spPr>
      </p:pic>
      <p:sp>
        <p:nvSpPr>
          <p:cNvPr id="2" name="Title 1"/>
          <p:cNvSpPr>
            <a:spLocks noGrp="1"/>
          </p:cNvSpPr>
          <p:nvPr>
            <p:ph type="title"/>
          </p:nvPr>
        </p:nvSpPr>
        <p:spPr>
          <a:xfrm>
            <a:off x="304800" y="0"/>
            <a:ext cx="8229600" cy="1143000"/>
          </a:xfrm>
        </p:spPr>
        <p:txBody>
          <a:bodyPr/>
          <a:lstStyle/>
          <a:p>
            <a:r>
              <a:rPr lang="en-US" sz="3300" dirty="0"/>
              <a:t>Commander Command Example</a:t>
            </a:r>
          </a:p>
        </p:txBody>
      </p:sp>
      <p:sp>
        <p:nvSpPr>
          <p:cNvPr id="3" name="Content Placeholder 2"/>
          <p:cNvSpPr>
            <a:spLocks noGrp="1"/>
          </p:cNvSpPr>
          <p:nvPr>
            <p:ph idx="1"/>
          </p:nvPr>
        </p:nvSpPr>
        <p:spPr/>
        <p:txBody>
          <a:bodyPr/>
          <a:lstStyle/>
          <a:p>
            <a:r>
              <a:rPr lang="en-US" dirty="0"/>
              <a:t>Defines the commander of the </a:t>
            </a:r>
            <a:r>
              <a:rPr lang="en-US" dirty="0" smtClean="0"/>
              <a:t>platform</a:t>
            </a:r>
            <a:endParaRPr lang="en-US" dirty="0"/>
          </a:p>
        </p:txBody>
      </p:sp>
      <p:cxnSp>
        <p:nvCxnSpPr>
          <p:cNvPr id="6" name="Straight Arrow Connector 5"/>
          <p:cNvCxnSpPr/>
          <p:nvPr/>
        </p:nvCxnSpPr>
        <p:spPr bwMode="auto">
          <a:xfrm>
            <a:off x="1905000" y="3276600"/>
            <a:ext cx="1066800" cy="0"/>
          </a:xfrm>
          <a:prstGeom prst="straightConnector1">
            <a:avLst/>
          </a:prstGeom>
          <a:solidFill>
            <a:schemeClr val="accent1"/>
          </a:solidFill>
          <a:ln w="25400" cap="flat" cmpd="sng" algn="ctr">
            <a:solidFill>
              <a:srgbClr val="FF0000"/>
            </a:solidFill>
            <a:prstDash val="solid"/>
            <a:round/>
            <a:headEnd type="none" w="sm" len="sm"/>
            <a:tailEnd type="arrow"/>
          </a:ln>
          <a:effectLst/>
        </p:spPr>
      </p:cxnSp>
      <p:cxnSp>
        <p:nvCxnSpPr>
          <p:cNvPr id="7" name="Straight Arrow Connector 6"/>
          <p:cNvCxnSpPr/>
          <p:nvPr/>
        </p:nvCxnSpPr>
        <p:spPr bwMode="auto">
          <a:xfrm>
            <a:off x="1905000" y="5029200"/>
            <a:ext cx="1066800" cy="0"/>
          </a:xfrm>
          <a:prstGeom prst="straightConnector1">
            <a:avLst/>
          </a:prstGeom>
          <a:solidFill>
            <a:schemeClr val="accent1"/>
          </a:solidFill>
          <a:ln w="25400" cap="flat" cmpd="sng" algn="ctr">
            <a:solidFill>
              <a:srgbClr val="FF0000"/>
            </a:solidFill>
            <a:prstDash val="solid"/>
            <a:round/>
            <a:headEnd type="none" w="sm" len="sm"/>
            <a:tailEnd type="arrow"/>
          </a:ln>
          <a:effectLst/>
        </p:spPr>
      </p:cxnSp>
      <p:cxnSp>
        <p:nvCxnSpPr>
          <p:cNvPr id="13" name="Straight Arrow Connector 12"/>
          <p:cNvCxnSpPr>
            <a:cxnSpLocks/>
          </p:cNvCxnSpPr>
          <p:nvPr/>
        </p:nvCxnSpPr>
        <p:spPr bwMode="auto">
          <a:xfrm flipH="1" flipV="1">
            <a:off x="4140999" y="2375696"/>
            <a:ext cx="1292672" cy="2517769"/>
          </a:xfrm>
          <a:prstGeom prst="straightConnector1">
            <a:avLst/>
          </a:prstGeom>
          <a:solidFill>
            <a:schemeClr val="accent1"/>
          </a:solidFill>
          <a:ln w="25400" cap="flat" cmpd="sng" algn="ctr">
            <a:solidFill>
              <a:srgbClr val="FF0000"/>
            </a:solidFill>
            <a:prstDash val="solid"/>
            <a:round/>
            <a:headEnd type="none" w="sm" len="sm"/>
            <a:tailEnd type="arrow"/>
          </a:ln>
          <a:effectLst/>
        </p:spPr>
      </p:cxnSp>
      <p:cxnSp>
        <p:nvCxnSpPr>
          <p:cNvPr id="15" name="Straight Arrow Connector 14"/>
          <p:cNvCxnSpPr>
            <a:cxnSpLocks/>
          </p:cNvCxnSpPr>
          <p:nvPr/>
        </p:nvCxnSpPr>
        <p:spPr bwMode="auto">
          <a:xfrm flipH="1" flipV="1">
            <a:off x="4419600" y="2450774"/>
            <a:ext cx="735470" cy="711988"/>
          </a:xfrm>
          <a:prstGeom prst="straightConnector1">
            <a:avLst/>
          </a:prstGeom>
          <a:solidFill>
            <a:schemeClr val="accent1"/>
          </a:solidFill>
          <a:ln w="25400" cap="flat" cmpd="sng" algn="ctr">
            <a:solidFill>
              <a:srgbClr val="FF0000"/>
            </a:solidFill>
            <a:prstDash val="solid"/>
            <a:round/>
            <a:headEnd type="none" w="sm" len="sm"/>
            <a:tailEnd type="arrow"/>
          </a:ln>
          <a:effectLst/>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C7D89D7C-D19A-41BC-B030-20820EBB24CB}"/>
              </a:ext>
            </a:extLst>
          </p:cNvPr>
          <p:cNvPicPr>
            <a:picLocks noChangeAspect="1"/>
          </p:cNvPicPr>
          <p:nvPr/>
        </p:nvPicPr>
        <p:blipFill>
          <a:blip r:embed="rId3"/>
          <a:stretch>
            <a:fillRect/>
          </a:stretch>
        </p:blipFill>
        <p:spPr>
          <a:xfrm>
            <a:off x="456863" y="1777008"/>
            <a:ext cx="3063007" cy="3252192"/>
          </a:xfrm>
          <a:prstGeom prst="rect">
            <a:avLst/>
          </a:prstGeom>
          <a:ln>
            <a:solidFill>
              <a:schemeClr val="tx1"/>
            </a:solidFill>
          </a:ln>
        </p:spPr>
      </p:pic>
      <p:sp>
        <p:nvSpPr>
          <p:cNvPr id="2" name="Title 1"/>
          <p:cNvSpPr>
            <a:spLocks noGrp="1"/>
          </p:cNvSpPr>
          <p:nvPr>
            <p:ph type="title"/>
          </p:nvPr>
        </p:nvSpPr>
        <p:spPr>
          <a:xfrm>
            <a:off x="304800" y="0"/>
            <a:ext cx="8229600" cy="1143000"/>
          </a:xfrm>
        </p:spPr>
        <p:txBody>
          <a:bodyPr/>
          <a:lstStyle/>
          <a:p>
            <a:r>
              <a:rPr lang="en-US" sz="2900" dirty="0"/>
              <a:t>Command Chain Example (from </a:t>
            </a:r>
            <a:r>
              <a:rPr lang="en-US" sz="2900" dirty="0" smtClean="0"/>
              <a:t>Documentation)</a:t>
            </a:r>
            <a:endParaRPr lang="en-US" sz="2900" dirty="0"/>
          </a:p>
        </p:txBody>
      </p:sp>
      <p:sp>
        <p:nvSpPr>
          <p:cNvPr id="5" name="TextBox 4"/>
          <p:cNvSpPr txBox="1"/>
          <p:nvPr/>
        </p:nvSpPr>
        <p:spPr>
          <a:xfrm>
            <a:off x="5257800" y="1905000"/>
            <a:ext cx="1676400" cy="369332"/>
          </a:xfrm>
          <a:prstGeom prst="rect">
            <a:avLst/>
          </a:prstGeom>
          <a:noFill/>
          <a:ln>
            <a:solidFill>
              <a:schemeClr val="tx1"/>
            </a:solidFill>
          </a:ln>
        </p:spPr>
        <p:txBody>
          <a:bodyPr wrap="square" rtlCol="0">
            <a:spAutoFit/>
          </a:bodyPr>
          <a:lstStyle/>
          <a:p>
            <a:pPr algn="ctr"/>
            <a:r>
              <a:rPr lang="en-US" dirty="0"/>
              <a:t>joint-cmdr</a:t>
            </a:r>
          </a:p>
        </p:txBody>
      </p:sp>
      <p:sp>
        <p:nvSpPr>
          <p:cNvPr id="6" name="TextBox 5"/>
          <p:cNvSpPr txBox="1"/>
          <p:nvPr/>
        </p:nvSpPr>
        <p:spPr>
          <a:xfrm>
            <a:off x="4419600" y="3124200"/>
            <a:ext cx="1676400" cy="369332"/>
          </a:xfrm>
          <a:prstGeom prst="rect">
            <a:avLst/>
          </a:prstGeom>
          <a:noFill/>
          <a:ln>
            <a:solidFill>
              <a:schemeClr val="tx1"/>
            </a:solidFill>
          </a:ln>
        </p:spPr>
        <p:txBody>
          <a:bodyPr wrap="square" rtlCol="0">
            <a:spAutoFit/>
          </a:bodyPr>
          <a:lstStyle/>
          <a:p>
            <a:pPr algn="ctr"/>
            <a:r>
              <a:rPr lang="en-US" dirty="0"/>
              <a:t>ftr-cmd-1</a:t>
            </a:r>
          </a:p>
        </p:txBody>
      </p:sp>
      <p:sp>
        <p:nvSpPr>
          <p:cNvPr id="7" name="TextBox 6"/>
          <p:cNvSpPr txBox="1"/>
          <p:nvPr/>
        </p:nvSpPr>
        <p:spPr>
          <a:xfrm>
            <a:off x="3581400" y="4343400"/>
            <a:ext cx="1676400" cy="369332"/>
          </a:xfrm>
          <a:prstGeom prst="rect">
            <a:avLst/>
          </a:prstGeom>
          <a:noFill/>
          <a:ln>
            <a:solidFill>
              <a:schemeClr val="tx1"/>
            </a:solidFill>
          </a:ln>
        </p:spPr>
        <p:txBody>
          <a:bodyPr wrap="square" rtlCol="0">
            <a:spAutoFit/>
          </a:bodyPr>
          <a:lstStyle/>
          <a:p>
            <a:pPr algn="ctr"/>
            <a:r>
              <a:rPr lang="en-US" dirty="0"/>
              <a:t>ftr-1</a:t>
            </a:r>
          </a:p>
        </p:txBody>
      </p:sp>
      <p:sp>
        <p:nvSpPr>
          <p:cNvPr id="8" name="TextBox 7"/>
          <p:cNvSpPr txBox="1"/>
          <p:nvPr/>
        </p:nvSpPr>
        <p:spPr>
          <a:xfrm>
            <a:off x="5410200" y="4343400"/>
            <a:ext cx="1676400" cy="369332"/>
          </a:xfrm>
          <a:prstGeom prst="rect">
            <a:avLst/>
          </a:prstGeom>
          <a:noFill/>
          <a:ln>
            <a:solidFill>
              <a:schemeClr val="tx1"/>
            </a:solidFill>
          </a:ln>
        </p:spPr>
        <p:txBody>
          <a:bodyPr wrap="square" rtlCol="0">
            <a:spAutoFit/>
          </a:bodyPr>
          <a:lstStyle/>
          <a:p>
            <a:pPr algn="ctr"/>
            <a:r>
              <a:rPr lang="en-US" dirty="0"/>
              <a:t>ftr-2</a:t>
            </a:r>
          </a:p>
        </p:txBody>
      </p:sp>
      <p:sp>
        <p:nvSpPr>
          <p:cNvPr id="9" name="TextBox 8"/>
          <p:cNvSpPr txBox="1"/>
          <p:nvPr/>
        </p:nvSpPr>
        <p:spPr>
          <a:xfrm>
            <a:off x="7239000" y="4343400"/>
            <a:ext cx="1676400" cy="369332"/>
          </a:xfrm>
          <a:prstGeom prst="rect">
            <a:avLst/>
          </a:prstGeom>
          <a:noFill/>
          <a:ln>
            <a:solidFill>
              <a:schemeClr val="tx1"/>
            </a:solidFill>
          </a:ln>
        </p:spPr>
        <p:txBody>
          <a:bodyPr wrap="square" rtlCol="0">
            <a:spAutoFit/>
          </a:bodyPr>
          <a:lstStyle/>
          <a:p>
            <a:pPr algn="ctr"/>
            <a:r>
              <a:rPr lang="en-US" dirty="0"/>
              <a:t>ftr-3</a:t>
            </a:r>
          </a:p>
        </p:txBody>
      </p:sp>
      <p:cxnSp>
        <p:nvCxnSpPr>
          <p:cNvPr id="19" name="Straight Connector 18"/>
          <p:cNvCxnSpPr>
            <a:stCxn id="5" idx="2"/>
            <a:endCxn id="6" idx="0"/>
          </p:cNvCxnSpPr>
          <p:nvPr/>
        </p:nvCxnSpPr>
        <p:spPr bwMode="auto">
          <a:xfrm flipH="1">
            <a:off x="5257800" y="2274332"/>
            <a:ext cx="838200" cy="849868"/>
          </a:xfrm>
          <a:prstGeom prst="line">
            <a:avLst/>
          </a:prstGeom>
          <a:solidFill>
            <a:schemeClr val="accent1"/>
          </a:solidFill>
          <a:ln w="12700" cap="flat" cmpd="sng" algn="ctr">
            <a:solidFill>
              <a:schemeClr val="tx1"/>
            </a:solidFill>
            <a:prstDash val="solid"/>
            <a:round/>
            <a:headEnd type="arrow" w="sm" len="sm"/>
            <a:tailEnd type="none" w="sm" len="sm"/>
          </a:ln>
          <a:effectLst/>
        </p:spPr>
      </p:cxnSp>
      <p:cxnSp>
        <p:nvCxnSpPr>
          <p:cNvPr id="27" name="Straight Connector 26"/>
          <p:cNvCxnSpPr>
            <a:stCxn id="6" idx="2"/>
            <a:endCxn id="7" idx="0"/>
          </p:cNvCxnSpPr>
          <p:nvPr/>
        </p:nvCxnSpPr>
        <p:spPr bwMode="auto">
          <a:xfrm flipH="1">
            <a:off x="4419600" y="3493532"/>
            <a:ext cx="838200" cy="849868"/>
          </a:xfrm>
          <a:prstGeom prst="line">
            <a:avLst/>
          </a:prstGeom>
          <a:solidFill>
            <a:schemeClr val="accent1"/>
          </a:solidFill>
          <a:ln w="12700" cap="flat" cmpd="sng" algn="ctr">
            <a:solidFill>
              <a:schemeClr val="tx1"/>
            </a:solidFill>
            <a:prstDash val="solid"/>
            <a:round/>
            <a:headEnd type="arrow" w="sm" len="sm"/>
            <a:tailEnd type="none" w="sm" len="sm"/>
          </a:ln>
          <a:effectLst/>
        </p:spPr>
      </p:cxnSp>
      <p:cxnSp>
        <p:nvCxnSpPr>
          <p:cNvPr id="29" name="Straight Connector 28"/>
          <p:cNvCxnSpPr>
            <a:stCxn id="6" idx="2"/>
            <a:endCxn id="8" idx="0"/>
          </p:cNvCxnSpPr>
          <p:nvPr/>
        </p:nvCxnSpPr>
        <p:spPr bwMode="auto">
          <a:xfrm>
            <a:off x="5257800" y="3493532"/>
            <a:ext cx="990600" cy="849868"/>
          </a:xfrm>
          <a:prstGeom prst="line">
            <a:avLst/>
          </a:prstGeom>
          <a:solidFill>
            <a:schemeClr val="accent1"/>
          </a:solidFill>
          <a:ln w="12700" cap="flat" cmpd="sng" algn="ctr">
            <a:solidFill>
              <a:schemeClr val="tx1"/>
            </a:solidFill>
            <a:prstDash val="solid"/>
            <a:round/>
            <a:headEnd type="arrow" w="sm" len="sm"/>
            <a:tailEnd type="none" w="sm" len="sm"/>
          </a:ln>
          <a:effectLst/>
        </p:spPr>
      </p:cxnSp>
      <p:cxnSp>
        <p:nvCxnSpPr>
          <p:cNvPr id="31" name="Straight Connector 30"/>
          <p:cNvCxnSpPr>
            <a:stCxn id="6" idx="2"/>
            <a:endCxn id="9" idx="0"/>
          </p:cNvCxnSpPr>
          <p:nvPr/>
        </p:nvCxnSpPr>
        <p:spPr bwMode="auto">
          <a:xfrm>
            <a:off x="5257800" y="3493532"/>
            <a:ext cx="2819400" cy="849868"/>
          </a:xfrm>
          <a:prstGeom prst="line">
            <a:avLst/>
          </a:prstGeom>
          <a:solidFill>
            <a:schemeClr val="accent1"/>
          </a:solidFill>
          <a:ln w="12700" cap="flat" cmpd="sng" algn="ctr">
            <a:solidFill>
              <a:schemeClr val="tx1"/>
            </a:solidFill>
            <a:prstDash val="solid"/>
            <a:round/>
            <a:headEnd type="arrow" w="sm" len="sm"/>
            <a:tailEnd type="none" w="sm" len="sm"/>
          </a:ln>
          <a:effectLst/>
        </p:spPr>
      </p:cxnSp>
      <p:cxnSp>
        <p:nvCxnSpPr>
          <p:cNvPr id="33" name="Straight Connector 32"/>
          <p:cNvCxnSpPr>
            <a:stCxn id="5" idx="2"/>
            <a:endCxn id="9" idx="0"/>
          </p:cNvCxnSpPr>
          <p:nvPr/>
        </p:nvCxnSpPr>
        <p:spPr bwMode="auto">
          <a:xfrm>
            <a:off x="6096000" y="2274332"/>
            <a:ext cx="1981200" cy="2069068"/>
          </a:xfrm>
          <a:prstGeom prst="line">
            <a:avLst/>
          </a:prstGeom>
          <a:solidFill>
            <a:schemeClr val="accent1"/>
          </a:solidFill>
          <a:ln w="25400" cap="flat" cmpd="sng" algn="ctr">
            <a:solidFill>
              <a:srgbClr val="FF0000"/>
            </a:solidFill>
            <a:prstDash val="solid"/>
            <a:round/>
            <a:headEnd type="arrow" w="sm" len="sm"/>
            <a:tailEnd type="none" w="sm" len="sm"/>
          </a:ln>
          <a:effectLst/>
        </p:spPr>
      </p:cxnSp>
      <p:cxnSp>
        <p:nvCxnSpPr>
          <p:cNvPr id="42" name="Straight Connector 41"/>
          <p:cNvCxnSpPr/>
          <p:nvPr/>
        </p:nvCxnSpPr>
        <p:spPr bwMode="auto">
          <a:xfrm>
            <a:off x="5410200" y="5334000"/>
            <a:ext cx="685800" cy="0"/>
          </a:xfrm>
          <a:prstGeom prst="line">
            <a:avLst/>
          </a:prstGeom>
          <a:solidFill>
            <a:schemeClr val="accent1"/>
          </a:solidFill>
          <a:ln w="12700" cap="flat" cmpd="sng" algn="ctr">
            <a:solidFill>
              <a:schemeClr val="tx1"/>
            </a:solidFill>
            <a:prstDash val="solid"/>
            <a:round/>
            <a:headEnd type="none" w="sm" len="sm"/>
            <a:tailEnd type="none" w="sm" len="sm"/>
          </a:ln>
          <a:effectLst/>
        </p:spPr>
      </p:cxnSp>
      <p:cxnSp>
        <p:nvCxnSpPr>
          <p:cNvPr id="44" name="Straight Connector 43"/>
          <p:cNvCxnSpPr/>
          <p:nvPr/>
        </p:nvCxnSpPr>
        <p:spPr bwMode="auto">
          <a:xfrm>
            <a:off x="5410200" y="5638800"/>
            <a:ext cx="685800" cy="0"/>
          </a:xfrm>
          <a:prstGeom prst="line">
            <a:avLst/>
          </a:prstGeom>
          <a:solidFill>
            <a:schemeClr val="accent1"/>
          </a:solidFill>
          <a:ln w="25400" cap="flat" cmpd="sng" algn="ctr">
            <a:solidFill>
              <a:srgbClr val="FF0000"/>
            </a:solidFill>
            <a:prstDash val="solid"/>
            <a:round/>
            <a:headEnd type="none" w="sm" len="sm"/>
            <a:tailEnd type="none" w="sm" len="sm"/>
          </a:ln>
          <a:effectLst/>
        </p:spPr>
      </p:cxnSp>
      <p:sp>
        <p:nvSpPr>
          <p:cNvPr id="45" name="TextBox 44"/>
          <p:cNvSpPr txBox="1"/>
          <p:nvPr/>
        </p:nvSpPr>
        <p:spPr>
          <a:xfrm>
            <a:off x="6096000" y="5181600"/>
            <a:ext cx="1828800" cy="646331"/>
          </a:xfrm>
          <a:prstGeom prst="rect">
            <a:avLst/>
          </a:prstGeom>
          <a:noFill/>
        </p:spPr>
        <p:txBody>
          <a:bodyPr wrap="square" rtlCol="0">
            <a:spAutoFit/>
          </a:bodyPr>
          <a:lstStyle/>
          <a:p>
            <a:r>
              <a:rPr lang="en-US" dirty="0"/>
              <a:t>STRIKERS</a:t>
            </a:r>
          </a:p>
          <a:p>
            <a:r>
              <a:rPr lang="en-US" dirty="0"/>
              <a:t>INTEL</a:t>
            </a:r>
          </a:p>
        </p:txBody>
      </p:sp>
      <p:cxnSp>
        <p:nvCxnSpPr>
          <p:cNvPr id="17" name="Straight Arrow Connector 16"/>
          <p:cNvCxnSpPr/>
          <p:nvPr/>
        </p:nvCxnSpPr>
        <p:spPr bwMode="auto">
          <a:xfrm>
            <a:off x="152400" y="4604658"/>
            <a:ext cx="533400" cy="0"/>
          </a:xfrm>
          <a:prstGeom prst="straightConnector1">
            <a:avLst/>
          </a:prstGeom>
          <a:solidFill>
            <a:schemeClr val="accent1"/>
          </a:solidFill>
          <a:ln w="25400" cap="flat" cmpd="sng" algn="ctr">
            <a:solidFill>
              <a:srgbClr val="FF0000"/>
            </a:solidFill>
            <a:prstDash val="solid"/>
            <a:round/>
            <a:headEnd type="none" w="sm" len="sm"/>
            <a:tailEnd type="arrow"/>
          </a:ln>
          <a:effectLst/>
        </p:spPr>
      </p:cxnSp>
      <p:cxnSp>
        <p:nvCxnSpPr>
          <p:cNvPr id="20" name="Straight Arrow Connector 19"/>
          <p:cNvCxnSpPr/>
          <p:nvPr/>
        </p:nvCxnSpPr>
        <p:spPr bwMode="auto">
          <a:xfrm>
            <a:off x="152400" y="2209800"/>
            <a:ext cx="533400" cy="0"/>
          </a:xfrm>
          <a:prstGeom prst="straightConnector1">
            <a:avLst/>
          </a:prstGeom>
          <a:solidFill>
            <a:schemeClr val="accent1"/>
          </a:solidFill>
          <a:ln w="25400" cap="flat" cmpd="sng" algn="ctr">
            <a:solidFill>
              <a:srgbClr val="FF0000"/>
            </a:solidFill>
            <a:prstDash val="solid"/>
            <a:round/>
            <a:headEnd type="none" w="sm" len="sm"/>
            <a:tailEnd type="arrow"/>
          </a:ln>
          <a:effectLst/>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5">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3" cstate="print"/>
          <a:srcRect r="10059"/>
          <a:stretch>
            <a:fillRect/>
          </a:stretch>
        </p:blipFill>
        <p:spPr bwMode="auto">
          <a:xfrm>
            <a:off x="4616116" y="1555750"/>
            <a:ext cx="4343400" cy="942975"/>
          </a:xfrm>
          <a:prstGeom prst="rect">
            <a:avLst/>
          </a:prstGeom>
          <a:noFill/>
          <a:ln w="9525">
            <a:solidFill>
              <a:schemeClr val="tx1"/>
            </a:solidFill>
            <a:miter lim="800000"/>
            <a:headEnd/>
            <a:tailEnd/>
          </a:ln>
        </p:spPr>
      </p:pic>
      <p:pic>
        <p:nvPicPr>
          <p:cNvPr id="4099" name="Picture 3"/>
          <p:cNvPicPr>
            <a:picLocks noChangeAspect="1" noChangeArrowheads="1"/>
          </p:cNvPicPr>
          <p:nvPr/>
        </p:nvPicPr>
        <p:blipFill>
          <a:blip r:embed="rId4" cstate="print"/>
          <a:srcRect r="10763"/>
          <a:stretch>
            <a:fillRect/>
          </a:stretch>
        </p:blipFill>
        <p:spPr bwMode="auto">
          <a:xfrm>
            <a:off x="4616116" y="3110036"/>
            <a:ext cx="4343400" cy="904875"/>
          </a:xfrm>
          <a:prstGeom prst="rect">
            <a:avLst/>
          </a:prstGeom>
          <a:noFill/>
          <a:ln w="9525">
            <a:solidFill>
              <a:schemeClr val="tx1"/>
            </a:solidFill>
            <a:miter lim="800000"/>
            <a:headEnd/>
            <a:tailEnd/>
          </a:ln>
        </p:spPr>
      </p:pic>
      <p:pic>
        <p:nvPicPr>
          <p:cNvPr id="4100" name="Picture 4"/>
          <p:cNvPicPr>
            <a:picLocks noChangeAspect="1" noChangeArrowheads="1"/>
          </p:cNvPicPr>
          <p:nvPr/>
        </p:nvPicPr>
        <p:blipFill>
          <a:blip r:embed="rId5" cstate="print"/>
          <a:srcRect r="9703"/>
          <a:stretch>
            <a:fillRect/>
          </a:stretch>
        </p:blipFill>
        <p:spPr bwMode="auto">
          <a:xfrm>
            <a:off x="4676274" y="4667040"/>
            <a:ext cx="4343400" cy="876300"/>
          </a:xfrm>
          <a:prstGeom prst="rect">
            <a:avLst/>
          </a:prstGeom>
          <a:noFill/>
          <a:ln w="9525">
            <a:solidFill>
              <a:schemeClr val="tx1"/>
            </a:solidFill>
            <a:miter lim="800000"/>
            <a:headEnd/>
            <a:tailEnd/>
          </a:ln>
        </p:spPr>
      </p:pic>
      <p:sp>
        <p:nvSpPr>
          <p:cNvPr id="2" name="Title 1"/>
          <p:cNvSpPr>
            <a:spLocks noGrp="1"/>
          </p:cNvSpPr>
          <p:nvPr>
            <p:ph type="title"/>
          </p:nvPr>
        </p:nvSpPr>
        <p:spPr/>
        <p:txBody>
          <a:bodyPr/>
          <a:lstStyle/>
          <a:p>
            <a:r>
              <a:rPr lang="en-US" dirty="0"/>
              <a:t>Command Chain Browser </a:t>
            </a:r>
          </a:p>
        </p:txBody>
      </p:sp>
      <p:sp>
        <p:nvSpPr>
          <p:cNvPr id="3" name="Content Placeholder 2"/>
          <p:cNvSpPr>
            <a:spLocks noGrp="1"/>
          </p:cNvSpPr>
          <p:nvPr>
            <p:ph idx="1"/>
          </p:nvPr>
        </p:nvSpPr>
        <p:spPr>
          <a:xfrm>
            <a:off x="244641" y="1113004"/>
            <a:ext cx="4275221" cy="4546600"/>
          </a:xfrm>
        </p:spPr>
        <p:txBody>
          <a:bodyPr/>
          <a:lstStyle/>
          <a:p>
            <a:r>
              <a:rPr lang="en-US" sz="1800" dirty="0"/>
              <a:t>Same command chain for all three platforms</a:t>
            </a:r>
          </a:p>
          <a:p>
            <a:r>
              <a:rPr lang="en-US" sz="1800" dirty="0"/>
              <a:t>Aircraft commander is SELF</a:t>
            </a:r>
          </a:p>
          <a:p>
            <a:pPr lvl="1"/>
            <a:r>
              <a:rPr lang="en-US" sz="2000" dirty="0"/>
              <a:t>Top of command chain</a:t>
            </a:r>
          </a:p>
          <a:p>
            <a:r>
              <a:rPr lang="en-US" sz="1800" dirty="0"/>
              <a:t>Ships subordinate to </a:t>
            </a:r>
            <a:r>
              <a:rPr lang="en-US" sz="1800" dirty="0" smtClean="0"/>
              <a:t>aircraft commander</a:t>
            </a:r>
            <a:endParaRPr lang="en-US" sz="1800" dirty="0"/>
          </a:p>
          <a:p>
            <a:endParaRPr lang="en-US" dirty="0"/>
          </a:p>
        </p:txBody>
      </p:sp>
      <p:sp>
        <p:nvSpPr>
          <p:cNvPr id="7" name="Rectangle 7"/>
          <p:cNvSpPr>
            <a:spLocks noChangeArrowheads="1"/>
          </p:cNvSpPr>
          <p:nvPr/>
        </p:nvSpPr>
        <p:spPr bwMode="auto">
          <a:xfrm>
            <a:off x="5362241" y="2012950"/>
            <a:ext cx="3292475" cy="255588"/>
          </a:xfrm>
          <a:prstGeom prst="rect">
            <a:avLst/>
          </a:prstGeom>
          <a:noFill/>
          <a:ln w="25400" algn="ctr">
            <a:solidFill>
              <a:srgbClr val="FF0000"/>
            </a:solidFill>
            <a:miter lim="800000"/>
            <a:headEnd/>
            <a:tailEnd/>
          </a:ln>
          <a:effectLst/>
        </p:spPr>
        <p:txBody>
          <a:bodyPr wrap="none" anchor="ctr"/>
          <a:lstStyle/>
          <a:p>
            <a:endParaRPr lang="en-US"/>
          </a:p>
        </p:txBody>
      </p:sp>
      <p:sp>
        <p:nvSpPr>
          <p:cNvPr id="8" name="Rectangle 7"/>
          <p:cNvSpPr>
            <a:spLocks noChangeArrowheads="1"/>
          </p:cNvSpPr>
          <p:nvPr/>
        </p:nvSpPr>
        <p:spPr bwMode="auto">
          <a:xfrm>
            <a:off x="5438441" y="3540248"/>
            <a:ext cx="3292475" cy="255588"/>
          </a:xfrm>
          <a:prstGeom prst="rect">
            <a:avLst/>
          </a:prstGeom>
          <a:noFill/>
          <a:ln w="25400" algn="ctr">
            <a:solidFill>
              <a:srgbClr val="FF0000"/>
            </a:solidFill>
            <a:miter lim="800000"/>
            <a:headEnd/>
            <a:tailEnd/>
          </a:ln>
          <a:effectLst/>
        </p:spPr>
        <p:txBody>
          <a:bodyPr wrap="none" anchor="ctr"/>
          <a:lstStyle/>
          <a:p>
            <a:endParaRPr lang="en-US"/>
          </a:p>
        </p:txBody>
      </p:sp>
      <p:sp>
        <p:nvSpPr>
          <p:cNvPr id="9" name="Rectangle 7"/>
          <p:cNvSpPr>
            <a:spLocks noChangeArrowheads="1"/>
          </p:cNvSpPr>
          <p:nvPr/>
        </p:nvSpPr>
        <p:spPr bwMode="auto">
          <a:xfrm>
            <a:off x="5514474" y="5097252"/>
            <a:ext cx="3292475" cy="255588"/>
          </a:xfrm>
          <a:prstGeom prst="rect">
            <a:avLst/>
          </a:prstGeom>
          <a:noFill/>
          <a:ln w="25400" algn="ctr">
            <a:solidFill>
              <a:srgbClr val="FF0000"/>
            </a:solidFill>
            <a:miter lim="800000"/>
            <a:headEnd/>
            <a:tailEnd/>
          </a:ln>
          <a:effectLst/>
        </p:spPr>
        <p:txBody>
          <a:bodyPr wrap="none" anchor="ctr"/>
          <a:lstStyle/>
          <a:p>
            <a:endParaRPr lang="en-US"/>
          </a:p>
        </p:txBody>
      </p:sp>
      <p:pic>
        <p:nvPicPr>
          <p:cNvPr id="5122" name="Picture 2"/>
          <p:cNvPicPr>
            <a:picLocks noChangeAspect="1" noChangeArrowheads="1"/>
          </p:cNvPicPr>
          <p:nvPr/>
        </p:nvPicPr>
        <p:blipFill>
          <a:blip r:embed="rId6" cstate="print"/>
          <a:srcRect/>
          <a:stretch>
            <a:fillRect/>
          </a:stretch>
        </p:blipFill>
        <p:spPr bwMode="auto">
          <a:xfrm>
            <a:off x="252663" y="3363118"/>
            <a:ext cx="4267200" cy="2200275"/>
          </a:xfrm>
          <a:prstGeom prst="rect">
            <a:avLst/>
          </a:prstGeom>
          <a:noFill/>
          <a:ln w="9525">
            <a:solidFill>
              <a:schemeClr val="tx1"/>
            </a:solid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Platform Defaults</a:t>
            </a:r>
          </a:p>
        </p:txBody>
      </p:sp>
      <p:sp>
        <p:nvSpPr>
          <p:cNvPr id="3" name="Content Placeholder 2"/>
          <p:cNvSpPr>
            <a:spLocks noGrp="1"/>
          </p:cNvSpPr>
          <p:nvPr>
            <p:ph idx="1"/>
          </p:nvPr>
        </p:nvSpPr>
        <p:spPr/>
        <p:txBody>
          <a:bodyPr/>
          <a:lstStyle/>
          <a:p>
            <a:r>
              <a:rPr lang="en-US" dirty="0"/>
              <a:t>Every Platform has the following default values:</a:t>
            </a:r>
          </a:p>
          <a:p>
            <a:pPr lvl="1"/>
            <a:r>
              <a:rPr lang="en-US" dirty="0"/>
              <a:t>Command Chain</a:t>
            </a:r>
          </a:p>
          <a:p>
            <a:pPr lvl="2"/>
            <a:r>
              <a:rPr lang="en-US" dirty="0"/>
              <a:t>Commander name		SELF</a:t>
            </a:r>
          </a:p>
          <a:p>
            <a:pPr lvl="2"/>
            <a:r>
              <a:rPr lang="en-US" dirty="0"/>
              <a:t>Command Chain name	“default”</a:t>
            </a:r>
          </a:p>
          <a:p>
            <a:endParaRPr lang="en-US" dirty="0"/>
          </a:p>
          <a:p>
            <a:endParaRPr lang="en-US" dirty="0"/>
          </a:p>
          <a:p>
            <a:r>
              <a:rPr lang="en-US" dirty="0"/>
              <a:t>Use caution when parsing a command </a:t>
            </a:r>
            <a:r>
              <a:rPr lang="en-US" dirty="0" smtClean="0"/>
              <a:t>chain</a:t>
            </a:r>
          </a:p>
          <a:p>
            <a:pPr lvl="1"/>
            <a:r>
              <a:rPr lang="en-US" dirty="0" smtClean="0"/>
              <a:t>Test </a:t>
            </a:r>
            <a:r>
              <a:rPr lang="en-US" dirty="0"/>
              <a:t>for top of chain: </a:t>
            </a:r>
            <a:endParaRPr lang="en-US" dirty="0" smtClean="0"/>
          </a:p>
          <a:p>
            <a:pPr lvl="2"/>
            <a:r>
              <a:rPr lang="en-US" sz="1600" dirty="0" smtClean="0"/>
              <a:t>if</a:t>
            </a:r>
            <a:r>
              <a:rPr lang="en-US" sz="1600" dirty="0"/>
              <a:t>( </a:t>
            </a:r>
            <a:r>
              <a:rPr lang="en-US" sz="1600" dirty="0" err="1"/>
              <a:t>PLATFORM.Commander</a:t>
            </a:r>
            <a:r>
              <a:rPr lang="en-US" sz="1600" dirty="0"/>
              <a:t>().Name() == </a:t>
            </a:r>
            <a:r>
              <a:rPr lang="en-US" sz="1600" dirty="0" err="1"/>
              <a:t>PLATFORM.Name</a:t>
            </a:r>
            <a:r>
              <a:rPr lang="en-US" sz="1600" dirty="0"/>
              <a:t>()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71600"/>
            <a:ext cx="6755508" cy="4525963"/>
          </a:xfrm>
        </p:spPr>
        <p:txBody>
          <a:bodyPr>
            <a:normAutofit fontScale="92500" lnSpcReduction="10000"/>
          </a:bodyPr>
          <a:lstStyle/>
          <a:p>
            <a:r>
              <a:rPr lang="en-US" u="sng" dirty="0"/>
              <a:t>Command Chains</a:t>
            </a:r>
          </a:p>
          <a:p>
            <a:pPr lvl="1"/>
            <a:r>
              <a:rPr lang="en-US" dirty="0"/>
              <a:t>Hierarchical Map</a:t>
            </a:r>
          </a:p>
          <a:p>
            <a:pPr lvl="1"/>
            <a:r>
              <a:rPr lang="en-US" dirty="0" smtClean="0"/>
              <a:t>Can be used </a:t>
            </a:r>
            <a:r>
              <a:rPr lang="en-US" dirty="0"/>
              <a:t>for addressee: Commander, Peer, etc</a:t>
            </a:r>
            <a:r>
              <a:rPr lang="en-US" dirty="0" smtClean="0"/>
              <a:t>.</a:t>
            </a:r>
          </a:p>
          <a:p>
            <a:endParaRPr lang="en-US" u="sng" dirty="0" smtClean="0"/>
          </a:p>
          <a:p>
            <a:r>
              <a:rPr lang="en-US" u="sng" dirty="0" err="1" smtClean="0"/>
              <a:t>Comm</a:t>
            </a:r>
            <a:r>
              <a:rPr lang="en-US" u="sng" dirty="0" smtClean="0"/>
              <a:t> </a:t>
            </a:r>
            <a:r>
              <a:rPr lang="en-US" u="sng" dirty="0"/>
              <a:t>Devices</a:t>
            </a:r>
          </a:p>
          <a:p>
            <a:pPr lvl="1"/>
            <a:r>
              <a:rPr lang="en-US" dirty="0" smtClean="0"/>
              <a:t>Allows external platform communications</a:t>
            </a:r>
            <a:endParaRPr lang="en-US" dirty="0"/>
          </a:p>
          <a:p>
            <a:endParaRPr lang="en-US" dirty="0"/>
          </a:p>
          <a:p>
            <a:r>
              <a:rPr lang="en-US" u="sng" dirty="0" smtClean="0"/>
              <a:t>Reporting</a:t>
            </a:r>
          </a:p>
          <a:p>
            <a:pPr lvl="1"/>
            <a:r>
              <a:rPr lang="en-US" dirty="0" smtClean="0"/>
              <a:t>Specifies where messages go – who tells what to whom</a:t>
            </a:r>
            <a:endParaRPr lang="en-US" dirty="0"/>
          </a:p>
          <a:p>
            <a:pPr lvl="1"/>
            <a:r>
              <a:rPr lang="en-US" dirty="0" smtClean="0"/>
              <a:t>Uses external linkage, can leverage command chain, but isn’t required</a:t>
            </a:r>
            <a:endParaRPr lang="en-US" dirty="0"/>
          </a:p>
        </p:txBody>
      </p:sp>
      <p:sp>
        <p:nvSpPr>
          <p:cNvPr id="2" name="Title 1"/>
          <p:cNvSpPr>
            <a:spLocks noGrp="1"/>
          </p:cNvSpPr>
          <p:nvPr>
            <p:ph type="title"/>
          </p:nvPr>
        </p:nvSpPr>
        <p:spPr>
          <a:xfrm>
            <a:off x="304800" y="0"/>
            <a:ext cx="8229600" cy="1143000"/>
          </a:xfrm>
        </p:spPr>
        <p:txBody>
          <a:bodyPr/>
          <a:lstStyle/>
          <a:p>
            <a:r>
              <a:rPr lang="en-US" sz="3300" dirty="0"/>
              <a:t>AFSIM </a:t>
            </a:r>
            <a:r>
              <a:rPr lang="en-US" sz="3300" dirty="0" err="1"/>
              <a:t>Comms</a:t>
            </a:r>
            <a:r>
              <a:rPr lang="en-US" sz="3300" dirty="0"/>
              <a:t>: 3</a:t>
            </a:r>
            <a:r>
              <a:rPr lang="en-US" sz="3300" dirty="0" smtClean="0"/>
              <a:t> Pieces</a:t>
            </a:r>
            <a:endParaRPr lang="en-US" sz="3300" dirty="0"/>
          </a:p>
        </p:txBody>
      </p:sp>
      <p:grpSp>
        <p:nvGrpSpPr>
          <p:cNvPr id="9" name="Group 8"/>
          <p:cNvGrpSpPr/>
          <p:nvPr/>
        </p:nvGrpSpPr>
        <p:grpSpPr>
          <a:xfrm>
            <a:off x="7356923" y="1447800"/>
            <a:ext cx="1492834" cy="872286"/>
            <a:chOff x="7375398" y="1321439"/>
            <a:chExt cx="1492834" cy="872286"/>
          </a:xfrm>
        </p:grpSpPr>
        <p:grpSp>
          <p:nvGrpSpPr>
            <p:cNvPr id="10" name="Group 9"/>
            <p:cNvGrpSpPr/>
            <p:nvPr/>
          </p:nvGrpSpPr>
          <p:grpSpPr>
            <a:xfrm>
              <a:off x="7375398" y="1321439"/>
              <a:ext cx="1492834" cy="872286"/>
              <a:chOff x="1564527" y="1717307"/>
              <a:chExt cx="1564908" cy="914400"/>
            </a:xfrm>
          </p:grpSpPr>
          <p:sp>
            <p:nvSpPr>
              <p:cNvPr id="17" name="Oval 16"/>
              <p:cNvSpPr/>
              <p:nvPr/>
            </p:nvSpPr>
            <p:spPr>
              <a:xfrm>
                <a:off x="2672235" y="2174507"/>
                <a:ext cx="457200" cy="457200"/>
              </a:xfrm>
              <a:prstGeom prst="ellipse">
                <a:avLst/>
              </a:prstGeom>
              <a:solidFill>
                <a:srgbClr val="FA925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3</a:t>
                </a:r>
              </a:p>
            </p:txBody>
          </p:sp>
          <p:sp>
            <p:nvSpPr>
              <p:cNvPr id="20" name="Oval 19"/>
              <p:cNvSpPr/>
              <p:nvPr/>
            </p:nvSpPr>
            <p:spPr>
              <a:xfrm>
                <a:off x="1564527" y="2174507"/>
                <a:ext cx="457200" cy="457200"/>
              </a:xfrm>
              <a:prstGeom prst="ellipse">
                <a:avLst/>
              </a:prstGeom>
              <a:solidFill>
                <a:srgbClr val="FF6D6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1</a:t>
                </a:r>
              </a:p>
            </p:txBody>
          </p:sp>
          <p:sp>
            <p:nvSpPr>
              <p:cNvPr id="21" name="Oval 20"/>
              <p:cNvSpPr/>
              <p:nvPr/>
            </p:nvSpPr>
            <p:spPr>
              <a:xfrm>
                <a:off x="2130813" y="1717307"/>
                <a:ext cx="457200" cy="457200"/>
              </a:xfrm>
              <a:prstGeom prst="ellipse">
                <a:avLst/>
              </a:prstGeom>
              <a:solidFill>
                <a:srgbClr val="FA925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2</a:t>
                </a:r>
              </a:p>
            </p:txBody>
          </p:sp>
        </p:grpSp>
        <p:cxnSp>
          <p:nvCxnSpPr>
            <p:cNvPr id="11" name="Straight Arrow Connector 10"/>
            <p:cNvCxnSpPr>
              <a:stCxn id="21" idx="3"/>
              <a:endCxn id="20" idx="7"/>
            </p:cNvCxnSpPr>
            <p:nvPr/>
          </p:nvCxnSpPr>
          <p:spPr>
            <a:xfrm flipH="1">
              <a:off x="7747669" y="1693711"/>
              <a:ext cx="231806" cy="127744"/>
            </a:xfrm>
            <a:prstGeom prst="straightConnector1">
              <a:avLst/>
            </a:prstGeom>
            <a:ln w="19050">
              <a:solidFill>
                <a:srgbClr val="0000FF"/>
              </a:solidFill>
              <a:prstDash val="sysDot"/>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17" idx="2"/>
              <a:endCxn id="20" idx="6"/>
            </p:cNvCxnSpPr>
            <p:nvPr/>
          </p:nvCxnSpPr>
          <p:spPr>
            <a:xfrm flipH="1">
              <a:off x="7811541" y="1975655"/>
              <a:ext cx="620548" cy="0"/>
            </a:xfrm>
            <a:prstGeom prst="straightConnector1">
              <a:avLst/>
            </a:prstGeom>
            <a:ln w="19050">
              <a:solidFill>
                <a:srgbClr val="0000FF"/>
              </a:solidFill>
              <a:prstDash val="sysDot"/>
              <a:tailEnd type="arrow"/>
            </a:ln>
          </p:spPr>
          <p:style>
            <a:lnRef idx="1">
              <a:schemeClr val="accent1"/>
            </a:lnRef>
            <a:fillRef idx="0">
              <a:schemeClr val="accent1"/>
            </a:fillRef>
            <a:effectRef idx="0">
              <a:schemeClr val="accent1"/>
            </a:effectRef>
            <a:fontRef idx="minor">
              <a:schemeClr val="tx1"/>
            </a:fontRef>
          </p:style>
        </p:cxnSp>
      </p:grpSp>
      <p:grpSp>
        <p:nvGrpSpPr>
          <p:cNvPr id="33" name="Group 32"/>
          <p:cNvGrpSpPr/>
          <p:nvPr/>
        </p:nvGrpSpPr>
        <p:grpSpPr>
          <a:xfrm>
            <a:off x="7355737" y="3198438"/>
            <a:ext cx="1492834" cy="872286"/>
            <a:chOff x="1564527" y="1717307"/>
            <a:chExt cx="1564908" cy="914400"/>
          </a:xfrm>
        </p:grpSpPr>
        <p:sp>
          <p:nvSpPr>
            <p:cNvPr id="38" name="Oval 37"/>
            <p:cNvSpPr/>
            <p:nvPr/>
          </p:nvSpPr>
          <p:spPr>
            <a:xfrm>
              <a:off x="2672235" y="2174507"/>
              <a:ext cx="457200" cy="457200"/>
            </a:xfrm>
            <a:prstGeom prst="ellipse">
              <a:avLst/>
            </a:prstGeom>
            <a:solidFill>
              <a:srgbClr val="FFFF6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3</a:t>
              </a:r>
            </a:p>
          </p:txBody>
        </p:sp>
        <p:sp>
          <p:nvSpPr>
            <p:cNvPr id="41" name="Oval 40"/>
            <p:cNvSpPr/>
            <p:nvPr/>
          </p:nvSpPr>
          <p:spPr>
            <a:xfrm>
              <a:off x="1564527" y="2174507"/>
              <a:ext cx="457200" cy="457200"/>
            </a:xfrm>
            <a:prstGeom prst="ellipse">
              <a:avLst/>
            </a:prstGeom>
            <a:solidFill>
              <a:srgbClr val="FF6D6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1</a:t>
              </a:r>
            </a:p>
          </p:txBody>
        </p:sp>
        <p:sp>
          <p:nvSpPr>
            <p:cNvPr id="42" name="Oval 41"/>
            <p:cNvSpPr/>
            <p:nvPr/>
          </p:nvSpPr>
          <p:spPr>
            <a:xfrm>
              <a:off x="2130813" y="1717307"/>
              <a:ext cx="457200" cy="457200"/>
            </a:xfrm>
            <a:prstGeom prst="ellipse">
              <a:avLst/>
            </a:prstGeom>
            <a:solidFill>
              <a:srgbClr val="FA925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2</a:t>
              </a:r>
            </a:p>
          </p:txBody>
        </p:sp>
        <p:cxnSp>
          <p:nvCxnSpPr>
            <p:cNvPr id="43" name="Straight Connector 42"/>
            <p:cNvCxnSpPr>
              <a:stCxn id="41" idx="7"/>
              <a:endCxn id="42" idx="3"/>
            </p:cNvCxnSpPr>
            <p:nvPr/>
          </p:nvCxnSpPr>
          <p:spPr>
            <a:xfrm flipV="1">
              <a:off x="1954772" y="2107552"/>
              <a:ext cx="242996" cy="13391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a:stCxn id="41" idx="6"/>
              <a:endCxn id="38" idx="2"/>
            </p:cNvCxnSpPr>
            <p:nvPr/>
          </p:nvCxnSpPr>
          <p:spPr>
            <a:xfrm>
              <a:off x="2021727" y="2403108"/>
              <a:ext cx="650508"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a:stCxn id="38" idx="1"/>
              <a:endCxn id="42" idx="5"/>
            </p:cNvCxnSpPr>
            <p:nvPr/>
          </p:nvCxnSpPr>
          <p:spPr>
            <a:xfrm flipH="1" flipV="1">
              <a:off x="2521058" y="2107552"/>
              <a:ext cx="218132" cy="13391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024" name="Group 1023"/>
          <p:cNvGrpSpPr/>
          <p:nvPr/>
        </p:nvGrpSpPr>
        <p:grpSpPr>
          <a:xfrm>
            <a:off x="7355737" y="4992578"/>
            <a:ext cx="1492833" cy="436144"/>
            <a:chOff x="7490221" y="4800599"/>
            <a:chExt cx="1492833" cy="436144"/>
          </a:xfrm>
        </p:grpSpPr>
        <p:sp>
          <p:nvSpPr>
            <p:cNvPr id="55" name="Oval 54"/>
            <p:cNvSpPr/>
            <p:nvPr/>
          </p:nvSpPr>
          <p:spPr>
            <a:xfrm>
              <a:off x="7490221" y="4800600"/>
              <a:ext cx="436143" cy="436143"/>
            </a:xfrm>
            <a:prstGeom prst="ellipse">
              <a:avLst/>
            </a:prstGeom>
            <a:solidFill>
              <a:srgbClr val="FA9258"/>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2</a:t>
              </a:r>
            </a:p>
          </p:txBody>
        </p:sp>
        <p:cxnSp>
          <p:nvCxnSpPr>
            <p:cNvPr id="56" name="Straight Arrow Connector 55"/>
            <p:cNvCxnSpPr>
              <a:stCxn id="55" idx="6"/>
              <a:endCxn id="62" idx="2"/>
            </p:cNvCxnSpPr>
            <p:nvPr/>
          </p:nvCxnSpPr>
          <p:spPr>
            <a:xfrm flipV="1">
              <a:off x="7926364" y="5018671"/>
              <a:ext cx="620547" cy="1"/>
            </a:xfrm>
            <a:prstGeom prst="straightConnector1">
              <a:avLst/>
            </a:prstGeom>
            <a:ln w="38100">
              <a:solidFill>
                <a:srgbClr val="00B050"/>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62" name="Oval 61"/>
            <p:cNvSpPr/>
            <p:nvPr/>
          </p:nvSpPr>
          <p:spPr>
            <a:xfrm>
              <a:off x="8546911" y="4800599"/>
              <a:ext cx="436143" cy="436143"/>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a:t>
              </a:r>
              <a:endParaRPr lang="en-US" sz="2000" b="1" dirty="0">
                <a:solidFill>
                  <a:schemeClr val="tx1"/>
                </a:solidFill>
              </a:endParaRPr>
            </a:p>
          </p:txBody>
        </p:sp>
      </p:grpSp>
      <p:sp>
        <p:nvSpPr>
          <p:cNvPr id="22" name="Rectangle 7"/>
          <p:cNvSpPr>
            <a:spLocks noChangeArrowheads="1"/>
          </p:cNvSpPr>
          <p:nvPr/>
        </p:nvSpPr>
        <p:spPr bwMode="auto">
          <a:xfrm>
            <a:off x="457200" y="2883454"/>
            <a:ext cx="8534400" cy="1374512"/>
          </a:xfrm>
          <a:prstGeom prst="rect">
            <a:avLst/>
          </a:prstGeom>
          <a:noFill/>
          <a:ln w="38100" algn="ctr">
            <a:solidFill>
              <a:srgbClr val="FF0000"/>
            </a:solidFill>
            <a:miter lim="800000"/>
            <a:headEnd/>
            <a:tailEnd/>
          </a:ln>
          <a:effectLst/>
        </p:spPr>
        <p:txBody>
          <a:bodyPr wrap="none" anchor="ctr"/>
          <a:lstStyle/>
          <a:p>
            <a:endParaRPr lang="en-US"/>
          </a:p>
        </p:txBody>
      </p:sp>
    </p:spTree>
    <p:extLst>
      <p:ext uri="{BB962C8B-B14F-4D97-AF65-F5344CB8AC3E}">
        <p14:creationId xmlns:p14="http://schemas.microsoft.com/office/powerpoint/2010/main" val="818071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
</file>

<file path=ppt/theme/theme1.xml><?xml version="1.0" encoding="utf-8"?>
<a:theme xmlns:a="http://schemas.openxmlformats.org/drawingml/2006/main" name="afsim_af_class_4_3">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dirty="0">
            <a:latin typeface="Arial" pitchFamily="34" charset="0"/>
            <a:cs typeface="Arial" pitchFamily="34"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A5F00FA69FC09B419699791975A505AB" ma:contentTypeVersion="4" ma:contentTypeDescription="Create a new document." ma:contentTypeScope="" ma:versionID="a2d87e147604f1ae893e5ca2ed62d3c0">
  <xsd:schema xmlns:xsd="http://www.w3.org/2001/XMLSchema" xmlns:xs="http://www.w3.org/2001/XMLSchema" xmlns:p="http://schemas.microsoft.com/office/2006/metadata/properties" xmlns:ns2="604dcce3-32f8-4786-8650-340d9f5d067d" xmlns:ns3="43eac915-707e-47c7-93b3-adeec6563bb7" targetNamespace="http://schemas.microsoft.com/office/2006/metadata/properties" ma:root="true" ma:fieldsID="18c24bfc1fd018acc05ba3634c38cfa9" ns2:_="" ns3:_="">
    <xsd:import namespace="604dcce3-32f8-4786-8650-340d9f5d067d"/>
    <xsd:import namespace="43eac915-707e-47c7-93b3-adeec6563bb7"/>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04dcce3-32f8-4786-8650-340d9f5d067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3eac915-707e-47c7-93b3-adeec6563bb7"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FF988C9-847E-481D-8BA0-4DFD5831AC24}">
  <ds:schemaRefs>
    <ds:schemaRef ds:uri="http://schemas.microsoft.com/sharepoint/v3/contenttype/forms"/>
  </ds:schemaRefs>
</ds:datastoreItem>
</file>

<file path=customXml/itemProps2.xml><?xml version="1.0" encoding="utf-8"?>
<ds:datastoreItem xmlns:ds="http://schemas.openxmlformats.org/officeDocument/2006/customXml" ds:itemID="{89C4AECC-9EDC-4C6B-9F51-70617510D98E}">
  <ds:schemaRefs>
    <ds:schemaRef ds:uri="http://purl.org/dc/elements/1.1/"/>
    <ds:schemaRef ds:uri="http://schemas.microsoft.com/office/2006/metadata/properties"/>
    <ds:schemaRef ds:uri="http://purl.org/dc/terms/"/>
    <ds:schemaRef ds:uri="http://schemas.microsoft.com/office/2006/documentManagement/types"/>
    <ds:schemaRef ds:uri="http://purl.org/dc/dcmitype/"/>
    <ds:schemaRef ds:uri="43eac915-707e-47c7-93b3-adeec6563bb7"/>
    <ds:schemaRef ds:uri="604dcce3-32f8-4786-8650-340d9f5d067d"/>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2C3DD9C6-BA83-4BAF-A9F8-FC95F240D67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04dcce3-32f8-4786-8650-340d9f5d067d"/>
    <ds:schemaRef ds:uri="43eac915-707e-47c7-93b3-adeec6563bb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43122</TotalTime>
  <Words>3689</Words>
  <Application>Microsoft Office PowerPoint</Application>
  <PresentationFormat>On-screen Show (4:3)</PresentationFormat>
  <Paragraphs>575</Paragraphs>
  <Slides>45</Slides>
  <Notes>43</Notes>
  <HiddenSlides>6</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45</vt:i4>
      </vt:variant>
    </vt:vector>
  </HeadingPairs>
  <TitlesOfParts>
    <vt:vector size="51" baseType="lpstr">
      <vt:lpstr>Arial</vt:lpstr>
      <vt:lpstr>Calibri</vt:lpstr>
      <vt:lpstr>Corbel</vt:lpstr>
      <vt:lpstr>Times</vt:lpstr>
      <vt:lpstr>Wingdings</vt:lpstr>
      <vt:lpstr>afsim_af_class_4_3</vt:lpstr>
      <vt:lpstr>PowerPoint Presentation</vt:lpstr>
      <vt:lpstr>Learning Objectives</vt:lpstr>
      <vt:lpstr>AFSIM Comms: 3 Pieces</vt:lpstr>
      <vt:lpstr>Command Chains</vt:lpstr>
      <vt:lpstr>Commander Command Example</vt:lpstr>
      <vt:lpstr>Command Chain Example (from Documentation)</vt:lpstr>
      <vt:lpstr>Command Chain Browser </vt:lpstr>
      <vt:lpstr>Platform Defaults</vt:lpstr>
      <vt:lpstr>AFSIM Comms: 3 Pieces</vt:lpstr>
      <vt:lpstr>Pre-defined Communication Devices</vt:lpstr>
      <vt:lpstr>Defining Comm Devices</vt:lpstr>
      <vt:lpstr>Simple Commander-Subordinate Networks </vt:lpstr>
      <vt:lpstr>Built-in Network Example</vt:lpstr>
      <vt:lpstr>Alternate Approach – Using “Include”</vt:lpstr>
      <vt:lpstr>AFSIM Comms: 3 Pieces</vt:lpstr>
      <vt:lpstr>Reporting Commands: external_link &amp; report_to</vt:lpstr>
      <vt:lpstr>Reporting Commands: alternatives to using command chain</vt:lpstr>
      <vt:lpstr>AFSIM Comms: 3 Pieces</vt:lpstr>
      <vt:lpstr>Replace blue_sams Scenario File</vt:lpstr>
      <vt:lpstr>Blue IADS Hierarchy </vt:lpstr>
      <vt:lpstr>Command Chain Browser</vt:lpstr>
      <vt:lpstr>Exercise: Blue IADS Hierarchy </vt:lpstr>
      <vt:lpstr>Solution: Command Chain</vt:lpstr>
      <vt:lpstr>Exercise: Comm Devices scenarios/small_blue_iads.txt</vt:lpstr>
      <vt:lpstr>Solution: Comm Devices scenarios/small_blue_iads.txt</vt:lpstr>
      <vt:lpstr>Two Internal Links platforms/large_sam_battalion.txt</vt:lpstr>
      <vt:lpstr>EW Radars platforms/ew_radar.txt, platforms/blue_radar.txt</vt:lpstr>
      <vt:lpstr>EW Radar Company Commander platforms/blue_radar_company.txt</vt:lpstr>
      <vt:lpstr>IADS Commander platforms/iads_cmdr.txt</vt:lpstr>
      <vt:lpstr>Large SAM Battalion platforms/large_sam_battalion.txt</vt:lpstr>
      <vt:lpstr>SAM Acquisition Radar platforms/acq_radar.txt, platforms/blue_radar.txt</vt:lpstr>
      <vt:lpstr>SAM Target Track Radar platforms/large_sam_ttr.txt</vt:lpstr>
      <vt:lpstr>Large SAM Launcher platforms/large_sam_launcher.txt</vt:lpstr>
      <vt:lpstr>WsfTaskManager </vt:lpstr>
      <vt:lpstr>Fire Assignment, Not Method, Used processors/blue_sam_battery_tactics.txt</vt:lpstr>
      <vt:lpstr>How This Really Happens</vt:lpstr>
      <vt:lpstr>Task Processor Primer</vt:lpstr>
      <vt:lpstr>Exercise: external_link scenarios/small_blue_iads.txt</vt:lpstr>
      <vt:lpstr>Solution: external_link scenarios/small_blue_iads.txt</vt:lpstr>
      <vt:lpstr>Small Blue IADS Placement</vt:lpstr>
      <vt:lpstr>Execution</vt:lpstr>
      <vt:lpstr>Learning Objectives</vt:lpstr>
      <vt:lpstr>PowerPoint Presentation</vt:lpstr>
      <vt:lpstr>Final Note: AFSIM Comms</vt:lpstr>
      <vt:lpstr>Final Note: AFSIM Comms</vt:lpstr>
    </vt:vector>
  </TitlesOfParts>
  <Company>Infoscitex</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Advanced Framework for Simulation, Integration and Modeling (AFSIM) CommandChains Presentation</dc:title>
  <dc:creator>Miller, Lawrence</dc:creator>
  <cp:lastModifiedBy>Miller, Lawrence</cp:lastModifiedBy>
  <cp:revision>1366</cp:revision>
  <dcterms:created xsi:type="dcterms:W3CDTF">2012-03-21T14:48:14Z</dcterms:created>
  <dcterms:modified xsi:type="dcterms:W3CDTF">2022-01-04T22:12:18Z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0x010100A5F00FA69FC09B419699791975A505AB</vt:lpwstr>
  </property>
</Properties>
</file>