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C75C4-C253-7647-9902-04D5ECF055E5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A506C-3A21-1D4E-B199-55B68406A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698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A506C-3A21-1D4E-B199-55B68406A1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220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Tutorial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074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10-19 at 10.09.34 PM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386" b="1038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Lifecycle vs. 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436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Click ‘New Repository’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Give ‘Repository Name’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Tick ‘</a:t>
            </a:r>
            <a:r>
              <a:rPr lang="en-US" dirty="0" err="1" smtClean="0"/>
              <a:t>Initialise</a:t>
            </a:r>
            <a:r>
              <a:rPr lang="en-US" dirty="0" smtClean="0"/>
              <a:t> this r</a:t>
            </a:r>
            <a:r>
              <a:rPr lang="en-US" dirty="0"/>
              <a:t>eposi</a:t>
            </a:r>
            <a:r>
              <a:rPr lang="en-US" dirty="0" smtClean="0"/>
              <a:t>tory with Read Me’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Select ‘add .</a:t>
            </a:r>
            <a:r>
              <a:rPr lang="en-US" sz="2200" dirty="0" err="1" smtClean="0"/>
              <a:t>gitignore</a:t>
            </a:r>
            <a:r>
              <a:rPr lang="en-US" sz="2200" dirty="0" smtClean="0"/>
              <a:t>’ to ‘java’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Click ‘create repository’</a:t>
            </a:r>
          </a:p>
          <a:p>
            <a:pPr marL="342900" lvl="1" indent="-342900" algn="l">
              <a:buFont typeface="Arial"/>
              <a:buChar char="•"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230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Navigate to Window | Show View | Other | Git | Git repositories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Click on ‘clone a </a:t>
            </a:r>
            <a:r>
              <a:rPr lang="en-US" dirty="0" err="1" smtClean="0"/>
              <a:t>git</a:t>
            </a:r>
            <a:r>
              <a:rPr lang="en-US" dirty="0" smtClean="0"/>
              <a:t> repository’ (for first time repository creation) else,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Click on ‘clone a </a:t>
            </a:r>
            <a:r>
              <a:rPr lang="en-US" dirty="0" err="1" smtClean="0"/>
              <a:t>git</a:t>
            </a:r>
            <a:r>
              <a:rPr lang="en-US" dirty="0" smtClean="0"/>
              <a:t> repository and add a clone to this view’ | clone URI |next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Fill URI | user | password (only for first time repository &amp; fetch details from </a:t>
            </a:r>
            <a:r>
              <a:rPr lang="en-US" dirty="0" err="1" smtClean="0"/>
              <a:t>git</a:t>
            </a:r>
            <a:r>
              <a:rPr lang="en-US" dirty="0" smtClean="0"/>
              <a:t> account)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Next |next | Finish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 Package Explorer, right click project | Team | Share Project | Git |</a:t>
            </a:r>
            <a:r>
              <a:rPr lang="en-US" dirty="0"/>
              <a:t> next | Select an existing repository or create a new </a:t>
            </a:r>
            <a:r>
              <a:rPr lang="en-US" dirty="0" smtClean="0"/>
              <a:t>one | finish (provide user credentials)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Observe the bracket ‘&gt;’ icon for the code no committed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- Eclipse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7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In Package Explorer, right click project | Team | </a:t>
            </a:r>
            <a:r>
              <a:rPr lang="en-US" dirty="0" smtClean="0"/>
              <a:t>commit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Enter commit message and select required files and click commit(note bracket’&gt;’ icon disappears)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 Git Repositories , note the hash code is different for local and remote tracking for </a:t>
            </a:r>
            <a:r>
              <a:rPr lang="en-US" dirty="0"/>
              <a:t>branches</a:t>
            </a:r>
            <a:r>
              <a:rPr lang="en-US" dirty="0" smtClean="0"/>
              <a:t> </a:t>
            </a:r>
          </a:p>
          <a:p>
            <a:pPr marL="342900" lvl="2" indent="-342900" algn="l">
              <a:buFont typeface="Arial"/>
              <a:buChar char="•"/>
            </a:pPr>
            <a:r>
              <a:rPr lang="en-US" sz="2000" dirty="0" smtClean="0"/>
              <a:t>Two ways to push </a:t>
            </a:r>
            <a:r>
              <a:rPr lang="en-US" dirty="0"/>
              <a:t>changes</a:t>
            </a:r>
            <a:r>
              <a:rPr lang="en-US" sz="2000" dirty="0" smtClean="0"/>
              <a:t> , </a:t>
            </a:r>
          </a:p>
          <a:p>
            <a:pPr marL="342900" lvl="2" indent="-342900" algn="l">
              <a:buFont typeface="Arial"/>
              <a:buChar char="•"/>
            </a:pPr>
            <a:r>
              <a:rPr lang="en-US" sz="2000" dirty="0"/>
              <a:t>In Package Explorer, right click project | Team | </a:t>
            </a:r>
            <a:r>
              <a:rPr lang="en-US" sz="2000" dirty="0" smtClean="0"/>
              <a:t>push Branch Master |next |finish (</a:t>
            </a:r>
            <a:r>
              <a:rPr lang="en-US" sz="2000" dirty="0"/>
              <a:t>finish (provide user credentials</a:t>
            </a:r>
            <a:r>
              <a:rPr lang="en-US" sz="2000" dirty="0" smtClean="0"/>
              <a:t>)</a:t>
            </a:r>
          </a:p>
          <a:p>
            <a:pPr marL="342900" lvl="2" indent="-342900" algn="l">
              <a:buFont typeface="Arial"/>
              <a:buChar char="•"/>
            </a:pPr>
            <a:r>
              <a:rPr lang="en-US" sz="2000" dirty="0"/>
              <a:t>note the hash code </a:t>
            </a:r>
            <a:r>
              <a:rPr lang="en-US" sz="2000" dirty="0" smtClean="0"/>
              <a:t>will be identical for </a:t>
            </a:r>
            <a:r>
              <a:rPr lang="en-US" sz="2000" dirty="0"/>
              <a:t>local and remote tracking for branches </a:t>
            </a:r>
          </a:p>
          <a:p>
            <a:pPr marL="342900" lvl="3" indent="-342900" algn="l">
              <a:buFont typeface="Arial"/>
              <a:buChar char="•"/>
            </a:pPr>
            <a:endParaRPr lang="en-US" sz="1800" dirty="0"/>
          </a:p>
          <a:p>
            <a:pPr marL="342900" lvl="3" indent="-342900" algn="l">
              <a:buFont typeface="Arial"/>
              <a:buChar char="•"/>
            </a:pPr>
            <a:endParaRPr lang="en-US" sz="1800" dirty="0" smtClean="0"/>
          </a:p>
          <a:p>
            <a:pPr marL="342900" lvl="3" indent="-342900" algn="l">
              <a:buFont typeface="Arial"/>
              <a:buChar char="•"/>
            </a:pPr>
            <a:endParaRPr lang="en-US" sz="1800" dirty="0" smtClean="0"/>
          </a:p>
          <a:p>
            <a:pPr marL="342900" lvl="2" indent="-342900" algn="l">
              <a:buFont typeface="Arial"/>
              <a:buChar char="•"/>
            </a:pP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smtClean="0"/>
              <a:t>- </a:t>
            </a:r>
            <a:r>
              <a:rPr lang="en-US" dirty="0"/>
              <a:t>Eclipse </a:t>
            </a:r>
          </a:p>
        </p:txBody>
      </p:sp>
    </p:spTree>
    <p:extLst>
      <p:ext uri="{BB962C8B-B14F-4D97-AF65-F5344CB8AC3E}">
        <p14:creationId xmlns:p14="http://schemas.microsoft.com/office/powerpoint/2010/main" xmlns="" val="366065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A developer already </a:t>
            </a:r>
            <a:r>
              <a:rPr lang="en-US" dirty="0" err="1" smtClean="0"/>
              <a:t>commited</a:t>
            </a:r>
            <a:r>
              <a:rPr lang="en-US" dirty="0" smtClean="0"/>
              <a:t> the project in GIT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developer can import the project using,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In Git Repositories , </a:t>
            </a:r>
            <a:r>
              <a:rPr lang="en-US" dirty="0" smtClean="0"/>
              <a:t>follow </a:t>
            </a:r>
            <a:r>
              <a:rPr lang="en-US" dirty="0"/>
              <a:t>for first time repository </a:t>
            </a:r>
            <a:r>
              <a:rPr lang="en-US" dirty="0" smtClean="0"/>
              <a:t>creation or </a:t>
            </a:r>
            <a:r>
              <a:rPr lang="en-US" dirty="0"/>
              <a:t>latter</a:t>
            </a:r>
            <a:r>
              <a:rPr lang="en-US" dirty="0" smtClean="0"/>
              <a:t> steps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In Package Explorer, right click import | Git | Projects from </a:t>
            </a:r>
            <a:r>
              <a:rPr lang="en-US" dirty="0" err="1"/>
              <a:t>git</a:t>
            </a:r>
            <a:r>
              <a:rPr lang="en-US" dirty="0"/>
              <a:t> | next | </a:t>
            </a:r>
            <a:r>
              <a:rPr lang="en-US" dirty="0" err="1" smtClean="0"/>
              <a:t>cloneURI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/>
              <a:t>Fill URI | user | password (only for first time repository &amp; fetch details from </a:t>
            </a:r>
            <a:r>
              <a:rPr lang="en-US" dirty="0" err="1"/>
              <a:t>git</a:t>
            </a:r>
            <a:r>
              <a:rPr lang="en-US" dirty="0"/>
              <a:t> account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Next | master | next | next | next | select project | finish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Project appears in Package explorer and Git Repositories.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Developer makes changes and does not commit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Developer makes changes to the code and commit -push</a:t>
            </a:r>
          </a:p>
          <a:p>
            <a:pPr marL="342900" lvl="1" indent="-342900" algn="l">
              <a:buFont typeface="Arial"/>
              <a:buChar char="•"/>
            </a:pPr>
            <a:endParaRPr lang="en-US" dirty="0"/>
          </a:p>
          <a:p>
            <a:pPr marL="342900" lvl="1" indent="-342900" algn="l">
              <a:buFont typeface="Arial"/>
              <a:buChar char="•"/>
            </a:pPr>
            <a:endParaRPr lang="en-US" dirty="0"/>
          </a:p>
          <a:p>
            <a:pPr marL="342900" lvl="2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developer using </a:t>
            </a:r>
            <a:r>
              <a:rPr lang="en-US" dirty="0" err="1" smtClean="0"/>
              <a:t>git</a:t>
            </a:r>
            <a:r>
              <a:rPr lang="en-US" dirty="0" smtClean="0"/>
              <a:t> -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370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Receives error while push ‘Rejected non-fast forward’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Aim now is to get latest code changes from the server,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 Package explorer, right click on project | team | pull | observe the conflict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Manually resolve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Window | Show view | other |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git</a:t>
            </a:r>
            <a:r>
              <a:rPr lang="en-US" dirty="0" smtClean="0"/>
              <a:t> staging | Move file from unstaged changes to staged changes | commit and push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Note – before resuming work , check for pull.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developer using </a:t>
            </a:r>
            <a:r>
              <a:rPr lang="en-US" dirty="0" err="1"/>
              <a:t>git</a:t>
            </a:r>
            <a:r>
              <a:rPr lang="en-US" dirty="0"/>
              <a:t> - eclipse</a:t>
            </a:r>
          </a:p>
        </p:txBody>
      </p:sp>
    </p:spTree>
    <p:extLst>
      <p:ext uri="{BB962C8B-B14F-4D97-AF65-F5344CB8AC3E}">
        <p14:creationId xmlns:p14="http://schemas.microsoft.com/office/powerpoint/2010/main" xmlns="" val="59231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158</TotalTime>
  <Words>446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 Tie</vt:lpstr>
      <vt:lpstr>GIT</vt:lpstr>
      <vt:lpstr>GIT Lifecycle vs. SVN</vt:lpstr>
      <vt:lpstr>Repository</vt:lpstr>
      <vt:lpstr>Git - Eclipse </vt:lpstr>
      <vt:lpstr>Git - Eclipse </vt:lpstr>
      <vt:lpstr>Multiple developer using git - eclipse</vt:lpstr>
      <vt:lpstr>Multiple developer using git - eclipse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gregory vincent</dc:creator>
  <cp:lastModifiedBy>skahar</cp:lastModifiedBy>
  <cp:revision>21</cp:revision>
  <dcterms:created xsi:type="dcterms:W3CDTF">2016-10-19T17:12:40Z</dcterms:created>
  <dcterms:modified xsi:type="dcterms:W3CDTF">2016-10-21T07:02:00Z</dcterms:modified>
</cp:coreProperties>
</file>