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" y="1552575"/>
            <a:ext cx="91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 dirty="0">
                <a:solidFill>
                  <a:srgbClr val="0070C0"/>
                </a:solidFill>
              </a:rPr>
              <a:t>ChampMagnétique1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20710" y="207581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 dirty="0" smtClean="0">
                <a:solidFill>
                  <a:srgbClr val="0070C0"/>
                </a:solidFill>
              </a:rPr>
              <a:t>B</a:t>
            </a:r>
            <a:r>
              <a:rPr lang="fr-FR" altLang="fr-FR" sz="800" dirty="0" smtClean="0">
                <a:solidFill>
                  <a:srgbClr val="0070C0"/>
                </a:solidFill>
              </a:rPr>
              <a:t>IN</a:t>
            </a:r>
            <a:r>
              <a:rPr lang="x-none" altLang="fr-FR" sz="800" dirty="0" smtClean="0">
                <a:solidFill>
                  <a:srgbClr val="0070C0"/>
                </a:solidFill>
              </a:rPr>
              <a:t>2</a:t>
            </a:r>
            <a:endParaRPr lang="x-none" altLang="fr-FR" sz="8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25790" y="146875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 dirty="0" smtClean="0">
                <a:solidFill>
                  <a:srgbClr val="0070C0"/>
                </a:solidFill>
              </a:rPr>
              <a:t>A</a:t>
            </a:r>
            <a:r>
              <a:rPr lang="fr-FR" altLang="fr-FR" sz="800" dirty="0" smtClean="0">
                <a:solidFill>
                  <a:srgbClr val="0070C0"/>
                </a:solidFill>
              </a:rPr>
              <a:t>IN</a:t>
            </a:r>
            <a:r>
              <a:rPr lang="x-none" altLang="fr-FR" sz="800" dirty="0" smtClean="0">
                <a:solidFill>
                  <a:srgbClr val="0070C0"/>
                </a:solidFill>
              </a:rPr>
              <a:t>1</a:t>
            </a:r>
            <a:endParaRPr lang="x-none" altLang="fr-FR" sz="8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20075" y="167830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 dirty="0" smtClean="0">
                <a:solidFill>
                  <a:srgbClr val="0070C0"/>
                </a:solidFill>
              </a:rPr>
              <a:t>A</a:t>
            </a:r>
            <a:r>
              <a:rPr lang="fr-FR" altLang="fr-FR" sz="800" dirty="0" smtClean="0">
                <a:solidFill>
                  <a:srgbClr val="0070C0"/>
                </a:solidFill>
              </a:rPr>
              <a:t>IN</a:t>
            </a:r>
            <a:r>
              <a:rPr lang="x-none" altLang="fr-FR" sz="800" dirty="0" smtClean="0">
                <a:solidFill>
                  <a:srgbClr val="0070C0"/>
                </a:solidFill>
              </a:rPr>
              <a:t>2</a:t>
            </a:r>
            <a:endParaRPr lang="x-none" altLang="fr-FR" sz="8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20075" y="1877060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 dirty="0" smtClean="0">
                <a:solidFill>
                  <a:srgbClr val="0070C0"/>
                </a:solidFill>
              </a:rPr>
              <a:t>B</a:t>
            </a:r>
            <a:r>
              <a:rPr lang="fr-FR" altLang="fr-FR" sz="800" dirty="0" smtClean="0">
                <a:solidFill>
                  <a:srgbClr val="0070C0"/>
                </a:solidFill>
              </a:rPr>
              <a:t>IN</a:t>
            </a:r>
            <a:r>
              <a:rPr lang="x-none" altLang="fr-FR" sz="800" dirty="0" smtClean="0">
                <a:solidFill>
                  <a:srgbClr val="0070C0"/>
                </a:solidFill>
              </a:rPr>
              <a:t>1</a:t>
            </a:r>
            <a:endParaRPr lang="x-none" altLang="fr-FR" sz="800" dirty="0">
              <a:solidFill>
                <a:srgbClr val="0070C0"/>
              </a:solidFill>
            </a:endParaRPr>
          </a:p>
        </p:txBody>
      </p:sp>
      <p:sp>
        <p:nvSpPr>
          <p:cNvPr id="4" name="Rectangle à coins arrondi 3"/>
          <p:cNvSpPr/>
          <p:nvPr/>
        </p:nvSpPr>
        <p:spPr>
          <a:xfrm>
            <a:off x="910590" y="567055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600"/>
              <a:t>Captage Distance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04800" y="995045"/>
            <a:ext cx="605790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à coins arrondi 5"/>
          <p:cNvSpPr/>
          <p:nvPr/>
        </p:nvSpPr>
        <p:spPr>
          <a:xfrm>
            <a:off x="911225" y="2500630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400"/>
              <a:t>Alimentation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285750" y="2928620"/>
            <a:ext cx="625475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à coins arrondi 9"/>
          <p:cNvSpPr/>
          <p:nvPr/>
        </p:nvSpPr>
        <p:spPr>
          <a:xfrm>
            <a:off x="5543550" y="258445"/>
            <a:ext cx="1685290" cy="62579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/>
              <a:t>Traitement numériques</a:t>
            </a:r>
          </a:p>
        </p:txBody>
      </p:sp>
      <p:sp>
        <p:nvSpPr>
          <p:cNvPr id="11" name="Rectangle à coins arrondi 10"/>
          <p:cNvSpPr/>
          <p:nvPr/>
        </p:nvSpPr>
        <p:spPr>
          <a:xfrm>
            <a:off x="894715" y="1532255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400"/>
              <a:t>Captage Vitesse rotation moteur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9400" y="2036445"/>
            <a:ext cx="625475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0510" y="1912620"/>
            <a:ext cx="628015" cy="38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à coins arrondi 13"/>
          <p:cNvSpPr/>
          <p:nvPr/>
        </p:nvSpPr>
        <p:spPr>
          <a:xfrm>
            <a:off x="2904490" y="570230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fr-FR" sz="1100" dirty="0" smtClean="0"/>
              <a:t>Conditionnement </a:t>
            </a:r>
            <a:r>
              <a:rPr lang="fr-FR" altLang="fr-FR" sz="1100" dirty="0"/>
              <a:t>numérique</a:t>
            </a:r>
            <a:endParaRPr lang="x-none" altLang="fr-FR" sz="1100" dirty="0"/>
          </a:p>
        </p:txBody>
      </p:sp>
      <p:cxnSp>
        <p:nvCxnSpPr>
          <p:cNvPr id="15" name="Straight Arrow Connector 14"/>
          <p:cNvCxnSpPr>
            <a:stCxn id="4" idx="3"/>
            <a:endCxn id="14" idx="1"/>
          </p:cNvCxnSpPr>
          <p:nvPr/>
        </p:nvCxnSpPr>
        <p:spPr>
          <a:xfrm>
            <a:off x="2454275" y="995680"/>
            <a:ext cx="450215" cy="31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4448175" y="995045"/>
            <a:ext cx="495300" cy="38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à coins arrondi 16"/>
          <p:cNvSpPr/>
          <p:nvPr/>
        </p:nvSpPr>
        <p:spPr>
          <a:xfrm>
            <a:off x="2679065" y="3202305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100"/>
              <a:t>Signalisation présence alimentation</a:t>
            </a:r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2454910" y="2928620"/>
            <a:ext cx="2488565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en angle 18"/>
          <p:cNvCxnSpPr/>
          <p:nvPr/>
        </p:nvCxnSpPr>
        <p:spPr>
          <a:xfrm rot="5400000" flipV="1">
            <a:off x="2240915" y="3192780"/>
            <a:ext cx="702310" cy="173990"/>
          </a:xfrm>
          <a:prstGeom prst="bentConnector2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</p:cNvCxnSpPr>
          <p:nvPr/>
        </p:nvCxnSpPr>
        <p:spPr>
          <a:xfrm>
            <a:off x="4222750" y="3630930"/>
            <a:ext cx="28257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8400" y="2061210"/>
            <a:ext cx="2514600" cy="38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à coins arrondi 25"/>
          <p:cNvSpPr/>
          <p:nvPr/>
        </p:nvSpPr>
        <p:spPr>
          <a:xfrm>
            <a:off x="8714740" y="532765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600"/>
              <a:t>Interfaçage I2C</a:t>
            </a:r>
          </a:p>
        </p:txBody>
      </p:sp>
      <p:sp>
        <p:nvSpPr>
          <p:cNvPr id="27" name="Rectangle à coins arrondi 26"/>
          <p:cNvSpPr/>
          <p:nvPr/>
        </p:nvSpPr>
        <p:spPr>
          <a:xfrm>
            <a:off x="8717915" y="1545590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400"/>
              <a:t>Commande en puissance</a:t>
            </a:r>
          </a:p>
        </p:txBody>
      </p:sp>
      <p:sp>
        <p:nvSpPr>
          <p:cNvPr id="28" name="Rectangle à coins arrondi 27"/>
          <p:cNvSpPr/>
          <p:nvPr/>
        </p:nvSpPr>
        <p:spPr>
          <a:xfrm>
            <a:off x="10616565" y="1558290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600"/>
              <a:t>Moteurs</a:t>
            </a:r>
          </a:p>
        </p:txBody>
      </p:sp>
      <p:sp>
        <p:nvSpPr>
          <p:cNvPr id="29" name="Rectangle à coins arrondi 28"/>
          <p:cNvSpPr/>
          <p:nvPr/>
        </p:nvSpPr>
        <p:spPr>
          <a:xfrm>
            <a:off x="8721090" y="2529840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600"/>
              <a:t>Stockage donnée</a:t>
            </a:r>
          </a:p>
        </p:txBody>
      </p:sp>
      <p:sp>
        <p:nvSpPr>
          <p:cNvPr id="30" name="Rectangle à coins arrondi 29"/>
          <p:cNvSpPr/>
          <p:nvPr/>
        </p:nvSpPr>
        <p:spPr>
          <a:xfrm>
            <a:off x="1971040" y="4218305"/>
            <a:ext cx="1543685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 sz="1100"/>
              <a:t>Gestion recharge batterie</a:t>
            </a:r>
          </a:p>
        </p:txBody>
      </p:sp>
      <p:cxnSp>
        <p:nvCxnSpPr>
          <p:cNvPr id="31" name="Connecteur en angle 30"/>
          <p:cNvCxnSpPr>
            <a:stCxn id="30" idx="1"/>
            <a:endCxn id="6" idx="2"/>
          </p:cNvCxnSpPr>
          <p:nvPr/>
        </p:nvCxnSpPr>
        <p:spPr>
          <a:xfrm rot="10800000">
            <a:off x="1683385" y="3357880"/>
            <a:ext cx="287655" cy="1289050"/>
          </a:xfrm>
          <a:prstGeom prst="bentConnector2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3"/>
          </p:cNvCxnSpPr>
          <p:nvPr/>
        </p:nvCxnSpPr>
        <p:spPr>
          <a:xfrm flipH="1" flipV="1">
            <a:off x="3514725" y="4646930"/>
            <a:ext cx="2012315" cy="127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à coins arrondi 33"/>
          <p:cNvSpPr/>
          <p:nvPr/>
        </p:nvSpPr>
        <p:spPr>
          <a:xfrm rot="16200000">
            <a:off x="2032635" y="3187065"/>
            <a:ext cx="6255385" cy="401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/>
              <a:t>Interfaçage </a:t>
            </a:r>
          </a:p>
        </p:txBody>
      </p:sp>
      <p:sp>
        <p:nvSpPr>
          <p:cNvPr id="35" name="Rectangle à coins arrondi 34"/>
          <p:cNvSpPr/>
          <p:nvPr/>
        </p:nvSpPr>
        <p:spPr>
          <a:xfrm rot="16200000">
            <a:off x="4493260" y="3190240"/>
            <a:ext cx="6255385" cy="401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fr-FR"/>
              <a:t>Interfaçage </a:t>
            </a:r>
          </a:p>
        </p:txBody>
      </p:sp>
      <p:cxnSp>
        <p:nvCxnSpPr>
          <p:cNvPr id="37" name="Connecteur droit 36"/>
          <p:cNvCxnSpPr>
            <a:stCxn id="34" idx="2"/>
            <a:endCxn id="10" idx="1"/>
          </p:cNvCxnSpPr>
          <p:nvPr/>
        </p:nvCxnSpPr>
        <p:spPr>
          <a:xfrm>
            <a:off x="5361305" y="3387725"/>
            <a:ext cx="18224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0" idx="3"/>
            <a:endCxn id="35" idx="0"/>
          </p:cNvCxnSpPr>
          <p:nvPr/>
        </p:nvCxnSpPr>
        <p:spPr>
          <a:xfrm>
            <a:off x="7228840" y="3387725"/>
            <a:ext cx="191135" cy="31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1"/>
          </p:cNvCxnSpPr>
          <p:nvPr/>
        </p:nvCxnSpPr>
        <p:spPr>
          <a:xfrm flipH="1" flipV="1">
            <a:off x="7837805" y="956945"/>
            <a:ext cx="876935" cy="444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37805" y="1156970"/>
            <a:ext cx="87630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274935" y="1859915"/>
            <a:ext cx="34734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266680" y="1656715"/>
            <a:ext cx="350520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441575" y="2252345"/>
            <a:ext cx="2514600" cy="38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441575" y="1859280"/>
            <a:ext cx="2514600" cy="38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440305" y="1686560"/>
            <a:ext cx="2514600" cy="381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0278110" y="2296795"/>
            <a:ext cx="34734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278110" y="2085975"/>
            <a:ext cx="350520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831455" y="2969895"/>
            <a:ext cx="909320" cy="69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825105" y="3220720"/>
            <a:ext cx="902970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99730" y="2528570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DAT0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02905" y="2769870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SCLK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6080" y="2992120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CMD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455" y="731520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Distance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95855" y="801370"/>
            <a:ext cx="781050" cy="19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700">
                <a:solidFill>
                  <a:srgbClr val="0070C0"/>
                </a:solidFill>
              </a:rPr>
              <a:t>Dist_Ana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80230" y="804545"/>
            <a:ext cx="781050" cy="19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700" dirty="0" smtClean="0">
                <a:solidFill>
                  <a:srgbClr val="0070C0"/>
                </a:solidFill>
              </a:rPr>
              <a:t>C</a:t>
            </a:r>
            <a:r>
              <a:rPr lang="fr-FR" altLang="fr-FR" sz="700" dirty="0" err="1" smtClean="0">
                <a:solidFill>
                  <a:srgbClr val="0070C0"/>
                </a:solidFill>
              </a:rPr>
              <a:t>pt_pres</a:t>
            </a:r>
            <a:endParaRPr lang="x-none" altLang="fr-FR" sz="7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5105" y="2668270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Energie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38755" y="2677795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+3.3V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34180" y="3230245"/>
            <a:ext cx="781050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Info Visuelle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95040" y="4376420"/>
            <a:ext cx="154178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 dirty="0">
                <a:solidFill>
                  <a:srgbClr val="0070C0"/>
                </a:solidFill>
              </a:rPr>
              <a:t>Valim-recharge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78865" y="3388995"/>
            <a:ext cx="63754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Valim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61630" y="947420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SCL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55280" y="750570"/>
            <a:ext cx="7810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" y="2002790"/>
            <a:ext cx="91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000">
                <a:solidFill>
                  <a:srgbClr val="0070C0"/>
                </a:solidFill>
              </a:rPr>
              <a:t>ChampMagnétique2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5400" y="146621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AOUT1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79685" y="167576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AOUT2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79685" y="1874520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BOUT1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80320" y="207327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BOUT2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1095" y="1510030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OUTA1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97760" y="167830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OUTB1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97760" y="1860550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OUTA2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7125" y="2059305"/>
            <a:ext cx="781050" cy="2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800">
                <a:solidFill>
                  <a:srgbClr val="0070C0"/>
                </a:solidFill>
              </a:rPr>
              <a:t>OUTB2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7818120" y="1862455"/>
            <a:ext cx="910590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826375" y="1647825"/>
            <a:ext cx="897255" cy="120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18120" y="2299335"/>
            <a:ext cx="91376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826375" y="2086610"/>
            <a:ext cx="908685" cy="2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7" name="Image 76" descr="wipyExpansionSid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1514475"/>
            <a:ext cx="1831340" cy="183134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986915" y="117602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0495" y="1170305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73580" y="211455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81200" y="3075305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FA1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37610" y="379603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FA2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41650" y="4822825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FA3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766935" y="1120775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777730" y="213106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00295" y="6259195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371715" y="626237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92265" y="623697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658600" y="214122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810750" y="3114040"/>
            <a:ext cx="736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1400">
                <a:solidFill>
                  <a:schemeClr val="bg1"/>
                </a:solidFill>
              </a:rPr>
              <a:t>FP7</a:t>
            </a:r>
          </a:p>
        </p:txBody>
      </p:sp>
      <p:cxnSp>
        <p:nvCxnSpPr>
          <p:cNvPr id="91" name="Straight Arrow Connector 38"/>
          <p:cNvCxnSpPr/>
          <p:nvPr/>
        </p:nvCxnSpPr>
        <p:spPr>
          <a:xfrm flipH="1" flipV="1">
            <a:off x="7834947" y="2744152"/>
            <a:ext cx="876935" cy="444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</Words>
  <Application>Microsoft Office PowerPoint</Application>
  <PresentationFormat>Grand écran</PresentationFormat>
  <Paragraphs>54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vincent</dc:creator>
  <cp:lastModifiedBy>Mr vince D</cp:lastModifiedBy>
  <cp:revision>14</cp:revision>
  <dcterms:created xsi:type="dcterms:W3CDTF">2018-05-02T16:11:45Z</dcterms:created>
  <dcterms:modified xsi:type="dcterms:W3CDTF">2018-06-20T07:53:43Z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1036-10.1.0.5707</vt:lpwstr>
  </property>
</Properties>
</file>