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2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5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7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7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DFA7-8587-4151-969E-A37AD9B296F0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6B30-BE7E-4247-A38C-727E7DA4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为什么要用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流式构建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650" y="1767691"/>
            <a:ext cx="999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、实时数据能帮助分析师快速判断业务变化趋势；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、在业务决策和趋势判断领域，分钟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和秒级数据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更新功能相当；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、秒级数据更新需要更大的内存和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资源，带来成本增加；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、秒级数据更新会对数据处理量造成限制。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56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查看</a:t>
            </a:r>
            <a:r>
              <a:rPr lang="en-US" altLang="zh-CN" smtClean="0"/>
              <a:t>streaming cube</a:t>
            </a:r>
            <a:r>
              <a:rPr lang="zh-CN" altLang="en-US" smtClean="0"/>
              <a:t>的</a:t>
            </a:r>
            <a:r>
              <a:rPr lang="en-US" altLang="zh-CN" smtClean="0"/>
              <a:t>build</a:t>
            </a:r>
            <a:r>
              <a:rPr lang="zh-CN" altLang="en-US" smtClean="0"/>
              <a:t>进度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09"/>
            <a:ext cx="10515600" cy="45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7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</a:t>
            </a:r>
            <a:r>
              <a:rPr lang="en-US" altLang="zh-CN" smtClean="0"/>
              <a:t>streaming cube</a:t>
            </a:r>
            <a:r>
              <a:rPr lang="zh-CN" altLang="en-US" smtClean="0"/>
              <a:t>数据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38200" y="1828799"/>
            <a:ext cx="9480884" cy="4753850"/>
            <a:chOff x="684815" y="1829332"/>
            <a:chExt cx="10066604" cy="51287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9332"/>
              <a:ext cx="9740582" cy="32862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15" y="5110368"/>
              <a:ext cx="10066604" cy="1847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5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19" y="1896175"/>
            <a:ext cx="10324858" cy="4269719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查询</a:t>
            </a:r>
            <a:r>
              <a:rPr lang="en-US" altLang="zh-CN"/>
              <a:t>Zeppelin</a:t>
            </a:r>
            <a:r>
              <a:rPr lang="zh-CN" altLang="en-US"/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29635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流式构建的定位和优势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3650" y="1767691"/>
            <a:ext cx="9991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定位：瞄准分钟级准实时在线多维分析需求应用场景。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优势：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、复用已经部署的组件，更好的融入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生态圈；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、节省基础设施上的投资；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、节约运维成本；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、保持产品灵活性，易于部署。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流式构建的特点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690688"/>
            <a:ext cx="10962373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伸缩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：支持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一次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处理多达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亿条记录；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高灵活：支持在任何时间，以任意频率触发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任务；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：白天每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一次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晚上每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小时一次，甚至还可以暂停；当恢复后自动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从最后的位置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继续；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高稳定：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相当稳定，没有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OutOfMemoryError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易管理：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的“监视”页或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状态；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高性能：使用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AWS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实例消费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Twitter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流，每秒可处理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万条消息，定义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个维度和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个度量的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cube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，约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左右即可完成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6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流式构建架构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791"/>
            <a:ext cx="10515600" cy="3121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1" y="476282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Kafka topic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当做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类似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Hive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表的数据源，抽取数据到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、为每一个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分区启动一个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，读取消息并保存消息到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原有处理框架不变，具有良好的可扩展性和容错性。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4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284268" y="3214838"/>
            <a:ext cx="6791426" cy="3111633"/>
            <a:chOff x="943272" y="962345"/>
            <a:chExt cx="8508737" cy="3397899"/>
          </a:xfrm>
        </p:grpSpPr>
        <p:sp>
          <p:nvSpPr>
            <p:cNvPr id="4" name="矩形 3"/>
            <p:cNvSpPr/>
            <p:nvPr/>
          </p:nvSpPr>
          <p:spPr>
            <a:xfrm>
              <a:off x="3080084" y="3301465"/>
              <a:ext cx="943275" cy="1058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4409" y="3301464"/>
              <a:ext cx="943275" cy="1058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kylin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08734" y="3301464"/>
              <a:ext cx="943275" cy="1058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HBase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 flipV="1">
              <a:off x="4023359" y="3830854"/>
              <a:ext cx="1771050" cy="1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344825" y="3307633"/>
              <a:ext cx="1060740" cy="52322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Streaming</a:t>
              </a:r>
            </a:p>
            <a:p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6737684" y="3830854"/>
              <a:ext cx="1771050" cy="0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494140" y="1992430"/>
              <a:ext cx="1474550" cy="741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Zeppelin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958037" y="2733575"/>
              <a:ext cx="0" cy="56788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6497052" y="2733575"/>
              <a:ext cx="0" cy="56788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43272" y="3301464"/>
              <a:ext cx="943275" cy="1058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  <a:endPara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实时数据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13" idx="3"/>
              <a:endCxn id="4" idx="1"/>
            </p:cNvCxnSpPr>
            <p:nvPr/>
          </p:nvCxnSpPr>
          <p:spPr>
            <a:xfrm>
              <a:off x="1886547" y="3830854"/>
              <a:ext cx="1193537" cy="1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5667573" y="962345"/>
              <a:ext cx="1133400" cy="529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8745" y="392590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474018" y="3819770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763652" y="392590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11330" y="1528861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574689" y="153182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667573" y="279130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74018" y="311833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10509" y="2791304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5901794" y="1424541"/>
              <a:ext cx="0" cy="56788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6574689" y="1434040"/>
              <a:ext cx="0" cy="55839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6737684" y="3426110"/>
              <a:ext cx="1771050" cy="0"/>
            </a:xfrm>
            <a:prstGeom prst="straightConnector1">
              <a:avLst/>
            </a:prstGeom>
            <a:ln w="349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Kylin</a:t>
            </a:r>
            <a:r>
              <a:rPr lang="zh-CN" altLang="en-US" smtClean="0"/>
              <a:t>流式构建数据流向图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3113" y="1454767"/>
            <a:ext cx="8494633" cy="4437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、业务系统推送数据到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订阅消息，并定期触发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任务从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拉取数据；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处理拉取下来的数据，并把处理结果保存到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、客户访问报表展示系统；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、展示系统发送数据查询请求给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cube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数据；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Kylin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cube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数据给展示系统；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、展示系统返回报表给客户；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9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Streaming cube</a:t>
            </a:r>
            <a:r>
              <a:rPr lang="zh-CN" altLang="en-US" smtClean="0"/>
              <a:t>数据源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10515600" cy="45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设定</a:t>
            </a:r>
            <a:r>
              <a:rPr lang="en-US" altLang="zh-CN" smtClean="0"/>
              <a:t>Kafka</a:t>
            </a:r>
            <a:r>
              <a:rPr lang="zh-CN" altLang="en-US" smtClean="0"/>
              <a:t>订阅</a:t>
            </a:r>
            <a:r>
              <a:rPr lang="en-US" altLang="zh-CN" smtClean="0"/>
              <a:t>topic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13422"/>
            <a:ext cx="10496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streaming cube</a:t>
            </a:r>
            <a:r>
              <a:rPr lang="zh-CN" altLang="en-US" smtClean="0"/>
              <a:t>模型和</a:t>
            </a:r>
            <a:r>
              <a:rPr lang="en-US" altLang="zh-CN" smtClean="0"/>
              <a:t>cube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986"/>
            <a:ext cx="10514539" cy="29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streaming cube</a:t>
            </a:r>
            <a:r>
              <a:rPr lang="zh-CN" altLang="en-US" smtClean="0"/>
              <a:t>定时任务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0396" y="2551837"/>
            <a:ext cx="10593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Monaco"/>
              </a:rPr>
              <a:t>curl -X PUT --user ADMIN:KYLIN -H "Content-Type: application/json;charset=utf-8" -d '{ "sourceOffsetStart": 0, "sourceOffsetEnd": 9223372036854775807, "buildType": "BUILD"}' http://localhost:7070/kylin/api/cubes/{your_cube_name}/build2</a:t>
            </a:r>
            <a:r>
              <a:rPr lang="zh-CN" altLang="zh-CN" sz="1400"/>
              <a:t> </a:t>
            </a:r>
            <a:endParaRPr lang="zh-CN" altLang="zh-CN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546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Monaco</vt:lpstr>
      <vt:lpstr>等线</vt:lpstr>
      <vt:lpstr>等线 Light</vt:lpstr>
      <vt:lpstr>宋体</vt:lpstr>
      <vt:lpstr>微软雅黑</vt:lpstr>
      <vt:lpstr>Arial</vt:lpstr>
      <vt:lpstr>Office 主题​​</vt:lpstr>
      <vt:lpstr>为什么要用Kylin流式构建</vt:lpstr>
      <vt:lpstr>Kylin流式构建的定位和优势</vt:lpstr>
      <vt:lpstr>Kylin流式构建的特点</vt:lpstr>
      <vt:lpstr>Kylin流式构建架构</vt:lpstr>
      <vt:lpstr>Kylin流式构建数据流向图</vt:lpstr>
      <vt:lpstr>添加Streaming cube数据源</vt:lpstr>
      <vt:lpstr>设定Kafka订阅topic</vt:lpstr>
      <vt:lpstr>创建streaming cube模型和cube</vt:lpstr>
      <vt:lpstr>添加streaming cube定时任务</vt:lpstr>
      <vt:lpstr>查看streaming cube的build进度</vt:lpstr>
      <vt:lpstr>查询streaming cube数据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cyf</dc:creator>
  <cp:lastModifiedBy>cyf</cp:lastModifiedBy>
  <cp:revision>62</cp:revision>
  <dcterms:created xsi:type="dcterms:W3CDTF">2017-05-23T13:08:47Z</dcterms:created>
  <dcterms:modified xsi:type="dcterms:W3CDTF">2017-06-11T06:03:05Z</dcterms:modified>
</cp:coreProperties>
</file>