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EE2"/>
          </a:solidFill>
        </a:fill>
      </a:tcStyle>
    </a:wholeTbl>
    <a:band2H>
      <a:tcTxStyle b="def" i="def"/>
      <a:tcStyle>
        <a:tcBdr/>
        <a:fill>
          <a:solidFill>
            <a:srgbClr val="E6E8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0D2"/>
          </a:solidFill>
        </a:fill>
      </a:tcStyle>
    </a:wholeTbl>
    <a:band2H>
      <a:tcTxStyle b="def" i="def"/>
      <a:tcStyle>
        <a:tcBdr/>
        <a:fill>
          <a:solidFill>
            <a:srgbClr val="E8E9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1CB"/>
          </a:solidFill>
        </a:fill>
      </a:tcStyle>
    </a:wholeTbl>
    <a:band2H>
      <a:tcTxStyle b="def" i="def"/>
      <a:tcStyle>
        <a:tcBdr/>
        <a:fill>
          <a:solidFill>
            <a:srgbClr val="FCE9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1B212C"/>
        </a:fontRef>
        <a:srgbClr val="1B212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B212C"/>
        </a:fontRef>
        <a:srgbClr val="1B212C"/>
      </a:tcTxStyle>
      <a:tcStyle>
        <a:tcBdr>
          <a:left>
            <a:ln w="12700" cap="flat">
              <a:noFill/>
              <a:miter lim="400000"/>
            </a:ln>
          </a:left>
          <a:right>
            <a:ln w="12700" cap="flat">
              <a:noFill/>
              <a:miter lim="400000"/>
            </a:ln>
          </a:right>
          <a:top>
            <a:ln w="508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1B212C"/>
              </a:solidFill>
              <a:prstDash val="solid"/>
              <a:round/>
            </a:ln>
          </a:top>
          <a:bottom>
            <a:ln w="25400" cap="flat">
              <a:solidFill>
                <a:srgbClr val="1B212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1B212C"/>
        </a:fontRef>
        <a:srgbClr val="1B212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B212C"/>
          </a:solidFill>
        </a:fill>
      </a:tcStyle>
    </a:firstRow>
  </a:tblStyle>
  <a:tblStyle styleId="{2708684C-4D16-4618-839F-0558EEFCDFE6}" styleName="">
    <a:tblBg/>
    <a:wholeTbl>
      <a:tcTxStyle b="off" i="off">
        <a:fontRef idx="maj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solidFill>
            <a:srgbClr val="1B212C">
              <a:alpha val="20000"/>
            </a:srgbClr>
          </a:solidFill>
        </a:fill>
      </a:tcStyle>
    </a:wholeTbl>
    <a:band2H>
      <a:tcTxStyle b="def" i="def"/>
      <a:tcStyle>
        <a:tcBdr/>
        <a:fill>
          <a:solidFill>
            <a:srgbClr val="FFFFFF"/>
          </a:solidFill>
        </a:fill>
      </a:tcStyle>
    </a:band2H>
    <a:firstCol>
      <a:tcTxStyle b="on" i="off">
        <a:fontRef idx="maj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solidFill>
            <a:srgbClr val="1B212C">
              <a:alpha val="20000"/>
            </a:srgbClr>
          </a:solidFill>
        </a:fill>
      </a:tcStyle>
    </a:firstCol>
    <a:lastRow>
      <a:tcTxStyle b="on" i="off">
        <a:fontRef idx="maj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50800" cap="flat">
              <a:solidFill>
                <a:srgbClr val="1B212C"/>
              </a:solidFill>
              <a:prstDash val="solid"/>
              <a:round/>
            </a:ln>
          </a:top>
          <a:bottom>
            <a:ln w="127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noFill/>
        </a:fill>
      </a:tcStyle>
    </a:lastRow>
    <a:firstRow>
      <a:tcTxStyle b="on" i="off">
        <a:fontRef idx="major">
          <a:srgbClr val="1B212C"/>
        </a:fontRef>
        <a:srgbClr val="1B212C"/>
      </a:tcTxStyle>
      <a:tcStyle>
        <a:tcBdr>
          <a:left>
            <a:ln w="12700" cap="flat">
              <a:solidFill>
                <a:srgbClr val="1B212C"/>
              </a:solidFill>
              <a:prstDash val="solid"/>
              <a:round/>
            </a:ln>
          </a:left>
          <a:right>
            <a:ln w="12700" cap="flat">
              <a:solidFill>
                <a:srgbClr val="1B212C"/>
              </a:solidFill>
              <a:prstDash val="solid"/>
              <a:round/>
            </a:ln>
          </a:right>
          <a:top>
            <a:ln w="12700" cap="flat">
              <a:solidFill>
                <a:srgbClr val="1B212C"/>
              </a:solidFill>
              <a:prstDash val="solid"/>
              <a:round/>
            </a:ln>
          </a:top>
          <a:bottom>
            <a:ln w="25400" cap="flat">
              <a:solidFill>
                <a:srgbClr val="1B212C"/>
              </a:solidFill>
              <a:prstDash val="solid"/>
              <a:round/>
            </a:ln>
          </a:bottom>
          <a:insideH>
            <a:ln w="12700" cap="flat">
              <a:solidFill>
                <a:srgbClr val="1B212C"/>
              </a:solidFill>
              <a:prstDash val="solid"/>
              <a:round/>
            </a:ln>
          </a:insideH>
          <a:insideV>
            <a:ln w="12700" cap="flat">
              <a:solidFill>
                <a:srgbClr val="1B212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6" name="Shape 186"/>
          <p:cNvSpPr/>
          <p:nvPr>
            <p:ph type="sldImg"/>
          </p:nvPr>
        </p:nvSpPr>
        <p:spPr>
          <a:xfrm>
            <a:off x="1143000" y="685800"/>
            <a:ext cx="4572000" cy="3429000"/>
          </a:xfrm>
          <a:prstGeom prst="rect">
            <a:avLst/>
          </a:prstGeom>
        </p:spPr>
        <p:txBody>
          <a:bodyPr/>
          <a:lstStyle/>
          <a:p>
            <a:pPr/>
          </a:p>
        </p:txBody>
      </p:sp>
      <p:sp>
        <p:nvSpPr>
          <p:cNvPr id="187" name="Shape 1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rot="5400000">
            <a:off x="7500300" y="504"/>
            <a:ext cx="1643701" cy="1643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030"/>
            </a:srgbClr>
          </a:solidFill>
          <a:ln w="12700">
            <a:miter lim="400000"/>
          </a:ln>
        </p:spPr>
        <p:txBody>
          <a:bodyPr lIns="0" tIns="0" rIns="0" bIns="0" anchor="ctr"/>
          <a:lstStyle/>
          <a:p>
            <a:pPr>
              <a:defRPr>
                <a:solidFill>
                  <a:srgbClr val="000000"/>
                </a:solidFill>
              </a:defRPr>
            </a:pPr>
          </a:p>
        </p:txBody>
      </p:sp>
      <p:grpSp>
        <p:nvGrpSpPr>
          <p:cNvPr id="16" name="Google Shape;11;p2"/>
          <p:cNvGrpSpPr/>
          <p:nvPr/>
        </p:nvGrpSpPr>
        <p:grpSpPr>
          <a:xfrm>
            <a:off x="-1" y="490"/>
            <a:ext cx="5153707" cy="5134399"/>
            <a:chOff x="0" y="0"/>
            <a:chExt cx="5153705" cy="5134398"/>
          </a:xfrm>
        </p:grpSpPr>
        <p:sp>
          <p:nvSpPr>
            <p:cNvPr id="12" name="Google Shape;12;p2"/>
            <p:cNvSpPr/>
            <p:nvPr/>
          </p:nvSpPr>
          <p:spPr>
            <a:xfrm rot="16200000">
              <a:off x="9730" y="-9576"/>
              <a:ext cx="5134250" cy="515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303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 name="Google Shape;13;p2"/>
            <p:cNvSpPr/>
            <p:nvPr/>
          </p:nvSpPr>
          <p:spPr>
            <a:xfrm rot="16200000">
              <a:off x="7343" y="1134430"/>
              <a:ext cx="3982213" cy="3996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95"/>
                  </a:moveTo>
                  <a:lnTo>
                    <a:pt x="12695" y="0"/>
                  </a:lnTo>
                  <a:lnTo>
                    <a:pt x="21600" y="0"/>
                  </a:lnTo>
                  <a:lnTo>
                    <a:pt x="0" y="21600"/>
                  </a:lnTo>
                  <a:close/>
                </a:path>
              </a:pathLst>
            </a:custGeom>
            <a:solidFill>
              <a:srgbClr val="FFFFFF">
                <a:alpha val="303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 name="Google Shape;14;p2"/>
            <p:cNvSpPr/>
            <p:nvPr/>
          </p:nvSpPr>
          <p:spPr>
            <a:xfrm rot="16200000">
              <a:off x="5786" y="-4290"/>
              <a:ext cx="2291521" cy="230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5;p2"/>
            <p:cNvSpPr/>
            <p:nvPr/>
          </p:nvSpPr>
          <p:spPr>
            <a:xfrm flipH="1">
              <a:off x="652821" y="587836"/>
              <a:ext cx="2300101" cy="2291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 name="Title Text"/>
          <p:cNvSpPr txBox="1"/>
          <p:nvPr>
            <p:ph type="title"/>
          </p:nvPr>
        </p:nvSpPr>
        <p:spPr>
          <a:xfrm>
            <a:off x="3537149" y="1578399"/>
            <a:ext cx="5017501" cy="1578902"/>
          </a:xfrm>
          <a:prstGeom prst="rect">
            <a:avLst/>
          </a:prstGeom>
        </p:spPr>
        <p:txBody>
          <a:bodyPr>
            <a:normAutofit fontScale="100000" lnSpcReduction="0"/>
          </a:bodyPr>
          <a:lstStyle>
            <a:lvl1pPr>
              <a:defRPr sz="4000"/>
            </a:lvl1pPr>
          </a:lstStyle>
          <a:p>
            <a:pPr/>
            <a:r>
              <a:t>Title Text</a:t>
            </a:r>
          </a:p>
        </p:txBody>
      </p:sp>
      <p:sp>
        <p:nvSpPr>
          <p:cNvPr id="18" name="Body Level One…"/>
          <p:cNvSpPr txBox="1"/>
          <p:nvPr>
            <p:ph type="body" sz="quarter" idx="1"/>
          </p:nvPr>
        </p:nvSpPr>
        <p:spPr>
          <a:xfrm>
            <a:off x="5083950" y="3924925"/>
            <a:ext cx="3470701" cy="506101"/>
          </a:xfrm>
          <a:prstGeom prst="rect">
            <a:avLst/>
          </a:prstGeom>
        </p:spPr>
        <p:txBody>
          <a:bodyPr>
            <a:normAutofit fontScale="100000" lnSpcReduction="0"/>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grpSp>
        <p:nvGrpSpPr>
          <p:cNvPr id="170" name="Google Shape;106;p11"/>
          <p:cNvGrpSpPr/>
          <p:nvPr/>
        </p:nvGrpSpPr>
        <p:grpSpPr>
          <a:xfrm>
            <a:off x="4406399" y="-1"/>
            <a:ext cx="4737602" cy="5143067"/>
            <a:chOff x="0" y="0"/>
            <a:chExt cx="4737600" cy="5143065"/>
          </a:xfrm>
        </p:grpSpPr>
        <p:sp>
          <p:nvSpPr>
            <p:cNvPr id="152" name="Google Shape;107;p11"/>
            <p:cNvSpPr/>
            <p:nvPr/>
          </p:nvSpPr>
          <p:spPr>
            <a:xfrm rot="5400000">
              <a:off x="1799" y="-1801"/>
              <a:ext cx="47340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08;p11"/>
            <p:cNvSpPr/>
            <p:nvPr/>
          </p:nvSpPr>
          <p:spPr>
            <a:xfrm rot="5400000">
              <a:off x="434724" y="5700"/>
              <a:ext cx="42981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4" name="Google Shape;109;p11"/>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5" name="Google Shape;110;p11"/>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6" name="Google Shape;111;p11"/>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7" name="Google Shape;112;p11"/>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8" name="Google Shape;113;p11"/>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9" name="Google Shape;114;p11"/>
            <p:cNvSpPr/>
            <p:nvPr/>
          </p:nvSpPr>
          <p:spPr>
            <a:xfrm flipH="1">
              <a:off x="2501699"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0" name="Google Shape;115;p11"/>
            <p:cNvSpPr/>
            <p:nvPr/>
          </p:nvSpPr>
          <p:spPr>
            <a:xfrm rot="16200000">
              <a:off x="2454741" y="247780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1" name="Google Shape;116;p11"/>
            <p:cNvSpPr/>
            <p:nvPr/>
          </p:nvSpPr>
          <p:spPr>
            <a:xfrm flipH="1">
              <a:off x="3558866" y="269296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2" name="Google Shape;117;p11"/>
            <p:cNvSpPr/>
            <p:nvPr/>
          </p:nvSpPr>
          <p:spPr>
            <a:xfrm flipH="1">
              <a:off x="3738681"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3" name="Google Shape;118;p11"/>
            <p:cNvSpPr/>
            <p:nvPr/>
          </p:nvSpPr>
          <p:spPr>
            <a:xfrm rot="16200000">
              <a:off x="2641199" y="309501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4" name="Google Shape;119;p11"/>
            <p:cNvSpPr/>
            <p:nvPr/>
          </p:nvSpPr>
          <p:spPr>
            <a:xfrm flipH="1">
              <a:off x="2870249" y="330250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5" name="Google Shape;120;p11"/>
            <p:cNvSpPr/>
            <p:nvPr/>
          </p:nvSpPr>
          <p:spPr>
            <a:xfrm rot="16200000">
              <a:off x="2821014" y="371080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6" name="Google Shape;121;p11"/>
            <p:cNvSpPr/>
            <p:nvPr/>
          </p:nvSpPr>
          <p:spPr>
            <a:xfrm flipH="1">
              <a:off x="3056047" y="391829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7" name="Google Shape;122;p11"/>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8" name="Google Shape;123;p11"/>
            <p:cNvSpPr/>
            <p:nvPr/>
          </p:nvSpPr>
          <p:spPr>
            <a:xfrm flipH="1">
              <a:off x="3928133" y="392595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9" name="Google Shape;124;p11"/>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71" name="Title Text"/>
          <p:cNvSpPr txBox="1"/>
          <p:nvPr>
            <p:ph type="title"/>
          </p:nvPr>
        </p:nvSpPr>
        <p:spPr>
          <a:xfrm>
            <a:off x="823850" y="1284674"/>
            <a:ext cx="4776000" cy="1300801"/>
          </a:xfrm>
          <a:prstGeom prst="rect">
            <a:avLst/>
          </a:prstGeom>
        </p:spPr>
        <p:txBody>
          <a:bodyPr>
            <a:normAutofit fontScale="100000" lnSpcReduction="0"/>
          </a:bodyPr>
          <a:lstStyle>
            <a:lvl1pPr>
              <a:defRPr sz="8000"/>
            </a:lvl1pPr>
          </a:lstStyle>
          <a:p>
            <a:pPr/>
            <a:r>
              <a:t>Title Text</a:t>
            </a:r>
          </a:p>
        </p:txBody>
      </p:sp>
      <p:sp>
        <p:nvSpPr>
          <p:cNvPr id="172" name="Body Level One…"/>
          <p:cNvSpPr txBox="1"/>
          <p:nvPr>
            <p:ph type="body" sz="quarter" idx="1"/>
          </p:nvPr>
        </p:nvSpPr>
        <p:spPr>
          <a:xfrm>
            <a:off x="823850" y="2643123"/>
            <a:ext cx="4776000" cy="12189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grpSp>
        <p:nvGrpSpPr>
          <p:cNvPr id="44" name="Google Shape;20;p3"/>
          <p:cNvGrpSpPr/>
          <p:nvPr/>
        </p:nvGrpSpPr>
        <p:grpSpPr>
          <a:xfrm>
            <a:off x="4406399" y="-1"/>
            <a:ext cx="4737602" cy="5143067"/>
            <a:chOff x="0" y="0"/>
            <a:chExt cx="4737600" cy="5143065"/>
          </a:xfrm>
        </p:grpSpPr>
        <p:sp>
          <p:nvSpPr>
            <p:cNvPr id="26" name="Google Shape;21;p3"/>
            <p:cNvSpPr/>
            <p:nvPr/>
          </p:nvSpPr>
          <p:spPr>
            <a:xfrm rot="5400000">
              <a:off x="1799" y="-1801"/>
              <a:ext cx="47340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2;p3"/>
            <p:cNvSpPr/>
            <p:nvPr/>
          </p:nvSpPr>
          <p:spPr>
            <a:xfrm rot="5400000">
              <a:off x="434724" y="5700"/>
              <a:ext cx="42981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3;p3"/>
            <p:cNvSpPr/>
            <p:nvPr/>
          </p:nvSpPr>
          <p:spPr>
            <a:xfrm rot="16200000">
              <a:off x="1211998" y="123646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 name="Google Shape;24;p3"/>
            <p:cNvSpPr/>
            <p:nvPr/>
          </p:nvSpPr>
          <p:spPr>
            <a:xfrm flipH="1">
              <a:off x="1443456" y="144395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 name="Google Shape;25;p3"/>
            <p:cNvSpPr/>
            <p:nvPr/>
          </p:nvSpPr>
          <p:spPr>
            <a:xfrm rot="16200000">
              <a:off x="1580680" y="24694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26;p3"/>
            <p:cNvSpPr/>
            <p:nvPr/>
          </p:nvSpPr>
          <p:spPr>
            <a:xfrm flipH="1">
              <a:off x="1815714" y="267695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Google Shape;27;p3"/>
            <p:cNvSpPr/>
            <p:nvPr/>
          </p:nvSpPr>
          <p:spPr>
            <a:xfrm rot="16200000">
              <a:off x="2268940" y="186201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28;p3"/>
            <p:cNvSpPr/>
            <p:nvPr/>
          </p:nvSpPr>
          <p:spPr>
            <a:xfrm flipH="1">
              <a:off x="2501699" y="206950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29;p3"/>
            <p:cNvSpPr/>
            <p:nvPr/>
          </p:nvSpPr>
          <p:spPr>
            <a:xfrm rot="16200000">
              <a:off x="2454741" y="247780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0;p3"/>
            <p:cNvSpPr/>
            <p:nvPr/>
          </p:nvSpPr>
          <p:spPr>
            <a:xfrm flipH="1">
              <a:off x="3558866" y="269296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1;p3"/>
            <p:cNvSpPr/>
            <p:nvPr/>
          </p:nvSpPr>
          <p:spPr>
            <a:xfrm flipH="1">
              <a:off x="3738681" y="33087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2;p3"/>
            <p:cNvSpPr/>
            <p:nvPr/>
          </p:nvSpPr>
          <p:spPr>
            <a:xfrm rot="16200000">
              <a:off x="2641199" y="309501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3;p3"/>
            <p:cNvSpPr/>
            <p:nvPr/>
          </p:nvSpPr>
          <p:spPr>
            <a:xfrm flipH="1">
              <a:off x="2870249" y="330250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9" name="Google Shape;34;p3"/>
            <p:cNvSpPr/>
            <p:nvPr/>
          </p:nvSpPr>
          <p:spPr>
            <a:xfrm rot="16200000">
              <a:off x="2821014" y="371080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Google Shape;35;p3"/>
            <p:cNvSpPr/>
            <p:nvPr/>
          </p:nvSpPr>
          <p:spPr>
            <a:xfrm flipH="1">
              <a:off x="3056047" y="391829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36;p3"/>
            <p:cNvSpPr/>
            <p:nvPr/>
          </p:nvSpPr>
          <p:spPr>
            <a:xfrm rot="16200000">
              <a:off x="3696091" y="371847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37;p3"/>
            <p:cNvSpPr/>
            <p:nvPr/>
          </p:nvSpPr>
          <p:spPr>
            <a:xfrm flipH="1">
              <a:off x="3928133" y="392595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38;p3"/>
            <p:cNvSpPr/>
            <p:nvPr/>
          </p:nvSpPr>
          <p:spPr>
            <a:xfrm rot="16200000">
              <a:off x="3881890" y="433426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5" name="Title Text"/>
          <p:cNvSpPr txBox="1"/>
          <p:nvPr>
            <p:ph type="title"/>
          </p:nvPr>
        </p:nvSpPr>
        <p:spPr>
          <a:xfrm>
            <a:off x="823850" y="2053000"/>
            <a:ext cx="4587000" cy="1148701"/>
          </a:xfrm>
          <a:prstGeom prst="rect">
            <a:avLst/>
          </a:prstGeom>
        </p:spPr>
        <p:txBody>
          <a:bodyPr anchor="ctr">
            <a:normAutofit fontScale="100000" lnSpcReduction="0"/>
          </a:bodyPr>
          <a:lstStyle/>
          <a:p>
            <a:pPr/>
            <a:r>
              <a:t>Title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55" name="Google Shape;42;p4"/>
          <p:cNvGrpSpPr/>
          <p:nvPr/>
        </p:nvGrpSpPr>
        <p:grpSpPr>
          <a:xfrm>
            <a:off x="0" y="381000"/>
            <a:ext cx="1037851" cy="1016289"/>
            <a:chOff x="0" y="0"/>
            <a:chExt cx="1037850" cy="1016287"/>
          </a:xfrm>
        </p:grpSpPr>
        <p:sp>
          <p:nvSpPr>
            <p:cNvPr id="53" name="Google Shape;43;p4"/>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4" name="Google Shape;44;p4"/>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6"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57" name="Body Level One…"/>
          <p:cNvSpPr txBox="1"/>
          <p:nvPr>
            <p:ph type="body" idx="1"/>
          </p:nvPr>
        </p:nvSpPr>
        <p:spPr>
          <a:xfrm>
            <a:off x="1297499" y="1567549"/>
            <a:ext cx="7038901" cy="2911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67" name="Google Shape;49;p5"/>
          <p:cNvGrpSpPr/>
          <p:nvPr/>
        </p:nvGrpSpPr>
        <p:grpSpPr>
          <a:xfrm>
            <a:off x="0" y="381000"/>
            <a:ext cx="1037851" cy="1016289"/>
            <a:chOff x="0" y="0"/>
            <a:chExt cx="1037850" cy="1016287"/>
          </a:xfrm>
        </p:grpSpPr>
        <p:sp>
          <p:nvSpPr>
            <p:cNvPr id="65" name="Google Shape;50;p5"/>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51;p5"/>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8"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69" name="Body Level One…"/>
          <p:cNvSpPr txBox="1"/>
          <p:nvPr>
            <p:ph type="body" sz="half" idx="1"/>
          </p:nvPr>
        </p:nvSpPr>
        <p:spPr>
          <a:xfrm>
            <a:off x="1297499" y="1567549"/>
            <a:ext cx="3403201" cy="2911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0" name="Google Shape;54;p5"/>
          <p:cNvSpPr txBox="1"/>
          <p:nvPr>
            <p:ph type="body" sz="half" idx="13"/>
          </p:nvPr>
        </p:nvSpPr>
        <p:spPr>
          <a:xfrm>
            <a:off x="4933220" y="1567549"/>
            <a:ext cx="3403201" cy="2911201"/>
          </a:xfrm>
          <a:prstGeom prst="rect">
            <a:avLst/>
          </a:prstGeom>
        </p:spPr>
        <p:txBody>
          <a:bodyPr>
            <a:normAutofit fontScale="100000" lnSpcReduction="0"/>
          </a:bodyPr>
          <a:lstStyle/>
          <a:p>
            <a:pP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80" name="Google Shape;57;p6"/>
          <p:cNvGrpSpPr/>
          <p:nvPr/>
        </p:nvGrpSpPr>
        <p:grpSpPr>
          <a:xfrm>
            <a:off x="0" y="381000"/>
            <a:ext cx="1037851" cy="1016289"/>
            <a:chOff x="0" y="0"/>
            <a:chExt cx="1037850" cy="1016287"/>
          </a:xfrm>
        </p:grpSpPr>
        <p:sp>
          <p:nvSpPr>
            <p:cNvPr id="78" name="Google Shape;58;p6"/>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59;p6"/>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81" name="Title Text"/>
          <p:cNvSpPr txBox="1"/>
          <p:nvPr>
            <p:ph type="title"/>
          </p:nvPr>
        </p:nvSpPr>
        <p:spPr>
          <a:xfrm>
            <a:off x="1297499" y="393749"/>
            <a:ext cx="7038901" cy="914102"/>
          </a:xfrm>
          <a:prstGeom prst="rect">
            <a:avLst/>
          </a:prstGeom>
        </p:spPr>
        <p:txBody>
          <a:bodyPr>
            <a:normAutofit fontScale="100000" lnSpcReduction="0"/>
          </a:bodyPr>
          <a:lstStyle>
            <a:lvl1pPr>
              <a:defRPr sz="2400"/>
            </a:lvl1p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91" name="Google Shape;63;p7"/>
          <p:cNvGrpSpPr/>
          <p:nvPr/>
        </p:nvGrpSpPr>
        <p:grpSpPr>
          <a:xfrm>
            <a:off x="0" y="381000"/>
            <a:ext cx="1037851" cy="1016289"/>
            <a:chOff x="0" y="0"/>
            <a:chExt cx="1037850" cy="1016287"/>
          </a:xfrm>
        </p:grpSpPr>
        <p:sp>
          <p:nvSpPr>
            <p:cNvPr id="89" name="Google Shape;64;p7"/>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0" name="Google Shape;65;p7"/>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2" name="Title Text"/>
          <p:cNvSpPr txBox="1"/>
          <p:nvPr>
            <p:ph type="title"/>
          </p:nvPr>
        </p:nvSpPr>
        <p:spPr>
          <a:xfrm>
            <a:off x="1297499" y="393749"/>
            <a:ext cx="3798901" cy="1493102"/>
          </a:xfrm>
          <a:prstGeom prst="rect">
            <a:avLst/>
          </a:prstGeom>
        </p:spPr>
        <p:txBody>
          <a:bodyPr>
            <a:normAutofit fontScale="100000" lnSpcReduction="0"/>
          </a:bodyPr>
          <a:lstStyle>
            <a:lvl1pPr>
              <a:defRPr sz="2400"/>
            </a:lvl1pPr>
          </a:lstStyle>
          <a:p>
            <a:pPr/>
            <a:r>
              <a:t>Title Text</a:t>
            </a:r>
          </a:p>
        </p:txBody>
      </p:sp>
      <p:sp>
        <p:nvSpPr>
          <p:cNvPr id="93" name="Body Level One…"/>
          <p:cNvSpPr txBox="1"/>
          <p:nvPr>
            <p:ph type="body" sz="quarter" idx="1"/>
          </p:nvPr>
        </p:nvSpPr>
        <p:spPr>
          <a:xfrm>
            <a:off x="1297499" y="1972549"/>
            <a:ext cx="3798901" cy="24159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grpSp>
        <p:nvGrpSpPr>
          <p:cNvPr id="119" name="Google Shape;70;p8"/>
          <p:cNvGrpSpPr/>
          <p:nvPr/>
        </p:nvGrpSpPr>
        <p:grpSpPr>
          <a:xfrm>
            <a:off x="4406399" y="-1"/>
            <a:ext cx="4737602" cy="5143502"/>
            <a:chOff x="0" y="0"/>
            <a:chExt cx="4737600" cy="5143500"/>
          </a:xfrm>
        </p:grpSpPr>
        <p:sp>
          <p:nvSpPr>
            <p:cNvPr id="101" name="Google Shape;71;p8"/>
            <p:cNvSpPr/>
            <p:nvPr/>
          </p:nvSpPr>
          <p:spPr>
            <a:xfrm rot="5400000">
              <a:off x="1499" y="-1501"/>
              <a:ext cx="4734602" cy="4737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85"/>
                  </a:moveTo>
                  <a:lnTo>
                    <a:pt x="10685" y="0"/>
                  </a:ln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2" name="Google Shape;72;p8"/>
            <p:cNvSpPr/>
            <p:nvPr/>
          </p:nvSpPr>
          <p:spPr>
            <a:xfrm rot="5400000">
              <a:off x="434424" y="5999"/>
              <a:ext cx="4298702" cy="428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close/>
                </a:path>
              </a:pathLst>
            </a:custGeom>
            <a:solidFill>
              <a:srgbClr val="FFFFFF">
                <a:alpha val="346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3" name="Google Shape;73;p8"/>
            <p:cNvSpPr/>
            <p:nvPr/>
          </p:nvSpPr>
          <p:spPr>
            <a:xfrm rot="16200000">
              <a:off x="1211998" y="123664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4" name="Google Shape;74;p8"/>
            <p:cNvSpPr/>
            <p:nvPr/>
          </p:nvSpPr>
          <p:spPr>
            <a:xfrm flipH="1">
              <a:off x="1443456" y="144407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 name="Google Shape;75;p8"/>
            <p:cNvSpPr/>
            <p:nvPr/>
          </p:nvSpPr>
          <p:spPr>
            <a:xfrm rot="16200000">
              <a:off x="1580680" y="2469743"/>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6" name="Google Shape;76;p8"/>
            <p:cNvSpPr/>
            <p:nvPr/>
          </p:nvSpPr>
          <p:spPr>
            <a:xfrm flipH="1">
              <a:off x="1815714" y="2677179"/>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7" name="Google Shape;77;p8"/>
            <p:cNvSpPr/>
            <p:nvPr/>
          </p:nvSpPr>
          <p:spPr>
            <a:xfrm rot="16200000">
              <a:off x="2268940" y="186224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8" name="Google Shape;78;p8"/>
            <p:cNvSpPr/>
            <p:nvPr/>
          </p:nvSpPr>
          <p:spPr>
            <a:xfrm flipH="1">
              <a:off x="2501699" y="206968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79;p8"/>
            <p:cNvSpPr/>
            <p:nvPr/>
          </p:nvSpPr>
          <p:spPr>
            <a:xfrm rot="16200000">
              <a:off x="2454741" y="247808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0" name="Google Shape;80;p8"/>
            <p:cNvSpPr/>
            <p:nvPr/>
          </p:nvSpPr>
          <p:spPr>
            <a:xfrm flipH="1">
              <a:off x="3558866" y="269319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 name="Google Shape;81;p8"/>
            <p:cNvSpPr/>
            <p:nvPr/>
          </p:nvSpPr>
          <p:spPr>
            <a:xfrm flipH="1">
              <a:off x="3738681" y="3309036"/>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 name="Google Shape;82;p8"/>
            <p:cNvSpPr/>
            <p:nvPr/>
          </p:nvSpPr>
          <p:spPr>
            <a:xfrm rot="16200000">
              <a:off x="2641199" y="3095344"/>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3" name="Google Shape;83;p8"/>
            <p:cNvSpPr/>
            <p:nvPr/>
          </p:nvSpPr>
          <p:spPr>
            <a:xfrm flipH="1">
              <a:off x="2870249" y="330278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4" name="Google Shape;84;p8"/>
            <p:cNvSpPr/>
            <p:nvPr/>
          </p:nvSpPr>
          <p:spPr>
            <a:xfrm rot="16200000">
              <a:off x="2821014" y="3711188"/>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5" name="Google Shape;85;p8"/>
            <p:cNvSpPr/>
            <p:nvPr/>
          </p:nvSpPr>
          <p:spPr>
            <a:xfrm flipH="1">
              <a:off x="3056047" y="391862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6" name="Google Shape;86;p8"/>
            <p:cNvSpPr/>
            <p:nvPr/>
          </p:nvSpPr>
          <p:spPr>
            <a:xfrm rot="16200000">
              <a:off x="3696091" y="3718855"/>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7" name="Google Shape;87;p8"/>
            <p:cNvSpPr/>
            <p:nvPr/>
          </p:nvSpPr>
          <p:spPr>
            <a:xfrm flipH="1">
              <a:off x="3928133" y="3926292"/>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8" name="Google Shape;88;p8"/>
            <p:cNvSpPr/>
            <p:nvPr/>
          </p:nvSpPr>
          <p:spPr>
            <a:xfrm rot="16200000">
              <a:off x="3881890" y="4334700"/>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73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0" name="Title Text"/>
          <p:cNvSpPr txBox="1"/>
          <p:nvPr>
            <p:ph type="title"/>
          </p:nvPr>
        </p:nvSpPr>
        <p:spPr>
          <a:xfrm>
            <a:off x="823850" y="866775"/>
            <a:ext cx="4587000" cy="3521101"/>
          </a:xfrm>
          <a:prstGeom prst="rect">
            <a:avLst/>
          </a:prstGeom>
        </p:spPr>
        <p:txBody>
          <a:bodyPr anchor="ctr">
            <a:normAutofit fontScale="100000" lnSpcReduction="0"/>
          </a:bodyPr>
          <a:lstStyle/>
          <a:p>
            <a:pPr/>
            <a:r>
              <a:t>Title Text</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30" name="Google Shape;92;p9"/>
          <p:cNvGrpSpPr/>
          <p:nvPr/>
        </p:nvGrpSpPr>
        <p:grpSpPr>
          <a:xfrm>
            <a:off x="0" y="381000"/>
            <a:ext cx="1037851" cy="1016289"/>
            <a:chOff x="0" y="0"/>
            <a:chExt cx="1037850" cy="1016287"/>
          </a:xfrm>
        </p:grpSpPr>
        <p:sp>
          <p:nvSpPr>
            <p:cNvPr id="128" name="Google Shape;93;p9"/>
            <p:cNvSpPr/>
            <p:nvPr/>
          </p:nvSpPr>
          <p:spPr>
            <a:xfrm rot="16200000">
              <a:off x="0" y="-1"/>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9" name="Google Shape;94;p9"/>
            <p:cNvSpPr/>
            <p:nvPr/>
          </p:nvSpPr>
          <p:spPr>
            <a:xfrm flipH="1">
              <a:off x="229050" y="207487"/>
              <a:ext cx="808801" cy="80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82C7A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1" name="Title Text"/>
          <p:cNvSpPr txBox="1"/>
          <p:nvPr>
            <p:ph type="title"/>
          </p:nvPr>
        </p:nvSpPr>
        <p:spPr>
          <a:xfrm>
            <a:off x="1297499" y="1658324"/>
            <a:ext cx="3036301" cy="1751701"/>
          </a:xfrm>
          <a:prstGeom prst="rect">
            <a:avLst/>
          </a:prstGeom>
        </p:spPr>
        <p:txBody>
          <a:bodyPr>
            <a:normAutofit fontScale="100000" lnSpcReduction="0"/>
          </a:bodyPr>
          <a:lstStyle>
            <a:lvl1pPr>
              <a:defRPr sz="2400"/>
            </a:lvl1pPr>
          </a:lstStyle>
          <a:p>
            <a:pPr/>
            <a:r>
              <a:t>Title Text</a:t>
            </a:r>
          </a:p>
        </p:txBody>
      </p:sp>
      <p:sp>
        <p:nvSpPr>
          <p:cNvPr id="132" name="Body Level One…"/>
          <p:cNvSpPr txBox="1"/>
          <p:nvPr>
            <p:ph type="body" sz="quarter" idx="1"/>
          </p:nvPr>
        </p:nvSpPr>
        <p:spPr>
          <a:xfrm>
            <a:off x="1297499" y="3537999"/>
            <a:ext cx="3036301" cy="506101"/>
          </a:xfrm>
          <a:prstGeom prst="rect">
            <a:avLst/>
          </a:prstGeom>
        </p:spPr>
        <p:txBody>
          <a:bodyPr>
            <a:normAutofit fontScale="100000" lnSpcReduction="0"/>
          </a:bodyPr>
          <a:lstStyle>
            <a:lvl1pPr marL="311150" indent="-165100">
              <a:lnSpc>
                <a:spcPct val="100000"/>
              </a:lnSpc>
              <a:buClrTx/>
              <a:buSzTx/>
              <a:buFontTx/>
              <a:buNone/>
            </a:lvl1pPr>
            <a:lvl2pPr marL="311150" indent="304800">
              <a:lnSpc>
                <a:spcPct val="100000"/>
              </a:lnSpc>
              <a:buClrTx/>
              <a:buSzTx/>
              <a:buFontTx/>
              <a:buNone/>
            </a:lvl2pPr>
            <a:lvl3pPr marL="311150" indent="762000">
              <a:lnSpc>
                <a:spcPct val="100000"/>
              </a:lnSpc>
              <a:buClrTx/>
              <a:buSzTx/>
              <a:buFontTx/>
              <a:buNone/>
            </a:lvl3pPr>
            <a:lvl4pPr marL="311150" indent="1219200">
              <a:lnSpc>
                <a:spcPct val="100000"/>
              </a:lnSpc>
              <a:buClrTx/>
              <a:buSzTx/>
              <a:buFontTx/>
              <a:buNone/>
            </a:lvl4pPr>
            <a:lvl5pPr marL="311150" indent="1676400">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3" name="Google Shape;97;p9"/>
          <p:cNvSpPr txBox="1"/>
          <p:nvPr>
            <p:ph type="body" sz="quarter" idx="13"/>
          </p:nvPr>
        </p:nvSpPr>
        <p:spPr>
          <a:xfrm>
            <a:off x="4648200" y="1696599"/>
            <a:ext cx="3676800" cy="2347502"/>
          </a:xfrm>
          <a:prstGeom prst="rect">
            <a:avLst/>
          </a:prstGeom>
        </p:spPr>
        <p:txBody>
          <a:bodyPr>
            <a:normAutofit fontScale="100000" lnSpcReduction="0"/>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43" name="Google Shape;100;p10"/>
          <p:cNvGrpSpPr/>
          <p:nvPr/>
        </p:nvGrpSpPr>
        <p:grpSpPr>
          <a:xfrm>
            <a:off x="-1" y="4128572"/>
            <a:ext cx="698927" cy="684658"/>
            <a:chOff x="0" y="0"/>
            <a:chExt cx="698925" cy="684657"/>
          </a:xfrm>
        </p:grpSpPr>
        <p:sp>
          <p:nvSpPr>
            <p:cNvPr id="141" name="Google Shape;101;p10"/>
            <p:cNvSpPr/>
            <p:nvPr/>
          </p:nvSpPr>
          <p:spPr>
            <a:xfrm rot="16200000">
              <a:off x="-1" y="-1"/>
              <a:ext cx="544802" cy="5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2" name="Google Shape;102;p10"/>
            <p:cNvSpPr/>
            <p:nvPr/>
          </p:nvSpPr>
          <p:spPr>
            <a:xfrm flipH="1">
              <a:off x="154125" y="139856"/>
              <a:ext cx="544801" cy="5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0"/>
                  </a:lnTo>
                  <a:lnTo>
                    <a:pt x="0" y="21600"/>
                  </a:lnTo>
                  <a:close/>
                </a:path>
              </a:pathLst>
            </a:custGeom>
            <a:solidFill>
              <a:srgbClr val="FFFFFF">
                <a:alpha val="962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44" name="Body Level One…"/>
          <p:cNvSpPr txBox="1"/>
          <p:nvPr>
            <p:ph type="body" sz="quarter" idx="1"/>
          </p:nvPr>
        </p:nvSpPr>
        <p:spPr>
          <a:xfrm>
            <a:off x="812725" y="4305375"/>
            <a:ext cx="6936000" cy="523801"/>
          </a:xfrm>
          <a:prstGeom prst="rect">
            <a:avLst/>
          </a:prstGeom>
        </p:spPr>
        <p:txBody>
          <a:bodyPr anchor="ctr">
            <a:normAutofit fontScale="100000" lnSpcReduction="0"/>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B212C"/>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3" cy="335251"/>
          </a:xfrm>
          <a:prstGeom prst="rect">
            <a:avLst/>
          </a:prstGeom>
          <a:ln w="12700">
            <a:miter lim="400000"/>
          </a:ln>
        </p:spPr>
        <p:txBody>
          <a:bodyPr wrap="none" lIns="91424" tIns="91424" rIns="91424" bIns="91424" anchor="ctr">
            <a:spAutoFit/>
          </a:bodyPr>
          <a:lstStyle>
            <a:lvl1pPr algn="r">
              <a:defRPr sz="1000">
                <a:solidFill>
                  <a:srgbClr val="FFFFFF"/>
                </a:solidFill>
                <a:latin typeface="Lato"/>
                <a:ea typeface="Lato"/>
                <a:cs typeface="Lato"/>
                <a:sym typeface="Lat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Montserrat"/>
          <a:ea typeface="Montserrat"/>
          <a:cs typeface="Montserrat"/>
          <a:sym typeface="Montserrat"/>
        </a:defRPr>
      </a:lvl9pPr>
    </p:titleStyle>
    <p:bodyStyle>
      <a:lvl1pPr marL="457200" marR="0" indent="-311150"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rgbClr val="FFFFFF"/>
        </a:buClr>
        <a:buSzPts val="1300"/>
        <a:buFont typeface="Helvetica"/>
        <a:buChar char="■"/>
        <a:tabLst/>
        <a:defRPr b="0" baseline="0" cap="none" i="0" spc="0" strike="noStrike" sz="1300" u="none">
          <a:ln>
            <a:noFill/>
          </a:ln>
          <a:solidFill>
            <a:srgbClr val="FFFFFF"/>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34;p13"/>
          <p:cNvSpPr txBox="1"/>
          <p:nvPr>
            <p:ph type="ctrTitle"/>
          </p:nvPr>
        </p:nvSpPr>
        <p:spPr>
          <a:xfrm>
            <a:off x="3470950" y="2116500"/>
            <a:ext cx="5017501" cy="1578901"/>
          </a:xfrm>
          <a:prstGeom prst="rect">
            <a:avLst/>
          </a:prstGeom>
        </p:spPr>
        <p:txBody>
          <a:bodyPr/>
          <a:lstStyle/>
          <a:p>
            <a:pPr/>
            <a:r>
              <a:t>WebAgency</a:t>
            </a:r>
          </a:p>
        </p:txBody>
      </p:sp>
      <p:sp>
        <p:nvSpPr>
          <p:cNvPr id="190" name="Google Shape;135;p13"/>
          <p:cNvSpPr txBox="1"/>
          <p:nvPr>
            <p:ph type="subTitle" sz="quarter" idx="1"/>
          </p:nvPr>
        </p:nvSpPr>
        <p:spPr>
          <a:xfrm>
            <a:off x="4572000" y="3140399"/>
            <a:ext cx="3470701" cy="492601"/>
          </a:xfrm>
          <a:prstGeom prst="rect">
            <a:avLst/>
          </a:prstGeom>
        </p:spPr>
        <p:txBody>
          <a:bodyPr/>
          <a:lstStyle>
            <a:lvl1pPr marL="0" indent="0"/>
          </a:lstStyle>
          <a:p>
            <a:pPr/>
            <a:r>
              <a:t>Présentation Personnel</a:t>
            </a:r>
          </a:p>
        </p:txBody>
      </p:sp>
      <p:pic>
        <p:nvPicPr>
          <p:cNvPr id="191" name="Google Shape;136;p13" descr="Google Shape;136;p13"/>
          <p:cNvPicPr>
            <a:picLocks noChangeAspect="1"/>
          </p:cNvPicPr>
          <p:nvPr/>
        </p:nvPicPr>
        <p:blipFill>
          <a:blip r:embed="rId2">
            <a:extLst/>
          </a:blip>
          <a:stretch>
            <a:fillRect/>
          </a:stretch>
        </p:blipFill>
        <p:spPr>
          <a:xfrm>
            <a:off x="5241397" y="309475"/>
            <a:ext cx="3481063" cy="16807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141;p14"/>
          <p:cNvSpPr txBox="1"/>
          <p:nvPr>
            <p:ph type="title"/>
          </p:nvPr>
        </p:nvSpPr>
        <p:spPr>
          <a:xfrm>
            <a:off x="1297500" y="393749"/>
            <a:ext cx="7038900" cy="914102"/>
          </a:xfrm>
          <a:prstGeom prst="rect">
            <a:avLst/>
          </a:prstGeom>
        </p:spPr>
        <p:txBody>
          <a:bodyPr/>
          <a:lstStyle>
            <a:lvl1pPr defTabSz="905255">
              <a:defRPr sz="2376"/>
            </a:lvl1pPr>
          </a:lstStyle>
          <a:p>
            <a:pPr/>
            <a:r>
              <a:t>Intégrateur Web</a:t>
            </a:r>
          </a:p>
        </p:txBody>
      </p:sp>
      <p:sp>
        <p:nvSpPr>
          <p:cNvPr id="194" name="Google Shape;142;p14"/>
          <p:cNvSpPr txBox="1"/>
          <p:nvPr>
            <p:ph type="body" idx="1"/>
          </p:nvPr>
        </p:nvSpPr>
        <p:spPr>
          <a:xfrm>
            <a:off x="1297500" y="1567549"/>
            <a:ext cx="7038900" cy="2911201"/>
          </a:xfrm>
          <a:prstGeom prst="rect">
            <a:avLst/>
          </a:prstGeom>
        </p:spPr>
        <p:txBody>
          <a:bodyPr/>
          <a:lstStyle/>
          <a:p>
            <a:pPr indent="-317500">
              <a:buClr>
                <a:srgbClr val="000000"/>
              </a:buClr>
              <a:buSzPts val="1400"/>
              <a:buFont typeface="Arial"/>
              <a:defRPr sz="1400"/>
            </a:pPr>
            <a:r>
              <a:t>L’intégrateur est la personne qui va ce charger de donner vie à la maquette graphique d’un web designer. Son rôle est de transcrire tous les éléments de la maquette du site web en éléments lisible par un navigateur web.</a:t>
            </a:r>
          </a:p>
          <a:p>
            <a:pPr marL="0" indent="457200">
              <a:buSzTx/>
              <a:buNone/>
            </a:pPr>
            <a:endParaRPr sz="1400"/>
          </a:p>
          <a:p>
            <a:pPr indent="-317500">
              <a:buClr>
                <a:srgbClr val="000000"/>
              </a:buClr>
              <a:buSzPts val="1400"/>
              <a:buFont typeface="Arial"/>
              <a:defRPr sz="1400"/>
            </a:pPr>
            <a:r>
              <a:t>Pour cela il va utiliser les langages de programmation à sa disposition tel que le HTML, le CSS ainsi que le Javascript.</a:t>
            </a:r>
          </a:p>
          <a:p>
            <a:pPr marL="0" indent="457200">
              <a:buSzTx/>
              <a:buNone/>
            </a:pPr>
            <a:endParaRPr sz="1400"/>
          </a:p>
          <a:p>
            <a:pPr indent="-317500">
              <a:buClr>
                <a:srgbClr val="000000"/>
              </a:buClr>
              <a:buSzPts val="1400"/>
              <a:buFont typeface="Arial"/>
              <a:defRPr sz="1400"/>
            </a:pPr>
            <a:r>
              <a:t>Le HTML permet de créer et d’organiser le contenu de la page web.</a:t>
            </a:r>
          </a:p>
          <a:p>
            <a:pPr marL="0" indent="457200">
              <a:buSzTx/>
              <a:buNone/>
            </a:pPr>
            <a:endParaRPr sz="1400"/>
          </a:p>
          <a:p>
            <a:pPr indent="-317500">
              <a:buClr>
                <a:srgbClr val="000000"/>
              </a:buClr>
              <a:buSzPts val="1400"/>
              <a:buFont typeface="Arial"/>
              <a:defRPr sz="1400"/>
            </a:pPr>
            <a:r>
              <a:t>Le CSS permet de mettre en forme la page web définie en html.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47;p15"/>
          <p:cNvSpPr txBox="1"/>
          <p:nvPr>
            <p:ph type="title"/>
          </p:nvPr>
        </p:nvSpPr>
        <p:spPr>
          <a:xfrm>
            <a:off x="1297500" y="393749"/>
            <a:ext cx="7038900" cy="914102"/>
          </a:xfrm>
          <a:prstGeom prst="rect">
            <a:avLst/>
          </a:prstGeom>
        </p:spPr>
        <p:txBody>
          <a:bodyPr/>
          <a:lstStyle>
            <a:lvl1pPr defTabSz="905255">
              <a:defRPr sz="2376"/>
            </a:lvl1pPr>
          </a:lstStyle>
          <a:p>
            <a:pPr/>
            <a:r>
              <a:t>Le site WebAgency</a:t>
            </a:r>
          </a:p>
        </p:txBody>
      </p:sp>
      <p:sp>
        <p:nvSpPr>
          <p:cNvPr id="197" name="Google Shape;148;p15"/>
          <p:cNvSpPr txBox="1"/>
          <p:nvPr>
            <p:ph type="body" idx="1"/>
          </p:nvPr>
        </p:nvSpPr>
        <p:spPr>
          <a:xfrm>
            <a:off x="1297500" y="1116149"/>
            <a:ext cx="7038900" cy="2911202"/>
          </a:xfrm>
          <a:prstGeom prst="rect">
            <a:avLst/>
          </a:prstGeom>
        </p:spPr>
        <p:txBody>
          <a:bodyPr/>
          <a:lstStyle/>
          <a:p>
            <a:pPr indent="-298450">
              <a:buClr>
                <a:srgbClr val="000000"/>
              </a:buClr>
              <a:buFont typeface="Arial"/>
            </a:pPr>
            <a:r>
              <a:t>Mon travail sur le site web WebAgency, répond au rôle d’un Intégrateur web car je me suis servi du modèle demandé par le client, pour en réaliser le squelette HTML et CSS de ce site.</a:t>
            </a:r>
          </a:p>
          <a:p>
            <a:pPr marL="0" indent="0">
              <a:buSzTx/>
              <a:buNone/>
            </a:pPr>
          </a:p>
          <a:p>
            <a:pPr indent="-298450">
              <a:buClr>
                <a:srgbClr val="000000"/>
              </a:buClr>
              <a:buFont typeface="Arial"/>
            </a:pPr>
            <a:r>
              <a:t>Le visuel de ce site correspond à celui demandé. (menu fix, logo, mise en page…) </a:t>
            </a:r>
          </a:p>
        </p:txBody>
      </p:sp>
      <p:pic>
        <p:nvPicPr>
          <p:cNvPr id="198" name="Google Shape;149;p15" descr="Google Shape;149;p15"/>
          <p:cNvPicPr>
            <a:picLocks noChangeAspect="1"/>
          </p:cNvPicPr>
          <p:nvPr/>
        </p:nvPicPr>
        <p:blipFill>
          <a:blip r:embed="rId2">
            <a:extLst/>
          </a:blip>
          <a:stretch>
            <a:fillRect/>
          </a:stretch>
        </p:blipFill>
        <p:spPr>
          <a:xfrm>
            <a:off x="2523650" y="2571750"/>
            <a:ext cx="4096700" cy="207524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154;p16"/>
          <p:cNvSpPr txBox="1"/>
          <p:nvPr>
            <p:ph type="title"/>
          </p:nvPr>
        </p:nvSpPr>
        <p:spPr>
          <a:xfrm>
            <a:off x="1297500" y="393749"/>
            <a:ext cx="7038900" cy="914102"/>
          </a:xfrm>
          <a:prstGeom prst="rect">
            <a:avLst/>
          </a:prstGeom>
        </p:spPr>
        <p:txBody>
          <a:bodyPr/>
          <a:lstStyle>
            <a:lvl1pPr defTabSz="905255">
              <a:defRPr sz="2376"/>
            </a:lvl1pPr>
          </a:lstStyle>
          <a:p>
            <a:pPr/>
            <a:r>
              <a:t>Les Difficultés rencontrés</a:t>
            </a:r>
          </a:p>
        </p:txBody>
      </p:sp>
      <p:sp>
        <p:nvSpPr>
          <p:cNvPr id="201" name="Google Shape;155;p16"/>
          <p:cNvSpPr txBox="1"/>
          <p:nvPr>
            <p:ph type="body" idx="1"/>
          </p:nvPr>
        </p:nvSpPr>
        <p:spPr>
          <a:xfrm>
            <a:off x="1439625" y="1735550"/>
            <a:ext cx="7038900" cy="2911201"/>
          </a:xfrm>
          <a:prstGeom prst="rect">
            <a:avLst/>
          </a:prstGeom>
        </p:spPr>
        <p:txBody>
          <a:bodyPr/>
          <a:lstStyle/>
          <a:p>
            <a:pPr marL="0" indent="0">
              <a:buSzTx/>
              <a:buNone/>
            </a:pPr>
          </a:p>
          <a:p>
            <a:pPr indent="-298450">
              <a:buClr>
                <a:srgbClr val="000000"/>
              </a:buClr>
              <a:buFont typeface="Arial"/>
            </a:pPr>
            <a:r>
              <a:t>En effet il était difficile de bien mettre en page les éléments et de leur donner de bonnes valeurs css.</a:t>
            </a:r>
          </a:p>
          <a:p>
            <a:pPr marL="0" indent="457200">
              <a:buSzTx/>
              <a:buNone/>
            </a:pPr>
          </a:p>
          <a:p>
            <a:pPr indent="-298450">
              <a:buClr>
                <a:srgbClr val="000000"/>
              </a:buClr>
              <a:buFont typeface="Arial"/>
            </a:pPr>
            <a:r>
              <a:t>Pour résoudre ce problème, je me suis servi des bordures. En donnant une fine bordure de 1px de couleur, je pouvais mieux me repérer et donc mieux placé mes éléments.</a:t>
            </a:r>
          </a:p>
          <a:p>
            <a:pPr marL="0" indent="457200">
              <a:buSzTx/>
              <a:buNone/>
            </a:pPr>
          </a:p>
          <a:p>
            <a:pPr indent="-298450">
              <a:buClr>
                <a:srgbClr val="000000"/>
              </a:buClr>
              <a:buFont typeface="Arial"/>
            </a:pPr>
            <a:r>
              <a:t>L’utilisation de google développement m’a également aidé.</a:t>
            </a:r>
          </a:p>
        </p:txBody>
      </p:sp>
      <p:sp>
        <p:nvSpPr>
          <p:cNvPr id="202" name="Google Shape;156;p16"/>
          <p:cNvSpPr txBox="1"/>
          <p:nvPr/>
        </p:nvSpPr>
        <p:spPr>
          <a:xfrm>
            <a:off x="1925574" y="1111399"/>
            <a:ext cx="4174200"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457200">
              <a:lnSpc>
                <a:spcPct val="115000"/>
              </a:lnSpc>
              <a:defRPr b="1" sz="2400" u="sng">
                <a:solidFill>
                  <a:srgbClr val="FFFFFF"/>
                </a:solidFill>
                <a:latin typeface="Lato"/>
                <a:ea typeface="Lato"/>
                <a:cs typeface="Lato"/>
                <a:sym typeface="Lato"/>
              </a:defRPr>
            </a:lvl1pPr>
          </a:lstStyle>
          <a:p>
            <a:pPr/>
            <a:r>
              <a:t>Les BOX avec flex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161;p17"/>
          <p:cNvSpPr txBox="1"/>
          <p:nvPr>
            <p:ph type="body" idx="1"/>
          </p:nvPr>
        </p:nvSpPr>
        <p:spPr>
          <a:xfrm>
            <a:off x="1439625" y="1735550"/>
            <a:ext cx="7038900" cy="2911201"/>
          </a:xfrm>
          <a:prstGeom prst="rect">
            <a:avLst/>
          </a:prstGeom>
        </p:spPr>
        <p:txBody>
          <a:bodyPr/>
          <a:lstStyle/>
          <a:p>
            <a:pPr marL="0" indent="0">
              <a:buSzTx/>
              <a:buNone/>
            </a:pPr>
          </a:p>
          <a:p>
            <a:pPr indent="-298450">
              <a:buClr>
                <a:srgbClr val="000000"/>
              </a:buClr>
              <a:buFont typeface="Arial"/>
            </a:pPr>
            <a:r>
              <a:t>Une petite difficulté rencontrés  sur les ancres, à cause du menu fixe, empêchait de voir le titre de la section.</a:t>
            </a:r>
          </a:p>
          <a:p>
            <a:pPr marL="0" indent="457200">
              <a:buSzTx/>
              <a:buNone/>
            </a:pPr>
          </a:p>
          <a:p>
            <a:pPr indent="-298450">
              <a:buClr>
                <a:srgbClr val="000000"/>
              </a:buClr>
              <a:buFont typeface="Arial"/>
            </a:pPr>
            <a:r>
              <a:t>Après quelques recherche la solution était assez simple.</a:t>
            </a:r>
          </a:p>
          <a:p>
            <a:pPr marL="0" indent="457200">
              <a:buSzTx/>
              <a:buNone/>
            </a:pPr>
          </a:p>
          <a:p>
            <a:pPr indent="-298450">
              <a:buClr>
                <a:srgbClr val="000000"/>
              </a:buClr>
              <a:buFont typeface="Arial"/>
            </a:pPr>
            <a:r>
              <a:t>La petite astuce en CSS  consistait à ajouter un peut de pixel au padding-top de la div concerné et de lui donner cette même valeur en négative à ça margin-top.</a:t>
            </a:r>
          </a:p>
        </p:txBody>
      </p:sp>
      <p:sp>
        <p:nvSpPr>
          <p:cNvPr id="205" name="Google Shape;162;p17"/>
          <p:cNvSpPr txBox="1"/>
          <p:nvPr/>
        </p:nvSpPr>
        <p:spPr>
          <a:xfrm>
            <a:off x="1925574" y="1111399"/>
            <a:ext cx="4174200"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indent="457200">
              <a:lnSpc>
                <a:spcPct val="115000"/>
              </a:lnSpc>
              <a:defRPr b="1" sz="2400" u="sng">
                <a:solidFill>
                  <a:srgbClr val="FFFFFF"/>
                </a:solidFill>
                <a:latin typeface="Lato"/>
                <a:ea typeface="Lato"/>
                <a:cs typeface="Lato"/>
                <a:sym typeface="Lato"/>
              </a:defRPr>
            </a:lvl1pPr>
          </a:lstStyle>
          <a:p>
            <a:pPr/>
            <a:r>
              <a:t>Les #ancres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167;p18"/>
          <p:cNvSpPr txBox="1"/>
          <p:nvPr>
            <p:ph type="body" idx="4294967295"/>
          </p:nvPr>
        </p:nvSpPr>
        <p:spPr>
          <a:xfrm>
            <a:off x="48000" y="2691825"/>
            <a:ext cx="9048000" cy="2387101"/>
          </a:xfrm>
          <a:prstGeom prst="rect">
            <a:avLst/>
          </a:prstGeom>
        </p:spPr>
        <p:txBody>
          <a:bodyPr>
            <a:normAutofit fontScale="100000" lnSpcReduction="0"/>
          </a:bodyPr>
          <a:lstStyle/>
          <a:p>
            <a:pPr marL="0" indent="0">
              <a:buSzTx/>
              <a:buNone/>
            </a:pPr>
          </a:p>
          <a:p>
            <a:pPr indent="-298450">
              <a:buClr>
                <a:srgbClr val="000000"/>
              </a:buClr>
              <a:buFont typeface="Arial"/>
            </a:pPr>
            <a:r>
              <a:t>Cette petite description était assez simple à mettre en place au niveau html. </a:t>
            </a:r>
          </a:p>
          <a:p>
            <a:pPr marL="0" indent="457200">
              <a:buSzTx/>
              <a:buNone/>
            </a:pPr>
            <a:r>
              <a:t>Cependant je ne voyais pas comment la faire apparaître.</a:t>
            </a:r>
          </a:p>
          <a:p>
            <a:pPr marL="0" indent="457200">
              <a:buSzTx/>
              <a:buNone/>
            </a:pPr>
          </a:p>
          <a:p>
            <a:pPr indent="-298450">
              <a:buClr>
                <a:srgbClr val="000000"/>
              </a:buClr>
              <a:buFont typeface="Arial"/>
            </a:pPr>
            <a:r>
              <a:t>J’ai suivi des conseils, et opté pour l’utilisation de la fonction  :hover et d’opacity. Cela consiste donc à faire apparaître la description au survole de l’image. Il suffit de donner une opacité de 0 à la div qui enveloppe tout les éléments de la description et de lui donner son opacité maximum au survol de l’image.</a:t>
            </a:r>
          </a:p>
        </p:txBody>
      </p:sp>
      <p:sp>
        <p:nvSpPr>
          <p:cNvPr id="208" name="Google Shape;168;p18"/>
          <p:cNvSpPr txBox="1"/>
          <p:nvPr/>
        </p:nvSpPr>
        <p:spPr>
          <a:xfrm>
            <a:off x="555699" y="1735550"/>
            <a:ext cx="4174201" cy="139824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defRPr b="1" sz="2400" u="sng">
                <a:solidFill>
                  <a:srgbClr val="FFFFFF"/>
                </a:solidFill>
                <a:latin typeface="Lato"/>
                <a:ea typeface="Lato"/>
                <a:cs typeface="Lato"/>
                <a:sym typeface="Lato"/>
              </a:defRPr>
            </a:lvl1pPr>
          </a:lstStyle>
          <a:p>
            <a:pPr/>
            <a:r>
              <a:t>La description sur les images des projets (avec opacity) :</a:t>
            </a:r>
          </a:p>
        </p:txBody>
      </p:sp>
      <p:pic>
        <p:nvPicPr>
          <p:cNvPr id="209" name="Google Shape;169;p18" descr="Google Shape;169;p18"/>
          <p:cNvPicPr>
            <a:picLocks noChangeAspect="1"/>
          </p:cNvPicPr>
          <p:nvPr/>
        </p:nvPicPr>
        <p:blipFill>
          <a:blip r:embed="rId2">
            <a:extLst/>
          </a:blip>
          <a:stretch>
            <a:fillRect/>
          </a:stretch>
        </p:blipFill>
        <p:spPr>
          <a:xfrm>
            <a:off x="2681675" y="283234"/>
            <a:ext cx="5796849" cy="145232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oogle Shape;174;p19"/>
          <p:cNvSpPr txBox="1"/>
          <p:nvPr>
            <p:ph type="title"/>
          </p:nvPr>
        </p:nvSpPr>
        <p:spPr>
          <a:xfrm>
            <a:off x="1297500" y="393749"/>
            <a:ext cx="7038900" cy="914102"/>
          </a:xfrm>
          <a:prstGeom prst="rect">
            <a:avLst/>
          </a:prstGeom>
        </p:spPr>
        <p:txBody>
          <a:bodyPr/>
          <a:lstStyle>
            <a:lvl1pPr indent="457200">
              <a:lnSpc>
                <a:spcPct val="115000"/>
              </a:lnSpc>
              <a:defRPr b="1" u="sng">
                <a:latin typeface="Lato"/>
                <a:ea typeface="Lato"/>
                <a:cs typeface="Lato"/>
                <a:sym typeface="Lato"/>
              </a:defRPr>
            </a:lvl1pPr>
          </a:lstStyle>
          <a:p>
            <a:pPr/>
            <a:r>
              <a:t>Les onglets des projets :</a:t>
            </a:r>
          </a:p>
        </p:txBody>
      </p:sp>
      <p:sp>
        <p:nvSpPr>
          <p:cNvPr id="212" name="Google Shape;175;p19"/>
          <p:cNvSpPr txBox="1"/>
          <p:nvPr>
            <p:ph type="body" sz="half" idx="1"/>
          </p:nvPr>
        </p:nvSpPr>
        <p:spPr>
          <a:xfrm>
            <a:off x="4933220" y="1567549"/>
            <a:ext cx="3403201" cy="2911201"/>
          </a:xfrm>
          <a:prstGeom prst="rect">
            <a:avLst/>
          </a:prstGeom>
        </p:spPr>
        <p:txBody>
          <a:bodyPr/>
          <a:lstStyle/>
          <a:p>
            <a:pPr marL="0" indent="0">
              <a:buSzTx/>
              <a:buNone/>
            </a:pPr>
          </a:p>
          <a:p>
            <a:pPr indent="-298450">
              <a:buClr>
                <a:srgbClr val="000000"/>
              </a:buClr>
              <a:buFont typeface="Arial"/>
            </a:pPr>
            <a:r>
              <a:t>La mise en forme des checkbox à été difficile car je ne pouvais les envelopper dans une  div car celles-ci peuvent affecter seulement la div qu’elle précédent.</a:t>
            </a:r>
          </a:p>
        </p:txBody>
      </p:sp>
      <p:sp>
        <p:nvSpPr>
          <p:cNvPr id="213" name="Google Shape;176;p19"/>
          <p:cNvSpPr txBox="1"/>
          <p:nvPr/>
        </p:nvSpPr>
        <p:spPr>
          <a:xfrm>
            <a:off x="1297499" y="1567549"/>
            <a:ext cx="3403201" cy="2911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115000"/>
              </a:lnSpc>
              <a:defRPr sz="1300">
                <a:solidFill>
                  <a:srgbClr val="FFFFFF"/>
                </a:solidFill>
                <a:latin typeface="Lato"/>
                <a:ea typeface="Lato"/>
                <a:cs typeface="Lato"/>
                <a:sym typeface="Lato"/>
              </a:defRPr>
            </a:pPr>
          </a:p>
          <a:p>
            <a:pPr marL="457200" indent="-298450">
              <a:lnSpc>
                <a:spcPct val="115000"/>
              </a:lnSpc>
              <a:buClr>
                <a:srgbClr val="000000"/>
              </a:buClr>
              <a:buSzPts val="1300"/>
              <a:buFont typeface="Arial"/>
              <a:buChar char="●"/>
              <a:defRPr sz="1300">
                <a:solidFill>
                  <a:srgbClr val="FFFFFF"/>
                </a:solidFill>
                <a:latin typeface="Lato"/>
                <a:ea typeface="Lato"/>
                <a:cs typeface="Lato"/>
                <a:sym typeface="Lato"/>
              </a:defRPr>
            </a:pPr>
            <a:r>
              <a:t>Pour résoudre ce problème je me suis tourné vers les checkboxs Hack.</a:t>
            </a:r>
          </a:p>
          <a:p>
            <a:pPr marL="457200" indent="-298450">
              <a:lnSpc>
                <a:spcPct val="115000"/>
              </a:lnSpc>
              <a:buClr>
                <a:srgbClr val="000000"/>
              </a:buClr>
              <a:buSzPts val="1300"/>
              <a:buFont typeface="Arial"/>
              <a:buChar char="●"/>
              <a:defRPr sz="1300">
                <a:solidFill>
                  <a:srgbClr val="FFFFFF"/>
                </a:solidFill>
                <a:latin typeface="Lato"/>
                <a:ea typeface="Lato"/>
                <a:cs typeface="Lato"/>
                <a:sym typeface="Lato"/>
              </a:defRPr>
            </a:pPr>
            <a:r>
              <a:t>Cette astuce est fonctionnelle mais répétitive. En effet car il faut donner des paramètres différents pour chaques onglets sélectionnés. </a:t>
            </a:r>
          </a:p>
          <a:p>
            <a:pPr marL="457200" indent="-298450">
              <a:lnSpc>
                <a:spcPct val="115000"/>
              </a:lnSpc>
              <a:buClr>
                <a:srgbClr val="000000"/>
              </a:buClr>
              <a:buSzPts val="1300"/>
              <a:buFont typeface="Arial"/>
              <a:buChar char="●"/>
              <a:defRPr sz="1300">
                <a:solidFill>
                  <a:srgbClr val="FFFFFF"/>
                </a:solidFill>
                <a:latin typeface="Lato"/>
                <a:ea typeface="Lato"/>
                <a:cs typeface="Lato"/>
                <a:sym typeface="Lato"/>
              </a:defRPr>
            </a:pPr>
            <a:r>
              <a:t>Il fallait aussi donné une classe différente pour chaque projet à afficher suivant l’onglet.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oogle Shape;181;p20"/>
          <p:cNvSpPr txBox="1"/>
          <p:nvPr>
            <p:ph type="title"/>
          </p:nvPr>
        </p:nvSpPr>
        <p:spPr>
          <a:xfrm>
            <a:off x="1297500" y="393749"/>
            <a:ext cx="7038900" cy="914102"/>
          </a:xfrm>
          <a:prstGeom prst="rect">
            <a:avLst/>
          </a:prstGeom>
        </p:spPr>
        <p:txBody>
          <a:bodyPr/>
          <a:lstStyle>
            <a:lvl1pPr indent="457200">
              <a:lnSpc>
                <a:spcPct val="115000"/>
              </a:lnSpc>
              <a:defRPr b="1" u="sng">
                <a:latin typeface="Lato"/>
                <a:ea typeface="Lato"/>
                <a:cs typeface="Lato"/>
                <a:sym typeface="Lato"/>
              </a:defRPr>
            </a:lvl1pPr>
          </a:lstStyle>
          <a:p>
            <a:pPr/>
            <a:r>
              <a:t>Le slider :</a:t>
            </a:r>
          </a:p>
        </p:txBody>
      </p:sp>
      <p:sp>
        <p:nvSpPr>
          <p:cNvPr id="216" name="Google Shape;182;p20"/>
          <p:cNvSpPr txBox="1"/>
          <p:nvPr>
            <p:ph type="body" idx="1"/>
          </p:nvPr>
        </p:nvSpPr>
        <p:spPr>
          <a:xfrm>
            <a:off x="1764208" y="1307857"/>
            <a:ext cx="7038901" cy="2911201"/>
          </a:xfrm>
          <a:prstGeom prst="rect">
            <a:avLst/>
          </a:prstGeom>
        </p:spPr>
        <p:txBody>
          <a:bodyPr/>
          <a:lstStyle/>
          <a:p>
            <a:pPr marL="0" indent="0">
              <a:buSzTx/>
              <a:buNone/>
            </a:pPr>
          </a:p>
          <a:p>
            <a:pPr indent="-298450">
              <a:buClr>
                <a:srgbClr val="000000"/>
              </a:buClr>
              <a:buFont typeface="Arial"/>
            </a:pPr>
            <a:r>
              <a:t>Pour le slider je me suis également tourné vers les checkbox hack. Celui fonctionne sur ce site car nous utilisons seulement deux images pour le slider. En effet si nous avions utilisé plus d’images il aurait été impossible de créer plus de deux boutons pour défiler celle-ci.</a:t>
            </a:r>
          </a:p>
          <a:p>
            <a:pPr indent="-298450">
              <a:buClr>
                <a:srgbClr val="000000"/>
              </a:buClr>
              <a:buFont typeface="Arial"/>
            </a:pPr>
            <a:r>
              <a:t>Puis nous avons créer une div en position absolute qui va contenir nos images.</a:t>
            </a:r>
          </a:p>
          <a:p>
            <a:pPr indent="-298450">
              <a:buClr>
                <a:srgbClr val="000000"/>
              </a:buClr>
              <a:buFont typeface="Arial"/>
            </a:pPr>
            <a:r>
              <a:t>Ensuite il a fallu donné une position relative aux images afin de les alignés puis de cacher celle qui était en surplus. Nous avons bien entendu donner la même largeur que celle de notre div qui la contient </a:t>
            </a:r>
          </a:p>
          <a:p>
            <a:pPr indent="-298450">
              <a:buClr>
                <a:srgbClr val="000000"/>
              </a:buClr>
              <a:buFont typeface="Arial"/>
            </a:pPr>
            <a:r>
              <a:t>Puis il suffisait de créer une animation pour faire glisser les images. Tout cela quand la checkbox était sélectionné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187;p21"/>
          <p:cNvSpPr txBox="1"/>
          <p:nvPr>
            <p:ph type="title"/>
          </p:nvPr>
        </p:nvSpPr>
        <p:spPr>
          <a:xfrm>
            <a:off x="1297500" y="393749"/>
            <a:ext cx="7038900" cy="914102"/>
          </a:xfrm>
          <a:prstGeom prst="rect">
            <a:avLst/>
          </a:prstGeom>
        </p:spPr>
        <p:txBody>
          <a:bodyPr/>
          <a:lstStyle>
            <a:lvl1pPr defTabSz="905255">
              <a:defRPr b="1" sz="2376" u="sng"/>
            </a:lvl1pPr>
          </a:lstStyle>
          <a:p>
            <a:pPr/>
            <a:r>
              <a:t>Les améliorations :</a:t>
            </a:r>
          </a:p>
        </p:txBody>
      </p:sp>
      <p:sp>
        <p:nvSpPr>
          <p:cNvPr id="219" name="Google Shape;188;p21"/>
          <p:cNvSpPr txBox="1"/>
          <p:nvPr>
            <p:ph type="body" idx="1"/>
          </p:nvPr>
        </p:nvSpPr>
        <p:spPr>
          <a:xfrm>
            <a:off x="1297500" y="1567549"/>
            <a:ext cx="7038900" cy="2911201"/>
          </a:xfrm>
          <a:prstGeom prst="rect">
            <a:avLst/>
          </a:prstGeom>
        </p:spPr>
        <p:txBody>
          <a:bodyPr/>
          <a:lstStyle/>
          <a:p>
            <a:pPr marL="0" indent="0">
              <a:buSzTx/>
              <a:buNone/>
            </a:pPr>
            <a:r>
              <a:t>Le projet étant une simple page de présentation je ne vois pas vraiment d’amélioration nécessaire à la page. </a:t>
            </a:r>
          </a:p>
          <a:p>
            <a:pPr marL="0" indent="0">
              <a:spcBef>
                <a:spcPts val="1600"/>
              </a:spcBef>
              <a:buSzTx/>
              <a:buNone/>
            </a:pPr>
            <a:r>
              <a:t>En revanche nous pourrions ajouter les conditions générale d’utilisation, celle-ci nous serviront à informer le visiteur des dispositions de garantie, de la limitations de responsabilité et de protection de la propriété intellectuelle du site et de son contenu.</a:t>
            </a:r>
            <a:br/>
          </a:p>
          <a:p>
            <a:pPr marL="0" indent="0">
              <a:spcBef>
                <a:spcPts val="1600"/>
              </a:spcBef>
              <a:buSzTx/>
              <a:buNone/>
            </a:pPr>
            <a:r>
              <a:t>Les Conditions d'utilisation d'un site web, parfois connues sous le nom de mentions légales, conditions générales ou encore de politique d'utilisation, servent à établir une entente entre le propriétaire d'un site web et tout utilisateur ou visiteur de ce site web en établissant ses modalités ou règles d'utilisation.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1B212C"/>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Arial"/>
        <a:ea typeface="Arial"/>
        <a:cs typeface="Arial"/>
      </a:majorFont>
      <a:minorFont>
        <a:latin typeface="Helvetica"/>
        <a:ea typeface="Helvetica"/>
        <a:cs typeface="Helvetica"/>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ocus">
  <a:themeElements>
    <a:clrScheme name="Focus">
      <a:dk1>
        <a:srgbClr val="000000"/>
      </a:dk1>
      <a:lt1>
        <a:srgbClr val="FFFFFF"/>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Focus">
      <a:majorFont>
        <a:latin typeface="Arial"/>
        <a:ea typeface="Arial"/>
        <a:cs typeface="Arial"/>
      </a:majorFont>
      <a:minorFont>
        <a:latin typeface="Helvetica"/>
        <a:ea typeface="Helvetica"/>
        <a:cs typeface="Helvetica"/>
      </a:minorFont>
    </a:fontScheme>
    <a:fmtScheme name="Foc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B212C"/>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