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9fe303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9fe303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9fe303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9fe303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9fe303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9fe303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39fe303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39fe303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9fe303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9fe303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9fe303e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39fe303e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9fe303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39fe303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39fe303e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39fe303e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9fe303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9fe303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9fe303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39fe303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9fe30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9fe30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39fe303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39fe303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9fe303e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9fe303e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9fe303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39fe303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9fe303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9fe303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9fe303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9fe303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9fe303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9fe303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9fe303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9fe303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9fe303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9fe303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9fe303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9fe303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9fe303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9fe303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9fe303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9fe303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0950" y="21165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WebAgency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140400"/>
            <a:ext cx="3470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98" y="309475"/>
            <a:ext cx="3481062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100" y="648300"/>
            <a:ext cx="2734750" cy="3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88" y="1848425"/>
            <a:ext cx="6212726" cy="25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062750" y="565450"/>
            <a:ext cx="2598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lt1"/>
                </a:solidFill>
              </a:rPr>
              <a:t>La </a:t>
            </a:r>
            <a:r>
              <a:rPr b="1" lang="fr" sz="1800" u="sng">
                <a:solidFill>
                  <a:schemeClr val="lt1"/>
                </a:solidFill>
              </a:rPr>
              <a:t>décoration :</a:t>
            </a:r>
            <a:r>
              <a:rPr b="1" lang="fr" sz="1800">
                <a:solidFill>
                  <a:schemeClr val="lt1"/>
                </a:solidFill>
              </a:rPr>
              <a:t> 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425" y="1848425"/>
            <a:ext cx="2370775" cy="25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Les blocs :</a:t>
            </a:r>
            <a:endParaRPr b="1" u="sng"/>
          </a:p>
        </p:txBody>
      </p:sp>
      <p:sp>
        <p:nvSpPr>
          <p:cNvPr id="198" name="Google Shape;198;p23"/>
          <p:cNvSpPr txBox="1"/>
          <p:nvPr/>
        </p:nvSpPr>
        <p:spPr>
          <a:xfrm>
            <a:off x="160750" y="2210125"/>
            <a:ext cx="4634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 blocs distincts: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-1global ( class=”elements” 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-2, listes les services et la photo ( class=”service” 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50" y="190050"/>
            <a:ext cx="3756702" cy="47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535700" y="251900"/>
            <a:ext cx="30363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Les </a:t>
            </a:r>
            <a:r>
              <a:rPr lang="fr" u="sng"/>
              <a:t>icônes</a:t>
            </a:r>
            <a:r>
              <a:rPr lang="fr" u="sng"/>
              <a:t>:</a:t>
            </a:r>
            <a:endParaRPr u="sng"/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627775" y="3502725"/>
            <a:ext cx="19305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-utilisation des </a:t>
            </a:r>
            <a:r>
              <a:rPr lang="fr"/>
              <a:t>icônes.</a:t>
            </a:r>
            <a:r>
              <a:rPr lang="fr"/>
              <a:t> 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4" y="2006550"/>
            <a:ext cx="6658336" cy="5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425" y="3123600"/>
            <a:ext cx="5905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673" y="192575"/>
            <a:ext cx="1010275" cy="10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509375" y="1580550"/>
            <a:ext cx="4219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-Chargement du fichier fontawesome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 </a:t>
            </a:r>
            <a:r>
              <a:rPr lang="fr" u="sng"/>
              <a:t>Les Projets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50" y="1617475"/>
            <a:ext cx="4522299" cy="1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850" y="524580"/>
            <a:ext cx="4522300" cy="9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82200" y="600625"/>
            <a:ext cx="2461800" cy="4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Checkbox CSS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01" y="600613"/>
            <a:ext cx="5980749" cy="40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0" y="859775"/>
            <a:ext cx="4781200" cy="34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1339450" y="442025"/>
            <a:ext cx="24111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lt1"/>
                </a:solidFill>
              </a:rPr>
              <a:t>Projets liste :</a:t>
            </a:r>
            <a:endParaRPr b="1"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50" y="152400"/>
            <a:ext cx="374796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0" y="2138075"/>
            <a:ext cx="4201601" cy="8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1446600" y="616150"/>
            <a:ext cx="34827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lt1"/>
                </a:solidFill>
              </a:rPr>
              <a:t>La description:</a:t>
            </a:r>
            <a:endParaRPr b="1"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r>
              <a:rPr lang="fr"/>
              <a:t> - </a:t>
            </a:r>
            <a:r>
              <a:rPr lang="fr" u="sng"/>
              <a:t>Contact</a:t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93750" y="790275"/>
            <a:ext cx="3241500" cy="24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L’iframe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couleur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Formulaire :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349" y="152400"/>
            <a:ext cx="5594251" cy="4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68100" y="2114700"/>
            <a:ext cx="3544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</a:t>
            </a:r>
            <a:r>
              <a:rPr lang="fr" u="sng"/>
              <a:t>ommaire :</a:t>
            </a:r>
            <a:endParaRPr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430450" y="383250"/>
            <a:ext cx="32745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Squelette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 logo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 menu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fr"/>
              <a:t>les #ancres.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slider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Les images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Les flèches </a:t>
            </a:r>
            <a:r>
              <a:rPr lang="fr"/>
              <a:t>directionnels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Les </a:t>
            </a:r>
            <a:r>
              <a:rPr lang="fr"/>
              <a:t>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La </a:t>
            </a:r>
            <a:r>
              <a:rPr lang="fr"/>
              <a:t>décoration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Les services + </a:t>
            </a:r>
            <a:r>
              <a:rPr lang="fr"/>
              <a:t>icône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 Les Projets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Les inputs (type radio)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La liste des projets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La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Contact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l’Iframe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La couleur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Le formulaire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Les Média Queries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6- Les Média Queries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782325" y="2789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Link vers les fichiers </a:t>
            </a:r>
            <a:r>
              <a:rPr lang="fr"/>
              <a:t>correspondant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325" y="286350"/>
            <a:ext cx="5151825" cy="21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50" y="180825"/>
            <a:ext cx="2240974" cy="478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3455800" y="4125525"/>
            <a:ext cx="5223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-Il n’est pas nécessaire de recopier tout le code CSS.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7- Le mot de la fin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41650" y="361425"/>
            <a:ext cx="3783900" cy="43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WebAgency est donc conforme à la demande du client. 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424463"/>
            <a:ext cx="4557999" cy="4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</a:t>
            </a:r>
            <a:r>
              <a:rPr lang="fr" u="sng"/>
              <a:t>Le </a:t>
            </a:r>
            <a:r>
              <a:rPr lang="fr" u="sng"/>
              <a:t>squelette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22400" y="1595525"/>
            <a:ext cx="3139500" cy="19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400"/>
              <a:t>Notre squelette avec les </a:t>
            </a:r>
            <a:r>
              <a:rPr b="1" lang="fr" sz="1400"/>
              <a:t>différentes</a:t>
            </a:r>
            <a:r>
              <a:rPr b="1" lang="fr" sz="1400"/>
              <a:t> sections:</a:t>
            </a:r>
            <a:endParaRPr b="1" sz="1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75" y="254500"/>
            <a:ext cx="4080300" cy="4677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 - </a:t>
            </a:r>
            <a:r>
              <a:rPr lang="fr" u="sng"/>
              <a:t>Le Header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08075" y="1446600"/>
            <a:ext cx="33084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 Le CSS: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-flexBox sur le header, utilisation de space-around.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“id = menu”,  la liste, utilisation de flex.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-Utilisation de hover sur les &lt;li&gt;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-menu fixe</a:t>
            </a:r>
            <a:endParaRPr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308075" y="318700"/>
            <a:ext cx="3792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 u="sng">
                <a:latin typeface="Lato"/>
                <a:ea typeface="Lato"/>
                <a:cs typeface="Lato"/>
                <a:sym typeface="Lato"/>
              </a:rPr>
              <a:t>Header logo + menu :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500" y="318700"/>
            <a:ext cx="5222698" cy="335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3" y="3758025"/>
            <a:ext cx="3139221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924600" y="3951375"/>
            <a:ext cx="4982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-Les #ancres: donné une id à une section.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 - </a:t>
            </a:r>
            <a:r>
              <a:rPr lang="fr" u="sng"/>
              <a:t>Le Slider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34650" y="200650"/>
            <a:ext cx="263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slider </a:t>
            </a:r>
            <a:r>
              <a:rPr lang="fr"/>
              <a:t>se</a:t>
            </a:r>
            <a:r>
              <a:rPr lang="fr"/>
              <a:t> découpe en 3 parties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Les bouton radio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fr"/>
              <a:t>flèches </a:t>
            </a:r>
            <a:r>
              <a:rPr lang="fr"/>
              <a:t>directionnelles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Les images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fr"/>
              <a:t>Le text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68775" y="2022600"/>
            <a:ext cx="38970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L’animation: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On a créé une div pour </a:t>
            </a:r>
            <a:r>
              <a:rPr lang="fr">
                <a:solidFill>
                  <a:schemeClr val="lt1"/>
                </a:solidFill>
              </a:rPr>
              <a:t>envelopper</a:t>
            </a:r>
            <a:r>
              <a:rPr lang="fr">
                <a:solidFill>
                  <a:schemeClr val="lt1"/>
                </a:solidFill>
              </a:rPr>
              <a:t> la </a:t>
            </a:r>
            <a:r>
              <a:rPr lang="fr">
                <a:solidFill>
                  <a:schemeClr val="lt1"/>
                </a:solidFill>
              </a:rPr>
              <a:t>bannière</a:t>
            </a:r>
            <a:r>
              <a:rPr lang="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Donné une position relative aux images.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Cacher le surplus.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Créer</a:t>
            </a:r>
            <a:r>
              <a:rPr lang="fr">
                <a:solidFill>
                  <a:schemeClr val="lt1"/>
                </a:solidFill>
              </a:rPr>
              <a:t> une </a:t>
            </a:r>
            <a:r>
              <a:rPr lang="fr">
                <a:solidFill>
                  <a:schemeClr val="lt1"/>
                </a:solidFill>
              </a:rPr>
              <a:t>animation pour défiler les images à la sélection.</a:t>
            </a: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75" y="152400"/>
            <a:ext cx="33176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 u="sng"/>
              <a:t>Les Services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