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BD6F-BE84-D24B-A170-7193581BE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43F5D-7481-2E4F-B029-2B68AB02C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87C41-AC9C-2840-97B0-E657177D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09C5-4B9F-564B-8831-9AF2F3457560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B2F07-50D8-A147-9FD3-1E461241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C1E67-0648-DF40-9B30-ABF13A7D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34A7-D763-B948-AFDC-4F0D7BE14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2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952B-229F-5848-A0A5-CA382BDF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82B2D-D005-C049-9557-96173BCC8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C6E3-D494-204D-A648-160F3192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09C5-4B9F-564B-8831-9AF2F3457560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32E9F-68D5-E24B-BECC-1933C58F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B0DC0-8E7A-6F49-ADF2-1A094841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34A7-D763-B948-AFDC-4F0D7BE14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3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C4474-FFD7-904B-AF09-EDD19D34F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BA532-B1AA-AD4F-A2AF-92221EBAB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67891-20B8-634D-A579-F44025AC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09C5-4B9F-564B-8831-9AF2F3457560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DDAED-5BFF-424E-BF65-FD1B19C6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41B27-9B51-5A41-A0BE-808FFE33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34A7-D763-B948-AFDC-4F0D7BE14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0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54E8-D95D-5D4A-8AED-259B5FFD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A8416-030F-6F4A-835C-126BDCEC2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CA436-8AEA-6C45-AF9D-FDA6A4E3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09C5-4B9F-564B-8831-9AF2F3457560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B7952-D72D-AD44-B955-A1BCF8AC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FA2A0-932C-2F4C-BC15-42F206B9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34A7-D763-B948-AFDC-4F0D7BE14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4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ABBC-AC01-304C-998B-922E35D6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C9424-8A35-9B41-9B1B-7F1D9DEDF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6FC2-6003-8345-B654-3957405B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09C5-4B9F-564B-8831-9AF2F3457560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63890-3E14-2B42-8064-5E1A1668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B821A-26CB-634A-8AEB-971A083C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34A7-D763-B948-AFDC-4F0D7BE14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1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C3C6-C408-CF49-A9A7-06D622D1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BDD70-A873-9B41-807D-BE86702C2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1CFB4-2B7E-374F-BA8F-C330FD41A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90A2D-97A2-C943-86E8-3A193DEE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09C5-4B9F-564B-8831-9AF2F3457560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18D98-E283-F444-9FFC-469257BE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82B90-EFED-4F46-8765-467E9A20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34A7-D763-B948-AFDC-4F0D7BE14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C23D-64E0-6E4A-AB47-4B386C45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274C1-692A-3049-A529-63B7F29CE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36842-AF43-044B-BDE7-C12FF6F50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B6109-420D-4C40-B6C4-56F72947B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FBDCC-6DE0-3342-8005-462BE4945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5E1E0-16EA-A946-B129-522F853D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09C5-4B9F-564B-8831-9AF2F3457560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F8C33-21EB-7540-95D6-ADA61DBF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0318D-5525-3D4D-93A1-BCC7E433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34A7-D763-B948-AFDC-4F0D7BE14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2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A160-C6B8-D341-8663-F73AC4A8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215DA-201E-3B43-B008-4C025217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09C5-4B9F-564B-8831-9AF2F3457560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F3F89-4510-3046-8628-39B3A223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5403C-CC02-4C41-96E7-21959F32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34A7-D763-B948-AFDC-4F0D7BE14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0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4AF75-87C6-1B44-8A9E-147A1DA0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09C5-4B9F-564B-8831-9AF2F3457560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25F48-5476-6549-9E7C-82FF2D28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8ADFA-6706-8F4E-A6DD-974D7AA0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34A7-D763-B948-AFDC-4F0D7BE14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4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6A56-B946-AA40-A629-BE7E4AA8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D5518-2538-0B43-B063-02057E6FA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25223-B240-A345-A258-14389988D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056AD-64A2-CF46-9087-12D627A6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09C5-4B9F-564B-8831-9AF2F3457560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7CC8C-AE76-6249-A195-50B16EF0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BD128-6632-FF4C-9923-40B97A1D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34A7-D763-B948-AFDC-4F0D7BE14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3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19AA-AC1B-8248-9D09-C806AE4A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80471-4658-0946-86D0-E5E17AD9C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A7054-AB02-994C-82FC-034530D99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1BA67-79D4-8E40-AFAD-3B5A20E4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09C5-4B9F-564B-8831-9AF2F3457560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4150F-C25F-D145-8877-B175D046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50C2A-2204-864C-A65C-3894088B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34A7-D763-B948-AFDC-4F0D7BE14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7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3BCADB-D7FF-AC4A-BFE4-9EDE0D78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45B01-156B-C242-9F9F-DC91DA4F4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93E0A-676D-4B44-AE41-61CB302D2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09C5-4B9F-564B-8831-9AF2F3457560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ABF72-ADB2-2B46-B6EE-52FDC029D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10DB1-9161-0B40-A8BD-23ED20092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D34A7-D763-B948-AFDC-4F0D7BE14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0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B8752D-3540-9549-87DA-59AC70714813}"/>
              </a:ext>
            </a:extLst>
          </p:cNvPr>
          <p:cNvSpPr/>
          <p:nvPr/>
        </p:nvSpPr>
        <p:spPr>
          <a:xfrm>
            <a:off x="621792" y="1570982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95F082-8C12-B740-81D4-93D8EAD6501C}"/>
              </a:ext>
            </a:extLst>
          </p:cNvPr>
          <p:cNvSpPr/>
          <p:nvPr/>
        </p:nvSpPr>
        <p:spPr>
          <a:xfrm>
            <a:off x="621792" y="1570982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0C0E6-8990-2E45-BCEE-CADCFA62103D}"/>
              </a:ext>
            </a:extLst>
          </p:cNvPr>
          <p:cNvSpPr txBox="1"/>
          <p:nvPr/>
        </p:nvSpPr>
        <p:spPr>
          <a:xfrm>
            <a:off x="579120" y="1578370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Convert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585BB-C95E-CF4E-8509-73A3DCDAEBDA}"/>
              </a:ext>
            </a:extLst>
          </p:cNvPr>
          <p:cNvSpPr txBox="1"/>
          <p:nvPr/>
        </p:nvSpPr>
        <p:spPr>
          <a:xfrm>
            <a:off x="585216" y="4027485"/>
            <a:ext cx="349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___________Kg  ___________ </a:t>
            </a:r>
            <a:r>
              <a:rPr lang="en-US" dirty="0" err="1"/>
              <a:t>Lb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846BE8-E90E-F545-A6C3-6EFC898A58AB}"/>
              </a:ext>
            </a:extLst>
          </p:cNvPr>
          <p:cNvSpPr txBox="1"/>
          <p:nvPr/>
        </p:nvSpPr>
        <p:spPr>
          <a:xfrm>
            <a:off x="2972429" y="395457"/>
            <a:ext cx="4412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case: convert temperature from F to C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60070-800B-354C-B26E-631FAF1469D8}"/>
              </a:ext>
            </a:extLst>
          </p:cNvPr>
          <p:cNvSpPr txBox="1"/>
          <p:nvPr/>
        </p:nvSpPr>
        <p:spPr>
          <a:xfrm>
            <a:off x="585216" y="3339191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___________Km  ___________ Mile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BBC56B-A61D-7346-A09F-9F8EBBA914B8}"/>
              </a:ext>
            </a:extLst>
          </p:cNvPr>
          <p:cNvSpPr txBox="1"/>
          <p:nvPr/>
        </p:nvSpPr>
        <p:spPr>
          <a:xfrm>
            <a:off x="737616" y="2773679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___________F  ___________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B28A04-5514-0C49-9309-5C1AD778A5D3}"/>
              </a:ext>
            </a:extLst>
          </p:cNvPr>
          <p:cNvSpPr txBox="1"/>
          <p:nvPr/>
        </p:nvSpPr>
        <p:spPr>
          <a:xfrm>
            <a:off x="585216" y="4792458"/>
            <a:ext cx="40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_________Liter  _________ Gallon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F03C7D-CDBE-5743-8AAF-43B24AB16708}"/>
              </a:ext>
            </a:extLst>
          </p:cNvPr>
          <p:cNvSpPr txBox="1"/>
          <p:nvPr/>
        </p:nvSpPr>
        <p:spPr>
          <a:xfrm>
            <a:off x="579120" y="1036320"/>
            <a:ext cx="2956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 App show the UI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99AA5-23EB-EC4A-A28D-959738E2BAE2}"/>
              </a:ext>
            </a:extLst>
          </p:cNvPr>
          <p:cNvSpPr/>
          <p:nvPr/>
        </p:nvSpPr>
        <p:spPr>
          <a:xfrm>
            <a:off x="4599129" y="1576583"/>
            <a:ext cx="3499105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06231D-5EB1-9042-B700-7714EA1C5898}"/>
              </a:ext>
            </a:extLst>
          </p:cNvPr>
          <p:cNvSpPr/>
          <p:nvPr/>
        </p:nvSpPr>
        <p:spPr>
          <a:xfrm>
            <a:off x="4599130" y="1576582"/>
            <a:ext cx="3474721" cy="4632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8A9B31-048A-F745-A44A-6FB3DBF561AB}"/>
              </a:ext>
            </a:extLst>
          </p:cNvPr>
          <p:cNvSpPr txBox="1"/>
          <p:nvPr/>
        </p:nvSpPr>
        <p:spPr>
          <a:xfrm>
            <a:off x="4556457" y="1583971"/>
            <a:ext cx="2267712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Convert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23D126-B434-3B4B-AEF4-D20A7890269B}"/>
              </a:ext>
            </a:extLst>
          </p:cNvPr>
          <p:cNvSpPr txBox="1"/>
          <p:nvPr/>
        </p:nvSpPr>
        <p:spPr>
          <a:xfrm>
            <a:off x="4562553" y="4033086"/>
            <a:ext cx="3499105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___________Kg  ___________ </a:t>
            </a:r>
            <a:r>
              <a:rPr lang="en-US" dirty="0" err="1"/>
              <a:t>Lb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413A93-6D21-0747-B144-0C6AD2125945}"/>
              </a:ext>
            </a:extLst>
          </p:cNvPr>
          <p:cNvSpPr txBox="1"/>
          <p:nvPr/>
        </p:nvSpPr>
        <p:spPr>
          <a:xfrm>
            <a:off x="4562552" y="3344792"/>
            <a:ext cx="371856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___________Km  ___________ Mile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D88E30-3B34-1E42-A4A0-D5F31524CD5A}"/>
              </a:ext>
            </a:extLst>
          </p:cNvPr>
          <p:cNvSpPr txBox="1"/>
          <p:nvPr/>
        </p:nvSpPr>
        <p:spPr>
          <a:xfrm>
            <a:off x="4714954" y="2779280"/>
            <a:ext cx="316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___100____F  ___________ 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6AC18E-1CC7-364E-9DEA-C01A2AE8A86D}"/>
              </a:ext>
            </a:extLst>
          </p:cNvPr>
          <p:cNvSpPr txBox="1"/>
          <p:nvPr/>
        </p:nvSpPr>
        <p:spPr>
          <a:xfrm>
            <a:off x="4562552" y="4798060"/>
            <a:ext cx="40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_________Liter  _________ Gallon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92CE1B-E7C4-5C44-8E64-39D8AA5B01A1}"/>
              </a:ext>
            </a:extLst>
          </p:cNvPr>
          <p:cNvSpPr txBox="1"/>
          <p:nvPr/>
        </p:nvSpPr>
        <p:spPr>
          <a:xfrm>
            <a:off x="4542587" y="1075694"/>
            <a:ext cx="351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Step2: User input a value in F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C81F7A-FCBD-F740-8A5C-7F935440213A}"/>
              </a:ext>
            </a:extLst>
          </p:cNvPr>
          <p:cNvSpPr/>
          <p:nvPr/>
        </p:nvSpPr>
        <p:spPr>
          <a:xfrm>
            <a:off x="8409130" y="1537210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567723-4A8B-7B4B-82D7-736C6D08B1D0}"/>
              </a:ext>
            </a:extLst>
          </p:cNvPr>
          <p:cNvSpPr/>
          <p:nvPr/>
        </p:nvSpPr>
        <p:spPr>
          <a:xfrm>
            <a:off x="8409130" y="1537210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F5FD24-1654-FC47-90AF-F5D9BCA0ADA1}"/>
              </a:ext>
            </a:extLst>
          </p:cNvPr>
          <p:cNvSpPr txBox="1"/>
          <p:nvPr/>
        </p:nvSpPr>
        <p:spPr>
          <a:xfrm>
            <a:off x="8366458" y="1544598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Convert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035256-5729-F74A-B6FA-97936D2D7457}"/>
              </a:ext>
            </a:extLst>
          </p:cNvPr>
          <p:cNvSpPr txBox="1"/>
          <p:nvPr/>
        </p:nvSpPr>
        <p:spPr>
          <a:xfrm>
            <a:off x="8372554" y="3993713"/>
            <a:ext cx="349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___________Kg  ___________ </a:t>
            </a:r>
            <a:r>
              <a:rPr lang="en-US" dirty="0" err="1"/>
              <a:t>Lb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5334C6-770A-BD41-840B-E32A2849DFB5}"/>
              </a:ext>
            </a:extLst>
          </p:cNvPr>
          <p:cNvSpPr txBox="1"/>
          <p:nvPr/>
        </p:nvSpPr>
        <p:spPr>
          <a:xfrm>
            <a:off x="8372554" y="3305419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___________Km  ___________ Mile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DAF66F-F191-3649-B59A-18E91B6BE381}"/>
              </a:ext>
            </a:extLst>
          </p:cNvPr>
          <p:cNvSpPr txBox="1"/>
          <p:nvPr/>
        </p:nvSpPr>
        <p:spPr>
          <a:xfrm>
            <a:off x="8524954" y="2739907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___100___F  ___37.888____ 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AC36DF-5F59-4543-962A-CE3CEDFF7684}"/>
              </a:ext>
            </a:extLst>
          </p:cNvPr>
          <p:cNvSpPr txBox="1"/>
          <p:nvPr/>
        </p:nvSpPr>
        <p:spPr>
          <a:xfrm>
            <a:off x="8372554" y="4758686"/>
            <a:ext cx="40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_________Liter  _________ Gallon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4FF38F-C20F-9D42-AD25-B2EE0EDFFAFC}"/>
              </a:ext>
            </a:extLst>
          </p:cNvPr>
          <p:cNvSpPr txBox="1"/>
          <p:nvPr/>
        </p:nvSpPr>
        <p:spPr>
          <a:xfrm>
            <a:off x="8344818" y="949778"/>
            <a:ext cx="351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Step3: app automatically convert the and shows the values 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B8752D-3540-9549-87DA-59AC70714813}"/>
              </a:ext>
            </a:extLst>
          </p:cNvPr>
          <p:cNvSpPr/>
          <p:nvPr/>
        </p:nvSpPr>
        <p:spPr>
          <a:xfrm>
            <a:off x="621792" y="1570982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95F082-8C12-B740-81D4-93D8EAD6501C}"/>
              </a:ext>
            </a:extLst>
          </p:cNvPr>
          <p:cNvSpPr/>
          <p:nvPr/>
        </p:nvSpPr>
        <p:spPr>
          <a:xfrm>
            <a:off x="621792" y="1570982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0C0E6-8990-2E45-BCEE-CADCFA62103D}"/>
              </a:ext>
            </a:extLst>
          </p:cNvPr>
          <p:cNvSpPr txBox="1"/>
          <p:nvPr/>
        </p:nvSpPr>
        <p:spPr>
          <a:xfrm>
            <a:off x="579120" y="1578370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Convert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585BB-C95E-CF4E-8509-73A3DCDAEBDA}"/>
              </a:ext>
            </a:extLst>
          </p:cNvPr>
          <p:cNvSpPr txBox="1"/>
          <p:nvPr/>
        </p:nvSpPr>
        <p:spPr>
          <a:xfrm>
            <a:off x="585216" y="4027485"/>
            <a:ext cx="349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___________Kg  ___________ </a:t>
            </a:r>
            <a:r>
              <a:rPr lang="en-US" dirty="0" err="1"/>
              <a:t>Lb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846BE8-E90E-F545-A6C3-6EFC898A58AB}"/>
              </a:ext>
            </a:extLst>
          </p:cNvPr>
          <p:cNvSpPr txBox="1"/>
          <p:nvPr/>
        </p:nvSpPr>
        <p:spPr>
          <a:xfrm>
            <a:off x="2960237" y="395457"/>
            <a:ext cx="423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case: convert temperature from C to 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60070-800B-354C-B26E-631FAF1469D8}"/>
              </a:ext>
            </a:extLst>
          </p:cNvPr>
          <p:cNvSpPr txBox="1"/>
          <p:nvPr/>
        </p:nvSpPr>
        <p:spPr>
          <a:xfrm>
            <a:off x="585216" y="3339191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___________Km  ___________ Mile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BBC56B-A61D-7346-A09F-9F8EBBA914B8}"/>
              </a:ext>
            </a:extLst>
          </p:cNvPr>
          <p:cNvSpPr txBox="1"/>
          <p:nvPr/>
        </p:nvSpPr>
        <p:spPr>
          <a:xfrm>
            <a:off x="737616" y="2773679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___________F  ___________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B28A04-5514-0C49-9309-5C1AD778A5D3}"/>
              </a:ext>
            </a:extLst>
          </p:cNvPr>
          <p:cNvSpPr txBox="1"/>
          <p:nvPr/>
        </p:nvSpPr>
        <p:spPr>
          <a:xfrm>
            <a:off x="585216" y="4792458"/>
            <a:ext cx="40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_________Liter  _________ Gallon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F03C7D-CDBE-5743-8AAF-43B24AB16708}"/>
              </a:ext>
            </a:extLst>
          </p:cNvPr>
          <p:cNvSpPr txBox="1"/>
          <p:nvPr/>
        </p:nvSpPr>
        <p:spPr>
          <a:xfrm>
            <a:off x="579120" y="1036320"/>
            <a:ext cx="2956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 App show the UI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99AA5-23EB-EC4A-A28D-959738E2BAE2}"/>
              </a:ext>
            </a:extLst>
          </p:cNvPr>
          <p:cNvSpPr/>
          <p:nvPr/>
        </p:nvSpPr>
        <p:spPr>
          <a:xfrm>
            <a:off x="4599129" y="1576583"/>
            <a:ext cx="3499105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06231D-5EB1-9042-B700-7714EA1C5898}"/>
              </a:ext>
            </a:extLst>
          </p:cNvPr>
          <p:cNvSpPr/>
          <p:nvPr/>
        </p:nvSpPr>
        <p:spPr>
          <a:xfrm>
            <a:off x="4599130" y="1576582"/>
            <a:ext cx="3474721" cy="4632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8A9B31-048A-F745-A44A-6FB3DBF561AB}"/>
              </a:ext>
            </a:extLst>
          </p:cNvPr>
          <p:cNvSpPr txBox="1"/>
          <p:nvPr/>
        </p:nvSpPr>
        <p:spPr>
          <a:xfrm>
            <a:off x="4556457" y="1583971"/>
            <a:ext cx="2267712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Convert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23D126-B434-3B4B-AEF4-D20A7890269B}"/>
              </a:ext>
            </a:extLst>
          </p:cNvPr>
          <p:cNvSpPr txBox="1"/>
          <p:nvPr/>
        </p:nvSpPr>
        <p:spPr>
          <a:xfrm>
            <a:off x="4562553" y="4033086"/>
            <a:ext cx="3499105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___________Kg  ___________ </a:t>
            </a:r>
            <a:r>
              <a:rPr lang="en-US" dirty="0" err="1"/>
              <a:t>Lb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413A93-6D21-0747-B144-0C6AD2125945}"/>
              </a:ext>
            </a:extLst>
          </p:cNvPr>
          <p:cNvSpPr txBox="1"/>
          <p:nvPr/>
        </p:nvSpPr>
        <p:spPr>
          <a:xfrm>
            <a:off x="4562552" y="3344792"/>
            <a:ext cx="371856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___________Km  ___________ Mile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D88E30-3B34-1E42-A4A0-D5F31524CD5A}"/>
              </a:ext>
            </a:extLst>
          </p:cNvPr>
          <p:cNvSpPr txBox="1"/>
          <p:nvPr/>
        </p:nvSpPr>
        <p:spPr>
          <a:xfrm>
            <a:off x="4714954" y="2779280"/>
            <a:ext cx="316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__________F  ___37.778___ 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6AC18E-1CC7-364E-9DEA-C01A2AE8A86D}"/>
              </a:ext>
            </a:extLst>
          </p:cNvPr>
          <p:cNvSpPr txBox="1"/>
          <p:nvPr/>
        </p:nvSpPr>
        <p:spPr>
          <a:xfrm>
            <a:off x="4562552" y="4798060"/>
            <a:ext cx="40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_________Liter  _________ Gallon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92CE1B-E7C4-5C44-8E64-39D8AA5B01A1}"/>
              </a:ext>
            </a:extLst>
          </p:cNvPr>
          <p:cNvSpPr txBox="1"/>
          <p:nvPr/>
        </p:nvSpPr>
        <p:spPr>
          <a:xfrm>
            <a:off x="4542587" y="1075694"/>
            <a:ext cx="351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Step2: User input a value in F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C81F7A-FCBD-F740-8A5C-7F935440213A}"/>
              </a:ext>
            </a:extLst>
          </p:cNvPr>
          <p:cNvSpPr/>
          <p:nvPr/>
        </p:nvSpPr>
        <p:spPr>
          <a:xfrm>
            <a:off x="8409130" y="1537210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567723-4A8B-7B4B-82D7-736C6D08B1D0}"/>
              </a:ext>
            </a:extLst>
          </p:cNvPr>
          <p:cNvSpPr/>
          <p:nvPr/>
        </p:nvSpPr>
        <p:spPr>
          <a:xfrm>
            <a:off x="8409130" y="1537210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F5FD24-1654-FC47-90AF-F5D9BCA0ADA1}"/>
              </a:ext>
            </a:extLst>
          </p:cNvPr>
          <p:cNvSpPr txBox="1"/>
          <p:nvPr/>
        </p:nvSpPr>
        <p:spPr>
          <a:xfrm>
            <a:off x="8366458" y="1544598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Convert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035256-5729-F74A-B6FA-97936D2D7457}"/>
              </a:ext>
            </a:extLst>
          </p:cNvPr>
          <p:cNvSpPr txBox="1"/>
          <p:nvPr/>
        </p:nvSpPr>
        <p:spPr>
          <a:xfrm>
            <a:off x="8372554" y="3993713"/>
            <a:ext cx="349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___________Kg  ___________ </a:t>
            </a:r>
            <a:r>
              <a:rPr lang="en-US" dirty="0" err="1"/>
              <a:t>Lb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5334C6-770A-BD41-840B-E32A2849DFB5}"/>
              </a:ext>
            </a:extLst>
          </p:cNvPr>
          <p:cNvSpPr txBox="1"/>
          <p:nvPr/>
        </p:nvSpPr>
        <p:spPr>
          <a:xfrm>
            <a:off x="8372554" y="3305419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___________Km  ___________ Mile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DAF66F-F191-3649-B59A-18E91B6BE381}"/>
              </a:ext>
            </a:extLst>
          </p:cNvPr>
          <p:cNvSpPr txBox="1"/>
          <p:nvPr/>
        </p:nvSpPr>
        <p:spPr>
          <a:xfrm>
            <a:off x="8524954" y="2739907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___100___F  ___37.778____ 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AC36DF-5F59-4543-962A-CE3CEDFF7684}"/>
              </a:ext>
            </a:extLst>
          </p:cNvPr>
          <p:cNvSpPr txBox="1"/>
          <p:nvPr/>
        </p:nvSpPr>
        <p:spPr>
          <a:xfrm>
            <a:off x="8372554" y="4758686"/>
            <a:ext cx="40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_________Liter  _________ Gallon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4FF38F-C20F-9D42-AD25-B2EE0EDFFAFC}"/>
              </a:ext>
            </a:extLst>
          </p:cNvPr>
          <p:cNvSpPr txBox="1"/>
          <p:nvPr/>
        </p:nvSpPr>
        <p:spPr>
          <a:xfrm>
            <a:off x="8344818" y="949778"/>
            <a:ext cx="351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Step3: app automatically convert the and shows the values 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3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B8752D-3540-9549-87DA-59AC70714813}"/>
              </a:ext>
            </a:extLst>
          </p:cNvPr>
          <p:cNvSpPr/>
          <p:nvPr/>
        </p:nvSpPr>
        <p:spPr>
          <a:xfrm>
            <a:off x="621792" y="1570982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95F082-8C12-B740-81D4-93D8EAD6501C}"/>
              </a:ext>
            </a:extLst>
          </p:cNvPr>
          <p:cNvSpPr/>
          <p:nvPr/>
        </p:nvSpPr>
        <p:spPr>
          <a:xfrm>
            <a:off x="621792" y="1570982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0C0E6-8990-2E45-BCEE-CADCFA62103D}"/>
              </a:ext>
            </a:extLst>
          </p:cNvPr>
          <p:cNvSpPr txBox="1"/>
          <p:nvPr/>
        </p:nvSpPr>
        <p:spPr>
          <a:xfrm>
            <a:off x="579120" y="1578370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Convert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585BB-C95E-CF4E-8509-73A3DCDAEBDA}"/>
              </a:ext>
            </a:extLst>
          </p:cNvPr>
          <p:cNvSpPr txBox="1"/>
          <p:nvPr/>
        </p:nvSpPr>
        <p:spPr>
          <a:xfrm>
            <a:off x="585216" y="4027485"/>
            <a:ext cx="349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___________Kg  ___________ </a:t>
            </a:r>
            <a:r>
              <a:rPr lang="en-US" dirty="0" err="1"/>
              <a:t>Lb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846BE8-E90E-F545-A6C3-6EFC898A58AB}"/>
              </a:ext>
            </a:extLst>
          </p:cNvPr>
          <p:cNvSpPr txBox="1"/>
          <p:nvPr/>
        </p:nvSpPr>
        <p:spPr>
          <a:xfrm>
            <a:off x="2972429" y="395457"/>
            <a:ext cx="478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case: convert temperature from Km to Mile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60070-800B-354C-B26E-631FAF1469D8}"/>
              </a:ext>
            </a:extLst>
          </p:cNvPr>
          <p:cNvSpPr txBox="1"/>
          <p:nvPr/>
        </p:nvSpPr>
        <p:spPr>
          <a:xfrm>
            <a:off x="585216" y="3339191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___________Km  ___________ Mile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BBC56B-A61D-7346-A09F-9F8EBBA914B8}"/>
              </a:ext>
            </a:extLst>
          </p:cNvPr>
          <p:cNvSpPr txBox="1"/>
          <p:nvPr/>
        </p:nvSpPr>
        <p:spPr>
          <a:xfrm>
            <a:off x="737616" y="2773679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___________F  ___________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B28A04-5514-0C49-9309-5C1AD778A5D3}"/>
              </a:ext>
            </a:extLst>
          </p:cNvPr>
          <p:cNvSpPr txBox="1"/>
          <p:nvPr/>
        </p:nvSpPr>
        <p:spPr>
          <a:xfrm>
            <a:off x="585216" y="4792458"/>
            <a:ext cx="40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_________Liter  _________ Gallon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F03C7D-CDBE-5743-8AAF-43B24AB16708}"/>
              </a:ext>
            </a:extLst>
          </p:cNvPr>
          <p:cNvSpPr txBox="1"/>
          <p:nvPr/>
        </p:nvSpPr>
        <p:spPr>
          <a:xfrm>
            <a:off x="579120" y="1036320"/>
            <a:ext cx="2956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 App show the UI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99AA5-23EB-EC4A-A28D-959738E2BAE2}"/>
              </a:ext>
            </a:extLst>
          </p:cNvPr>
          <p:cNvSpPr/>
          <p:nvPr/>
        </p:nvSpPr>
        <p:spPr>
          <a:xfrm>
            <a:off x="4599129" y="1576583"/>
            <a:ext cx="3499105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06231D-5EB1-9042-B700-7714EA1C5898}"/>
              </a:ext>
            </a:extLst>
          </p:cNvPr>
          <p:cNvSpPr/>
          <p:nvPr/>
        </p:nvSpPr>
        <p:spPr>
          <a:xfrm>
            <a:off x="4599130" y="1576582"/>
            <a:ext cx="3474721" cy="4632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8A9B31-048A-F745-A44A-6FB3DBF561AB}"/>
              </a:ext>
            </a:extLst>
          </p:cNvPr>
          <p:cNvSpPr txBox="1"/>
          <p:nvPr/>
        </p:nvSpPr>
        <p:spPr>
          <a:xfrm>
            <a:off x="4556457" y="1583971"/>
            <a:ext cx="2267712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Convert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23D126-B434-3B4B-AEF4-D20A7890269B}"/>
              </a:ext>
            </a:extLst>
          </p:cNvPr>
          <p:cNvSpPr txBox="1"/>
          <p:nvPr/>
        </p:nvSpPr>
        <p:spPr>
          <a:xfrm>
            <a:off x="4562553" y="4033086"/>
            <a:ext cx="3499105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___________Kg  ___________ </a:t>
            </a:r>
            <a:r>
              <a:rPr lang="en-US" dirty="0" err="1"/>
              <a:t>Lb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413A93-6D21-0747-B144-0C6AD2125945}"/>
              </a:ext>
            </a:extLst>
          </p:cNvPr>
          <p:cNvSpPr txBox="1"/>
          <p:nvPr/>
        </p:nvSpPr>
        <p:spPr>
          <a:xfrm>
            <a:off x="4562552" y="3344792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_____100___Km  ___________ Mile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D88E30-3B34-1E42-A4A0-D5F31524CD5A}"/>
              </a:ext>
            </a:extLst>
          </p:cNvPr>
          <p:cNvSpPr txBox="1"/>
          <p:nvPr/>
        </p:nvSpPr>
        <p:spPr>
          <a:xfrm>
            <a:off x="4714954" y="2779280"/>
            <a:ext cx="316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___________F  ___________ 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6AC18E-1CC7-364E-9DEA-C01A2AE8A86D}"/>
              </a:ext>
            </a:extLst>
          </p:cNvPr>
          <p:cNvSpPr txBox="1"/>
          <p:nvPr/>
        </p:nvSpPr>
        <p:spPr>
          <a:xfrm>
            <a:off x="4562552" y="4798060"/>
            <a:ext cx="40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_________Liter  _________ Gallon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92CE1B-E7C4-5C44-8E64-39D8AA5B01A1}"/>
              </a:ext>
            </a:extLst>
          </p:cNvPr>
          <p:cNvSpPr txBox="1"/>
          <p:nvPr/>
        </p:nvSpPr>
        <p:spPr>
          <a:xfrm>
            <a:off x="4542587" y="1075694"/>
            <a:ext cx="351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Step2: User input a value in Km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C81F7A-FCBD-F740-8A5C-7F935440213A}"/>
              </a:ext>
            </a:extLst>
          </p:cNvPr>
          <p:cNvSpPr/>
          <p:nvPr/>
        </p:nvSpPr>
        <p:spPr>
          <a:xfrm>
            <a:off x="8409130" y="1537210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567723-4A8B-7B4B-82D7-736C6D08B1D0}"/>
              </a:ext>
            </a:extLst>
          </p:cNvPr>
          <p:cNvSpPr/>
          <p:nvPr/>
        </p:nvSpPr>
        <p:spPr>
          <a:xfrm>
            <a:off x="8409130" y="1537210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F5FD24-1654-FC47-90AF-F5D9BCA0ADA1}"/>
              </a:ext>
            </a:extLst>
          </p:cNvPr>
          <p:cNvSpPr txBox="1"/>
          <p:nvPr/>
        </p:nvSpPr>
        <p:spPr>
          <a:xfrm>
            <a:off x="8366458" y="1544598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Convert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035256-5729-F74A-B6FA-97936D2D7457}"/>
              </a:ext>
            </a:extLst>
          </p:cNvPr>
          <p:cNvSpPr txBox="1"/>
          <p:nvPr/>
        </p:nvSpPr>
        <p:spPr>
          <a:xfrm>
            <a:off x="8372554" y="3993713"/>
            <a:ext cx="349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___________Kg  ___________ </a:t>
            </a:r>
            <a:r>
              <a:rPr lang="en-US" dirty="0" err="1"/>
              <a:t>Lb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5334C6-770A-BD41-840B-E32A2849DFB5}"/>
              </a:ext>
            </a:extLst>
          </p:cNvPr>
          <p:cNvSpPr txBox="1"/>
          <p:nvPr/>
        </p:nvSpPr>
        <p:spPr>
          <a:xfrm>
            <a:off x="8372554" y="3305419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___100_____Km  __62.137___ Mile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DAF66F-F191-3649-B59A-18E91B6BE381}"/>
              </a:ext>
            </a:extLst>
          </p:cNvPr>
          <p:cNvSpPr txBox="1"/>
          <p:nvPr/>
        </p:nvSpPr>
        <p:spPr>
          <a:xfrm>
            <a:off x="8524954" y="2739907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____________F  __________ 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AC36DF-5F59-4543-962A-CE3CEDFF7684}"/>
              </a:ext>
            </a:extLst>
          </p:cNvPr>
          <p:cNvSpPr txBox="1"/>
          <p:nvPr/>
        </p:nvSpPr>
        <p:spPr>
          <a:xfrm>
            <a:off x="8372554" y="4758686"/>
            <a:ext cx="40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_________Liter  _________ Gallon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4FF38F-C20F-9D42-AD25-B2EE0EDFFAFC}"/>
              </a:ext>
            </a:extLst>
          </p:cNvPr>
          <p:cNvSpPr txBox="1"/>
          <p:nvPr/>
        </p:nvSpPr>
        <p:spPr>
          <a:xfrm>
            <a:off x="8344818" y="949778"/>
            <a:ext cx="351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Step3: app automatically convert the and shows the values 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9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B8752D-3540-9549-87DA-59AC70714813}"/>
              </a:ext>
            </a:extLst>
          </p:cNvPr>
          <p:cNvSpPr/>
          <p:nvPr/>
        </p:nvSpPr>
        <p:spPr>
          <a:xfrm>
            <a:off x="621792" y="1570982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95F082-8C12-B740-81D4-93D8EAD6501C}"/>
              </a:ext>
            </a:extLst>
          </p:cNvPr>
          <p:cNvSpPr/>
          <p:nvPr/>
        </p:nvSpPr>
        <p:spPr>
          <a:xfrm>
            <a:off x="621792" y="1570982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0C0E6-8990-2E45-BCEE-CADCFA62103D}"/>
              </a:ext>
            </a:extLst>
          </p:cNvPr>
          <p:cNvSpPr txBox="1"/>
          <p:nvPr/>
        </p:nvSpPr>
        <p:spPr>
          <a:xfrm>
            <a:off x="579120" y="1578370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Convert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585BB-C95E-CF4E-8509-73A3DCDAEBDA}"/>
              </a:ext>
            </a:extLst>
          </p:cNvPr>
          <p:cNvSpPr txBox="1"/>
          <p:nvPr/>
        </p:nvSpPr>
        <p:spPr>
          <a:xfrm>
            <a:off x="585216" y="4027485"/>
            <a:ext cx="349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___________Kg  ___________ </a:t>
            </a:r>
            <a:r>
              <a:rPr lang="en-US" dirty="0" err="1"/>
              <a:t>Lb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846BE8-E90E-F545-A6C3-6EFC898A58AB}"/>
              </a:ext>
            </a:extLst>
          </p:cNvPr>
          <p:cNvSpPr txBox="1"/>
          <p:nvPr/>
        </p:nvSpPr>
        <p:spPr>
          <a:xfrm>
            <a:off x="2972429" y="395457"/>
            <a:ext cx="478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case: convert temperature from Mile to Km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60070-800B-354C-B26E-631FAF1469D8}"/>
              </a:ext>
            </a:extLst>
          </p:cNvPr>
          <p:cNvSpPr txBox="1"/>
          <p:nvPr/>
        </p:nvSpPr>
        <p:spPr>
          <a:xfrm>
            <a:off x="585216" y="3339191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___________Km  ___________ Mile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BBC56B-A61D-7346-A09F-9F8EBBA914B8}"/>
              </a:ext>
            </a:extLst>
          </p:cNvPr>
          <p:cNvSpPr txBox="1"/>
          <p:nvPr/>
        </p:nvSpPr>
        <p:spPr>
          <a:xfrm>
            <a:off x="737616" y="2773679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___________F  ___________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B28A04-5514-0C49-9309-5C1AD778A5D3}"/>
              </a:ext>
            </a:extLst>
          </p:cNvPr>
          <p:cNvSpPr txBox="1"/>
          <p:nvPr/>
        </p:nvSpPr>
        <p:spPr>
          <a:xfrm>
            <a:off x="585216" y="4792458"/>
            <a:ext cx="40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_________Liter  _________ Gallon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F03C7D-CDBE-5743-8AAF-43B24AB16708}"/>
              </a:ext>
            </a:extLst>
          </p:cNvPr>
          <p:cNvSpPr txBox="1"/>
          <p:nvPr/>
        </p:nvSpPr>
        <p:spPr>
          <a:xfrm>
            <a:off x="579120" y="1036320"/>
            <a:ext cx="2956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 App show the UI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99AA5-23EB-EC4A-A28D-959738E2BAE2}"/>
              </a:ext>
            </a:extLst>
          </p:cNvPr>
          <p:cNvSpPr/>
          <p:nvPr/>
        </p:nvSpPr>
        <p:spPr>
          <a:xfrm>
            <a:off x="4599129" y="1576583"/>
            <a:ext cx="3499105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06231D-5EB1-9042-B700-7714EA1C5898}"/>
              </a:ext>
            </a:extLst>
          </p:cNvPr>
          <p:cNvSpPr/>
          <p:nvPr/>
        </p:nvSpPr>
        <p:spPr>
          <a:xfrm>
            <a:off x="4599130" y="1576582"/>
            <a:ext cx="3474721" cy="4632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8A9B31-048A-F745-A44A-6FB3DBF561AB}"/>
              </a:ext>
            </a:extLst>
          </p:cNvPr>
          <p:cNvSpPr txBox="1"/>
          <p:nvPr/>
        </p:nvSpPr>
        <p:spPr>
          <a:xfrm>
            <a:off x="4556457" y="1583971"/>
            <a:ext cx="2267712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Convert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23D126-B434-3B4B-AEF4-D20A7890269B}"/>
              </a:ext>
            </a:extLst>
          </p:cNvPr>
          <p:cNvSpPr txBox="1"/>
          <p:nvPr/>
        </p:nvSpPr>
        <p:spPr>
          <a:xfrm>
            <a:off x="4562553" y="4033086"/>
            <a:ext cx="3499105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___________Kg  ___________ </a:t>
            </a:r>
            <a:r>
              <a:rPr lang="en-US" dirty="0" err="1"/>
              <a:t>Lb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413A93-6D21-0747-B144-0C6AD2125945}"/>
              </a:ext>
            </a:extLst>
          </p:cNvPr>
          <p:cNvSpPr txBox="1"/>
          <p:nvPr/>
        </p:nvSpPr>
        <p:spPr>
          <a:xfrm>
            <a:off x="4562552" y="3344792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___________Km  ___ 100____ Mile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D88E30-3B34-1E42-A4A0-D5F31524CD5A}"/>
              </a:ext>
            </a:extLst>
          </p:cNvPr>
          <p:cNvSpPr txBox="1"/>
          <p:nvPr/>
        </p:nvSpPr>
        <p:spPr>
          <a:xfrm>
            <a:off x="4714954" y="2779280"/>
            <a:ext cx="316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__________F  ___________ 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6AC18E-1CC7-364E-9DEA-C01A2AE8A86D}"/>
              </a:ext>
            </a:extLst>
          </p:cNvPr>
          <p:cNvSpPr txBox="1"/>
          <p:nvPr/>
        </p:nvSpPr>
        <p:spPr>
          <a:xfrm>
            <a:off x="4562552" y="4798060"/>
            <a:ext cx="40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_________Liter  _________ Gallon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92CE1B-E7C4-5C44-8E64-39D8AA5B01A1}"/>
              </a:ext>
            </a:extLst>
          </p:cNvPr>
          <p:cNvSpPr txBox="1"/>
          <p:nvPr/>
        </p:nvSpPr>
        <p:spPr>
          <a:xfrm>
            <a:off x="4542587" y="1075694"/>
            <a:ext cx="351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Step2: User input a value in Mile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C81F7A-FCBD-F740-8A5C-7F935440213A}"/>
              </a:ext>
            </a:extLst>
          </p:cNvPr>
          <p:cNvSpPr/>
          <p:nvPr/>
        </p:nvSpPr>
        <p:spPr>
          <a:xfrm>
            <a:off x="8409130" y="1537210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567723-4A8B-7B4B-82D7-736C6D08B1D0}"/>
              </a:ext>
            </a:extLst>
          </p:cNvPr>
          <p:cNvSpPr/>
          <p:nvPr/>
        </p:nvSpPr>
        <p:spPr>
          <a:xfrm>
            <a:off x="8409130" y="1537210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F5FD24-1654-FC47-90AF-F5D9BCA0ADA1}"/>
              </a:ext>
            </a:extLst>
          </p:cNvPr>
          <p:cNvSpPr txBox="1"/>
          <p:nvPr/>
        </p:nvSpPr>
        <p:spPr>
          <a:xfrm>
            <a:off x="8366458" y="1544598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Convert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035256-5729-F74A-B6FA-97936D2D7457}"/>
              </a:ext>
            </a:extLst>
          </p:cNvPr>
          <p:cNvSpPr txBox="1"/>
          <p:nvPr/>
        </p:nvSpPr>
        <p:spPr>
          <a:xfrm>
            <a:off x="8372554" y="3993713"/>
            <a:ext cx="349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___________Kg  ___________ </a:t>
            </a:r>
            <a:r>
              <a:rPr lang="en-US" dirty="0" err="1"/>
              <a:t>Lb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5334C6-770A-BD41-840B-E32A2849DFB5}"/>
              </a:ext>
            </a:extLst>
          </p:cNvPr>
          <p:cNvSpPr txBox="1"/>
          <p:nvPr/>
        </p:nvSpPr>
        <p:spPr>
          <a:xfrm>
            <a:off x="8372554" y="3305419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__160.935___Km  ____100___ Mile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DAF66F-F191-3649-B59A-18E91B6BE381}"/>
              </a:ext>
            </a:extLst>
          </p:cNvPr>
          <p:cNvSpPr txBox="1"/>
          <p:nvPr/>
        </p:nvSpPr>
        <p:spPr>
          <a:xfrm>
            <a:off x="8524954" y="2739907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__________F  ____________ 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AC36DF-5F59-4543-962A-CE3CEDFF7684}"/>
              </a:ext>
            </a:extLst>
          </p:cNvPr>
          <p:cNvSpPr txBox="1"/>
          <p:nvPr/>
        </p:nvSpPr>
        <p:spPr>
          <a:xfrm>
            <a:off x="8372554" y="4758686"/>
            <a:ext cx="40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_________Liter  _________ Gallon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4FF38F-C20F-9D42-AD25-B2EE0EDFFAFC}"/>
              </a:ext>
            </a:extLst>
          </p:cNvPr>
          <p:cNvSpPr txBox="1"/>
          <p:nvPr/>
        </p:nvSpPr>
        <p:spPr>
          <a:xfrm>
            <a:off x="8344818" y="949778"/>
            <a:ext cx="351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Step3: app automatically convert the and shows the values 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2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B8752D-3540-9549-87DA-59AC70714813}"/>
              </a:ext>
            </a:extLst>
          </p:cNvPr>
          <p:cNvSpPr/>
          <p:nvPr/>
        </p:nvSpPr>
        <p:spPr>
          <a:xfrm>
            <a:off x="621792" y="1570982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95F082-8C12-B740-81D4-93D8EAD6501C}"/>
              </a:ext>
            </a:extLst>
          </p:cNvPr>
          <p:cNvSpPr/>
          <p:nvPr/>
        </p:nvSpPr>
        <p:spPr>
          <a:xfrm>
            <a:off x="621792" y="1570982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0C0E6-8990-2E45-BCEE-CADCFA62103D}"/>
              </a:ext>
            </a:extLst>
          </p:cNvPr>
          <p:cNvSpPr txBox="1"/>
          <p:nvPr/>
        </p:nvSpPr>
        <p:spPr>
          <a:xfrm>
            <a:off x="579120" y="1578370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Convert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585BB-C95E-CF4E-8509-73A3DCDAEBDA}"/>
              </a:ext>
            </a:extLst>
          </p:cNvPr>
          <p:cNvSpPr txBox="1"/>
          <p:nvPr/>
        </p:nvSpPr>
        <p:spPr>
          <a:xfrm>
            <a:off x="585216" y="4027485"/>
            <a:ext cx="349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___________Kg  ___________ </a:t>
            </a:r>
            <a:r>
              <a:rPr lang="en-US" dirty="0" err="1"/>
              <a:t>Lb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846BE8-E90E-F545-A6C3-6EFC898A58AB}"/>
              </a:ext>
            </a:extLst>
          </p:cNvPr>
          <p:cNvSpPr txBox="1"/>
          <p:nvPr/>
        </p:nvSpPr>
        <p:spPr>
          <a:xfrm>
            <a:off x="2972429" y="395457"/>
            <a:ext cx="446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case: convert temperature from Kg to </a:t>
            </a:r>
            <a:r>
              <a:rPr lang="en-US" dirty="0" err="1"/>
              <a:t>lb</a:t>
            </a: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60070-800B-354C-B26E-631FAF1469D8}"/>
              </a:ext>
            </a:extLst>
          </p:cNvPr>
          <p:cNvSpPr txBox="1"/>
          <p:nvPr/>
        </p:nvSpPr>
        <p:spPr>
          <a:xfrm>
            <a:off x="585216" y="3339191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___________Km  ___________ Mile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BBC56B-A61D-7346-A09F-9F8EBBA914B8}"/>
              </a:ext>
            </a:extLst>
          </p:cNvPr>
          <p:cNvSpPr txBox="1"/>
          <p:nvPr/>
        </p:nvSpPr>
        <p:spPr>
          <a:xfrm>
            <a:off x="737616" y="2773679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___________F  ___________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B28A04-5514-0C49-9309-5C1AD778A5D3}"/>
              </a:ext>
            </a:extLst>
          </p:cNvPr>
          <p:cNvSpPr txBox="1"/>
          <p:nvPr/>
        </p:nvSpPr>
        <p:spPr>
          <a:xfrm>
            <a:off x="585216" y="4792458"/>
            <a:ext cx="40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_________Liter  _________ Gallon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F03C7D-CDBE-5743-8AAF-43B24AB16708}"/>
              </a:ext>
            </a:extLst>
          </p:cNvPr>
          <p:cNvSpPr txBox="1"/>
          <p:nvPr/>
        </p:nvSpPr>
        <p:spPr>
          <a:xfrm>
            <a:off x="579120" y="1036320"/>
            <a:ext cx="2956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 App show the UI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99AA5-23EB-EC4A-A28D-959738E2BAE2}"/>
              </a:ext>
            </a:extLst>
          </p:cNvPr>
          <p:cNvSpPr/>
          <p:nvPr/>
        </p:nvSpPr>
        <p:spPr>
          <a:xfrm>
            <a:off x="4599129" y="1576583"/>
            <a:ext cx="3499105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06231D-5EB1-9042-B700-7714EA1C5898}"/>
              </a:ext>
            </a:extLst>
          </p:cNvPr>
          <p:cNvSpPr/>
          <p:nvPr/>
        </p:nvSpPr>
        <p:spPr>
          <a:xfrm>
            <a:off x="4599130" y="1576582"/>
            <a:ext cx="3474721" cy="4632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8A9B31-048A-F745-A44A-6FB3DBF561AB}"/>
              </a:ext>
            </a:extLst>
          </p:cNvPr>
          <p:cNvSpPr txBox="1"/>
          <p:nvPr/>
        </p:nvSpPr>
        <p:spPr>
          <a:xfrm>
            <a:off x="4556457" y="1583971"/>
            <a:ext cx="2267712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Convert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23D126-B434-3B4B-AEF4-D20A7890269B}"/>
              </a:ext>
            </a:extLst>
          </p:cNvPr>
          <p:cNvSpPr txBox="1"/>
          <p:nvPr/>
        </p:nvSpPr>
        <p:spPr>
          <a:xfrm>
            <a:off x="4562553" y="4033086"/>
            <a:ext cx="3499105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_____1______Kg  ___________ </a:t>
            </a:r>
            <a:r>
              <a:rPr lang="en-US" dirty="0" err="1"/>
              <a:t>Lb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413A93-6D21-0747-B144-0C6AD2125945}"/>
              </a:ext>
            </a:extLst>
          </p:cNvPr>
          <p:cNvSpPr txBox="1"/>
          <p:nvPr/>
        </p:nvSpPr>
        <p:spPr>
          <a:xfrm>
            <a:off x="4562552" y="3344792"/>
            <a:ext cx="371856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___________Km  ___________ Mile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D88E30-3B34-1E42-A4A0-D5F31524CD5A}"/>
              </a:ext>
            </a:extLst>
          </p:cNvPr>
          <p:cNvSpPr txBox="1"/>
          <p:nvPr/>
        </p:nvSpPr>
        <p:spPr>
          <a:xfrm>
            <a:off x="4714954" y="2779280"/>
            <a:ext cx="316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__________F  ___________ 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6AC18E-1CC7-364E-9DEA-C01A2AE8A86D}"/>
              </a:ext>
            </a:extLst>
          </p:cNvPr>
          <p:cNvSpPr txBox="1"/>
          <p:nvPr/>
        </p:nvSpPr>
        <p:spPr>
          <a:xfrm>
            <a:off x="4562552" y="4798060"/>
            <a:ext cx="40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_________Liter  _________ Gallon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92CE1B-E7C4-5C44-8E64-39D8AA5B01A1}"/>
              </a:ext>
            </a:extLst>
          </p:cNvPr>
          <p:cNvSpPr txBox="1"/>
          <p:nvPr/>
        </p:nvSpPr>
        <p:spPr>
          <a:xfrm>
            <a:off x="4542587" y="1075694"/>
            <a:ext cx="351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Step2: User input a value in Kg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C81F7A-FCBD-F740-8A5C-7F935440213A}"/>
              </a:ext>
            </a:extLst>
          </p:cNvPr>
          <p:cNvSpPr/>
          <p:nvPr/>
        </p:nvSpPr>
        <p:spPr>
          <a:xfrm>
            <a:off x="8409130" y="1537210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567723-4A8B-7B4B-82D7-736C6D08B1D0}"/>
              </a:ext>
            </a:extLst>
          </p:cNvPr>
          <p:cNvSpPr/>
          <p:nvPr/>
        </p:nvSpPr>
        <p:spPr>
          <a:xfrm>
            <a:off x="8409130" y="1537210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F5FD24-1654-FC47-90AF-F5D9BCA0ADA1}"/>
              </a:ext>
            </a:extLst>
          </p:cNvPr>
          <p:cNvSpPr txBox="1"/>
          <p:nvPr/>
        </p:nvSpPr>
        <p:spPr>
          <a:xfrm>
            <a:off x="8366458" y="1544598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Convert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035256-5729-F74A-B6FA-97936D2D7457}"/>
              </a:ext>
            </a:extLst>
          </p:cNvPr>
          <p:cNvSpPr txBox="1"/>
          <p:nvPr/>
        </p:nvSpPr>
        <p:spPr>
          <a:xfrm>
            <a:off x="8372554" y="3993713"/>
            <a:ext cx="349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___1________Kg  ___2.205___ </a:t>
            </a:r>
            <a:r>
              <a:rPr lang="en-US" dirty="0" err="1"/>
              <a:t>Lb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5334C6-770A-BD41-840B-E32A2849DFB5}"/>
              </a:ext>
            </a:extLst>
          </p:cNvPr>
          <p:cNvSpPr txBox="1"/>
          <p:nvPr/>
        </p:nvSpPr>
        <p:spPr>
          <a:xfrm>
            <a:off x="8372554" y="3305419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___________Km  ___________ Mile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DAF66F-F191-3649-B59A-18E91B6BE381}"/>
              </a:ext>
            </a:extLst>
          </p:cNvPr>
          <p:cNvSpPr txBox="1"/>
          <p:nvPr/>
        </p:nvSpPr>
        <p:spPr>
          <a:xfrm>
            <a:off x="8524954" y="2739907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_________F  ____________ 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AC36DF-5F59-4543-962A-CE3CEDFF7684}"/>
              </a:ext>
            </a:extLst>
          </p:cNvPr>
          <p:cNvSpPr txBox="1"/>
          <p:nvPr/>
        </p:nvSpPr>
        <p:spPr>
          <a:xfrm>
            <a:off x="8372554" y="4758686"/>
            <a:ext cx="40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_________Liter  _________ Gallon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4FF38F-C20F-9D42-AD25-B2EE0EDFFAFC}"/>
              </a:ext>
            </a:extLst>
          </p:cNvPr>
          <p:cNvSpPr txBox="1"/>
          <p:nvPr/>
        </p:nvSpPr>
        <p:spPr>
          <a:xfrm>
            <a:off x="8344818" y="949778"/>
            <a:ext cx="351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Step3: app automatically convert the and shows the values 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5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B8752D-3540-9549-87DA-59AC70714813}"/>
              </a:ext>
            </a:extLst>
          </p:cNvPr>
          <p:cNvSpPr/>
          <p:nvPr/>
        </p:nvSpPr>
        <p:spPr>
          <a:xfrm>
            <a:off x="621792" y="1570982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95F082-8C12-B740-81D4-93D8EAD6501C}"/>
              </a:ext>
            </a:extLst>
          </p:cNvPr>
          <p:cNvSpPr/>
          <p:nvPr/>
        </p:nvSpPr>
        <p:spPr>
          <a:xfrm>
            <a:off x="621792" y="1570982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0C0E6-8990-2E45-BCEE-CADCFA62103D}"/>
              </a:ext>
            </a:extLst>
          </p:cNvPr>
          <p:cNvSpPr txBox="1"/>
          <p:nvPr/>
        </p:nvSpPr>
        <p:spPr>
          <a:xfrm>
            <a:off x="579120" y="1578370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Convert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585BB-C95E-CF4E-8509-73A3DCDAEBDA}"/>
              </a:ext>
            </a:extLst>
          </p:cNvPr>
          <p:cNvSpPr txBox="1"/>
          <p:nvPr/>
        </p:nvSpPr>
        <p:spPr>
          <a:xfrm>
            <a:off x="585216" y="4027485"/>
            <a:ext cx="349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___________Kg  ___________ </a:t>
            </a:r>
            <a:r>
              <a:rPr lang="en-US" dirty="0" err="1"/>
              <a:t>Lb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846BE8-E90E-F545-A6C3-6EFC898A58AB}"/>
              </a:ext>
            </a:extLst>
          </p:cNvPr>
          <p:cNvSpPr txBox="1"/>
          <p:nvPr/>
        </p:nvSpPr>
        <p:spPr>
          <a:xfrm>
            <a:off x="2972429" y="395457"/>
            <a:ext cx="445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case: convert temperature from </a:t>
            </a:r>
            <a:r>
              <a:rPr lang="en-US" dirty="0" err="1"/>
              <a:t>Lb</a:t>
            </a:r>
            <a:r>
              <a:rPr lang="en-US" dirty="0"/>
              <a:t> to Kg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60070-800B-354C-B26E-631FAF1469D8}"/>
              </a:ext>
            </a:extLst>
          </p:cNvPr>
          <p:cNvSpPr txBox="1"/>
          <p:nvPr/>
        </p:nvSpPr>
        <p:spPr>
          <a:xfrm>
            <a:off x="585216" y="3339191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___________Km  ___________ Mile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BBC56B-A61D-7346-A09F-9F8EBBA914B8}"/>
              </a:ext>
            </a:extLst>
          </p:cNvPr>
          <p:cNvSpPr txBox="1"/>
          <p:nvPr/>
        </p:nvSpPr>
        <p:spPr>
          <a:xfrm>
            <a:off x="737616" y="2773679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___________F  ___________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B28A04-5514-0C49-9309-5C1AD778A5D3}"/>
              </a:ext>
            </a:extLst>
          </p:cNvPr>
          <p:cNvSpPr txBox="1"/>
          <p:nvPr/>
        </p:nvSpPr>
        <p:spPr>
          <a:xfrm>
            <a:off x="585216" y="4792458"/>
            <a:ext cx="40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_________Liter  _________ Gallon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F03C7D-CDBE-5743-8AAF-43B24AB16708}"/>
              </a:ext>
            </a:extLst>
          </p:cNvPr>
          <p:cNvSpPr txBox="1"/>
          <p:nvPr/>
        </p:nvSpPr>
        <p:spPr>
          <a:xfrm>
            <a:off x="579120" y="1036320"/>
            <a:ext cx="2956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 App show the UI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99AA5-23EB-EC4A-A28D-959738E2BAE2}"/>
              </a:ext>
            </a:extLst>
          </p:cNvPr>
          <p:cNvSpPr/>
          <p:nvPr/>
        </p:nvSpPr>
        <p:spPr>
          <a:xfrm>
            <a:off x="4599129" y="1576583"/>
            <a:ext cx="3499105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06231D-5EB1-9042-B700-7714EA1C5898}"/>
              </a:ext>
            </a:extLst>
          </p:cNvPr>
          <p:cNvSpPr/>
          <p:nvPr/>
        </p:nvSpPr>
        <p:spPr>
          <a:xfrm>
            <a:off x="4599130" y="1576582"/>
            <a:ext cx="3474721" cy="4632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8A9B31-048A-F745-A44A-6FB3DBF561AB}"/>
              </a:ext>
            </a:extLst>
          </p:cNvPr>
          <p:cNvSpPr txBox="1"/>
          <p:nvPr/>
        </p:nvSpPr>
        <p:spPr>
          <a:xfrm>
            <a:off x="4556457" y="1583971"/>
            <a:ext cx="2267712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Convert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23D126-B434-3B4B-AEF4-D20A7890269B}"/>
              </a:ext>
            </a:extLst>
          </p:cNvPr>
          <p:cNvSpPr txBox="1"/>
          <p:nvPr/>
        </p:nvSpPr>
        <p:spPr>
          <a:xfrm>
            <a:off x="4562553" y="4033086"/>
            <a:ext cx="349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___________Kg  ____1_______ </a:t>
            </a:r>
            <a:r>
              <a:rPr lang="en-US" dirty="0" err="1"/>
              <a:t>Lb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413A93-6D21-0747-B144-0C6AD2125945}"/>
              </a:ext>
            </a:extLst>
          </p:cNvPr>
          <p:cNvSpPr txBox="1"/>
          <p:nvPr/>
        </p:nvSpPr>
        <p:spPr>
          <a:xfrm>
            <a:off x="4562552" y="3344792"/>
            <a:ext cx="371856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___________Km  ___________ Mile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D88E30-3B34-1E42-A4A0-D5F31524CD5A}"/>
              </a:ext>
            </a:extLst>
          </p:cNvPr>
          <p:cNvSpPr txBox="1"/>
          <p:nvPr/>
        </p:nvSpPr>
        <p:spPr>
          <a:xfrm>
            <a:off x="4714954" y="2779280"/>
            <a:ext cx="316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__________F  ___________ 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6AC18E-1CC7-364E-9DEA-C01A2AE8A86D}"/>
              </a:ext>
            </a:extLst>
          </p:cNvPr>
          <p:cNvSpPr txBox="1"/>
          <p:nvPr/>
        </p:nvSpPr>
        <p:spPr>
          <a:xfrm>
            <a:off x="4562552" y="4798060"/>
            <a:ext cx="40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_________Liter  _________ Gallon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92CE1B-E7C4-5C44-8E64-39D8AA5B01A1}"/>
              </a:ext>
            </a:extLst>
          </p:cNvPr>
          <p:cNvSpPr txBox="1"/>
          <p:nvPr/>
        </p:nvSpPr>
        <p:spPr>
          <a:xfrm>
            <a:off x="4542587" y="1075694"/>
            <a:ext cx="351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Step2: User input a value in </a:t>
            </a:r>
            <a:r>
              <a:rPr lang="en-US" dirty="0" err="1"/>
              <a:t>Lb</a:t>
            </a:r>
            <a:r>
              <a:rPr lang="en-US" dirty="0"/>
              <a:t>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C81F7A-FCBD-F740-8A5C-7F935440213A}"/>
              </a:ext>
            </a:extLst>
          </p:cNvPr>
          <p:cNvSpPr/>
          <p:nvPr/>
        </p:nvSpPr>
        <p:spPr>
          <a:xfrm>
            <a:off x="8409130" y="1537210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567723-4A8B-7B4B-82D7-736C6D08B1D0}"/>
              </a:ext>
            </a:extLst>
          </p:cNvPr>
          <p:cNvSpPr/>
          <p:nvPr/>
        </p:nvSpPr>
        <p:spPr>
          <a:xfrm>
            <a:off x="8409130" y="1537210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F5FD24-1654-FC47-90AF-F5D9BCA0ADA1}"/>
              </a:ext>
            </a:extLst>
          </p:cNvPr>
          <p:cNvSpPr txBox="1"/>
          <p:nvPr/>
        </p:nvSpPr>
        <p:spPr>
          <a:xfrm>
            <a:off x="8366458" y="1544598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Convert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035256-5729-F74A-B6FA-97936D2D7457}"/>
              </a:ext>
            </a:extLst>
          </p:cNvPr>
          <p:cNvSpPr txBox="1"/>
          <p:nvPr/>
        </p:nvSpPr>
        <p:spPr>
          <a:xfrm>
            <a:off x="8372554" y="3993713"/>
            <a:ext cx="349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___0.4536___Kg  _____1_____ </a:t>
            </a:r>
            <a:r>
              <a:rPr lang="en-US" dirty="0" err="1"/>
              <a:t>Lb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5334C6-770A-BD41-840B-E32A2849DFB5}"/>
              </a:ext>
            </a:extLst>
          </p:cNvPr>
          <p:cNvSpPr txBox="1"/>
          <p:nvPr/>
        </p:nvSpPr>
        <p:spPr>
          <a:xfrm>
            <a:off x="8372554" y="3305419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___________Km  ___________ Mile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DAF66F-F191-3649-B59A-18E91B6BE381}"/>
              </a:ext>
            </a:extLst>
          </p:cNvPr>
          <p:cNvSpPr txBox="1"/>
          <p:nvPr/>
        </p:nvSpPr>
        <p:spPr>
          <a:xfrm>
            <a:off x="8524954" y="2739907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_________F  ____________ 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AC36DF-5F59-4543-962A-CE3CEDFF7684}"/>
              </a:ext>
            </a:extLst>
          </p:cNvPr>
          <p:cNvSpPr txBox="1"/>
          <p:nvPr/>
        </p:nvSpPr>
        <p:spPr>
          <a:xfrm>
            <a:off x="8372554" y="4758686"/>
            <a:ext cx="40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_________Liter  _________ Gallon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4FF38F-C20F-9D42-AD25-B2EE0EDFFAFC}"/>
              </a:ext>
            </a:extLst>
          </p:cNvPr>
          <p:cNvSpPr txBox="1"/>
          <p:nvPr/>
        </p:nvSpPr>
        <p:spPr>
          <a:xfrm>
            <a:off x="8344818" y="949778"/>
            <a:ext cx="351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Step3: app automatically convert the and shows the values 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6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B8752D-3540-9549-87DA-59AC70714813}"/>
              </a:ext>
            </a:extLst>
          </p:cNvPr>
          <p:cNvSpPr/>
          <p:nvPr/>
        </p:nvSpPr>
        <p:spPr>
          <a:xfrm>
            <a:off x="621792" y="1570982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95F082-8C12-B740-81D4-93D8EAD6501C}"/>
              </a:ext>
            </a:extLst>
          </p:cNvPr>
          <p:cNvSpPr/>
          <p:nvPr/>
        </p:nvSpPr>
        <p:spPr>
          <a:xfrm>
            <a:off x="621792" y="1570982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0C0E6-8990-2E45-BCEE-CADCFA62103D}"/>
              </a:ext>
            </a:extLst>
          </p:cNvPr>
          <p:cNvSpPr txBox="1"/>
          <p:nvPr/>
        </p:nvSpPr>
        <p:spPr>
          <a:xfrm>
            <a:off x="579120" y="1578370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Convert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585BB-C95E-CF4E-8509-73A3DCDAEBDA}"/>
              </a:ext>
            </a:extLst>
          </p:cNvPr>
          <p:cNvSpPr txBox="1"/>
          <p:nvPr/>
        </p:nvSpPr>
        <p:spPr>
          <a:xfrm>
            <a:off x="585216" y="4027485"/>
            <a:ext cx="349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___________Kg  ___________ </a:t>
            </a:r>
            <a:r>
              <a:rPr lang="en-US" dirty="0" err="1"/>
              <a:t>Lb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846BE8-E90E-F545-A6C3-6EFC898A58AB}"/>
              </a:ext>
            </a:extLst>
          </p:cNvPr>
          <p:cNvSpPr txBox="1"/>
          <p:nvPr/>
        </p:nvSpPr>
        <p:spPr>
          <a:xfrm>
            <a:off x="2972429" y="395457"/>
            <a:ext cx="508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case: convert temperature from Liter to Gallon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60070-800B-354C-B26E-631FAF1469D8}"/>
              </a:ext>
            </a:extLst>
          </p:cNvPr>
          <p:cNvSpPr txBox="1"/>
          <p:nvPr/>
        </p:nvSpPr>
        <p:spPr>
          <a:xfrm>
            <a:off x="585216" y="3339191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___________Km  ___________ Mile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BBC56B-A61D-7346-A09F-9F8EBBA914B8}"/>
              </a:ext>
            </a:extLst>
          </p:cNvPr>
          <p:cNvSpPr txBox="1"/>
          <p:nvPr/>
        </p:nvSpPr>
        <p:spPr>
          <a:xfrm>
            <a:off x="737616" y="2773679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___________F  ___________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B28A04-5514-0C49-9309-5C1AD778A5D3}"/>
              </a:ext>
            </a:extLst>
          </p:cNvPr>
          <p:cNvSpPr txBox="1"/>
          <p:nvPr/>
        </p:nvSpPr>
        <p:spPr>
          <a:xfrm>
            <a:off x="585216" y="4792458"/>
            <a:ext cx="40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_________Liter  _________ Gallon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F03C7D-CDBE-5743-8AAF-43B24AB16708}"/>
              </a:ext>
            </a:extLst>
          </p:cNvPr>
          <p:cNvSpPr txBox="1"/>
          <p:nvPr/>
        </p:nvSpPr>
        <p:spPr>
          <a:xfrm>
            <a:off x="579120" y="1036320"/>
            <a:ext cx="2956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 App show the UI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99AA5-23EB-EC4A-A28D-959738E2BAE2}"/>
              </a:ext>
            </a:extLst>
          </p:cNvPr>
          <p:cNvSpPr/>
          <p:nvPr/>
        </p:nvSpPr>
        <p:spPr>
          <a:xfrm>
            <a:off x="4599129" y="1576583"/>
            <a:ext cx="3499105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06231D-5EB1-9042-B700-7714EA1C5898}"/>
              </a:ext>
            </a:extLst>
          </p:cNvPr>
          <p:cNvSpPr/>
          <p:nvPr/>
        </p:nvSpPr>
        <p:spPr>
          <a:xfrm>
            <a:off x="4599130" y="1576582"/>
            <a:ext cx="3474721" cy="4632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8A9B31-048A-F745-A44A-6FB3DBF561AB}"/>
              </a:ext>
            </a:extLst>
          </p:cNvPr>
          <p:cNvSpPr txBox="1"/>
          <p:nvPr/>
        </p:nvSpPr>
        <p:spPr>
          <a:xfrm>
            <a:off x="4556457" y="1583971"/>
            <a:ext cx="2267712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Convert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23D126-B434-3B4B-AEF4-D20A7890269B}"/>
              </a:ext>
            </a:extLst>
          </p:cNvPr>
          <p:cNvSpPr txBox="1"/>
          <p:nvPr/>
        </p:nvSpPr>
        <p:spPr>
          <a:xfrm>
            <a:off x="4562553" y="4033086"/>
            <a:ext cx="3499105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___________Kg  ___________ </a:t>
            </a:r>
            <a:r>
              <a:rPr lang="en-US" dirty="0" err="1"/>
              <a:t>Lb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413A93-6D21-0747-B144-0C6AD2125945}"/>
              </a:ext>
            </a:extLst>
          </p:cNvPr>
          <p:cNvSpPr txBox="1"/>
          <p:nvPr/>
        </p:nvSpPr>
        <p:spPr>
          <a:xfrm>
            <a:off x="4562552" y="3344792"/>
            <a:ext cx="371856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___________Km  ___________ Mile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D88E30-3B34-1E42-A4A0-D5F31524CD5A}"/>
              </a:ext>
            </a:extLst>
          </p:cNvPr>
          <p:cNvSpPr txBox="1"/>
          <p:nvPr/>
        </p:nvSpPr>
        <p:spPr>
          <a:xfrm>
            <a:off x="4714954" y="2779280"/>
            <a:ext cx="316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__________F  ___________ 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6AC18E-1CC7-364E-9DEA-C01A2AE8A86D}"/>
              </a:ext>
            </a:extLst>
          </p:cNvPr>
          <p:cNvSpPr txBox="1"/>
          <p:nvPr/>
        </p:nvSpPr>
        <p:spPr>
          <a:xfrm>
            <a:off x="4562552" y="4798060"/>
            <a:ext cx="40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____1_____Liter  _________ Gallon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92CE1B-E7C4-5C44-8E64-39D8AA5B01A1}"/>
              </a:ext>
            </a:extLst>
          </p:cNvPr>
          <p:cNvSpPr txBox="1"/>
          <p:nvPr/>
        </p:nvSpPr>
        <p:spPr>
          <a:xfrm>
            <a:off x="4542587" y="1075694"/>
            <a:ext cx="351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Step2: User input a value in Liter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C81F7A-FCBD-F740-8A5C-7F935440213A}"/>
              </a:ext>
            </a:extLst>
          </p:cNvPr>
          <p:cNvSpPr/>
          <p:nvPr/>
        </p:nvSpPr>
        <p:spPr>
          <a:xfrm>
            <a:off x="8409130" y="1537210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567723-4A8B-7B4B-82D7-736C6D08B1D0}"/>
              </a:ext>
            </a:extLst>
          </p:cNvPr>
          <p:cNvSpPr/>
          <p:nvPr/>
        </p:nvSpPr>
        <p:spPr>
          <a:xfrm>
            <a:off x="8409130" y="1537210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F5FD24-1654-FC47-90AF-F5D9BCA0ADA1}"/>
              </a:ext>
            </a:extLst>
          </p:cNvPr>
          <p:cNvSpPr txBox="1"/>
          <p:nvPr/>
        </p:nvSpPr>
        <p:spPr>
          <a:xfrm>
            <a:off x="8366458" y="1544598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Convert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035256-5729-F74A-B6FA-97936D2D7457}"/>
              </a:ext>
            </a:extLst>
          </p:cNvPr>
          <p:cNvSpPr txBox="1"/>
          <p:nvPr/>
        </p:nvSpPr>
        <p:spPr>
          <a:xfrm>
            <a:off x="8372554" y="3993713"/>
            <a:ext cx="349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___________Kg  ___________ </a:t>
            </a:r>
            <a:r>
              <a:rPr lang="en-US" dirty="0" err="1"/>
              <a:t>Lb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5334C6-770A-BD41-840B-E32A2849DFB5}"/>
              </a:ext>
            </a:extLst>
          </p:cNvPr>
          <p:cNvSpPr txBox="1"/>
          <p:nvPr/>
        </p:nvSpPr>
        <p:spPr>
          <a:xfrm>
            <a:off x="8372554" y="3305419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___________Km  ___________ Mile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DAF66F-F191-3649-B59A-18E91B6BE381}"/>
              </a:ext>
            </a:extLst>
          </p:cNvPr>
          <p:cNvSpPr txBox="1"/>
          <p:nvPr/>
        </p:nvSpPr>
        <p:spPr>
          <a:xfrm>
            <a:off x="8524954" y="2739907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_________F  ____________ 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AC36DF-5F59-4543-962A-CE3CEDFF7684}"/>
              </a:ext>
            </a:extLst>
          </p:cNvPr>
          <p:cNvSpPr txBox="1"/>
          <p:nvPr/>
        </p:nvSpPr>
        <p:spPr>
          <a:xfrm>
            <a:off x="8372554" y="4758686"/>
            <a:ext cx="40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_____1____Liter  __0.2642__ Gallon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4FF38F-C20F-9D42-AD25-B2EE0EDFFAFC}"/>
              </a:ext>
            </a:extLst>
          </p:cNvPr>
          <p:cNvSpPr txBox="1"/>
          <p:nvPr/>
        </p:nvSpPr>
        <p:spPr>
          <a:xfrm>
            <a:off x="8344818" y="949778"/>
            <a:ext cx="351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Step3: app automatically convert the and shows the values 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5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B8752D-3540-9549-87DA-59AC70714813}"/>
              </a:ext>
            </a:extLst>
          </p:cNvPr>
          <p:cNvSpPr/>
          <p:nvPr/>
        </p:nvSpPr>
        <p:spPr>
          <a:xfrm>
            <a:off x="621792" y="1570982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95F082-8C12-B740-81D4-93D8EAD6501C}"/>
              </a:ext>
            </a:extLst>
          </p:cNvPr>
          <p:cNvSpPr/>
          <p:nvPr/>
        </p:nvSpPr>
        <p:spPr>
          <a:xfrm>
            <a:off x="621792" y="1570982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0C0E6-8990-2E45-BCEE-CADCFA62103D}"/>
              </a:ext>
            </a:extLst>
          </p:cNvPr>
          <p:cNvSpPr txBox="1"/>
          <p:nvPr/>
        </p:nvSpPr>
        <p:spPr>
          <a:xfrm>
            <a:off x="579120" y="1578370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Convert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585BB-C95E-CF4E-8509-73A3DCDAEBDA}"/>
              </a:ext>
            </a:extLst>
          </p:cNvPr>
          <p:cNvSpPr txBox="1"/>
          <p:nvPr/>
        </p:nvSpPr>
        <p:spPr>
          <a:xfrm>
            <a:off x="585216" y="4027485"/>
            <a:ext cx="349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___________Kg  ___________ </a:t>
            </a:r>
            <a:r>
              <a:rPr lang="en-US" dirty="0" err="1"/>
              <a:t>Lb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846BE8-E90E-F545-A6C3-6EFC898A58AB}"/>
              </a:ext>
            </a:extLst>
          </p:cNvPr>
          <p:cNvSpPr txBox="1"/>
          <p:nvPr/>
        </p:nvSpPr>
        <p:spPr>
          <a:xfrm>
            <a:off x="2972429" y="395457"/>
            <a:ext cx="508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case: convert temperature from Gallon to Liter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60070-800B-354C-B26E-631FAF1469D8}"/>
              </a:ext>
            </a:extLst>
          </p:cNvPr>
          <p:cNvSpPr txBox="1"/>
          <p:nvPr/>
        </p:nvSpPr>
        <p:spPr>
          <a:xfrm>
            <a:off x="585216" y="3339191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___________Km  ___________ Mile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BBC56B-A61D-7346-A09F-9F8EBBA914B8}"/>
              </a:ext>
            </a:extLst>
          </p:cNvPr>
          <p:cNvSpPr txBox="1"/>
          <p:nvPr/>
        </p:nvSpPr>
        <p:spPr>
          <a:xfrm>
            <a:off x="737616" y="2773679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___________F  ___________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B28A04-5514-0C49-9309-5C1AD778A5D3}"/>
              </a:ext>
            </a:extLst>
          </p:cNvPr>
          <p:cNvSpPr txBox="1"/>
          <p:nvPr/>
        </p:nvSpPr>
        <p:spPr>
          <a:xfrm>
            <a:off x="585216" y="4792458"/>
            <a:ext cx="40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_________Liter  _________ Gallon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F03C7D-CDBE-5743-8AAF-43B24AB16708}"/>
              </a:ext>
            </a:extLst>
          </p:cNvPr>
          <p:cNvSpPr txBox="1"/>
          <p:nvPr/>
        </p:nvSpPr>
        <p:spPr>
          <a:xfrm>
            <a:off x="579120" y="1036320"/>
            <a:ext cx="2956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Step1: App show the UI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99AA5-23EB-EC4A-A28D-959738E2BAE2}"/>
              </a:ext>
            </a:extLst>
          </p:cNvPr>
          <p:cNvSpPr/>
          <p:nvPr/>
        </p:nvSpPr>
        <p:spPr>
          <a:xfrm>
            <a:off x="4599129" y="1576583"/>
            <a:ext cx="3499105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06231D-5EB1-9042-B700-7714EA1C5898}"/>
              </a:ext>
            </a:extLst>
          </p:cNvPr>
          <p:cNvSpPr/>
          <p:nvPr/>
        </p:nvSpPr>
        <p:spPr>
          <a:xfrm>
            <a:off x="4599130" y="1576582"/>
            <a:ext cx="3474721" cy="4632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8A9B31-048A-F745-A44A-6FB3DBF561AB}"/>
              </a:ext>
            </a:extLst>
          </p:cNvPr>
          <p:cNvSpPr txBox="1"/>
          <p:nvPr/>
        </p:nvSpPr>
        <p:spPr>
          <a:xfrm>
            <a:off x="4556457" y="1583971"/>
            <a:ext cx="2267712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Convert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23D126-B434-3B4B-AEF4-D20A7890269B}"/>
              </a:ext>
            </a:extLst>
          </p:cNvPr>
          <p:cNvSpPr txBox="1"/>
          <p:nvPr/>
        </p:nvSpPr>
        <p:spPr>
          <a:xfrm>
            <a:off x="4562553" y="4033086"/>
            <a:ext cx="3499105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___________Kg  ___________ </a:t>
            </a:r>
            <a:r>
              <a:rPr lang="en-US" dirty="0" err="1"/>
              <a:t>Lb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413A93-6D21-0747-B144-0C6AD2125945}"/>
              </a:ext>
            </a:extLst>
          </p:cNvPr>
          <p:cNvSpPr txBox="1"/>
          <p:nvPr/>
        </p:nvSpPr>
        <p:spPr>
          <a:xfrm>
            <a:off x="4562552" y="3344792"/>
            <a:ext cx="371856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___________Km  ___________ Mile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D88E30-3B34-1E42-A4A0-D5F31524CD5A}"/>
              </a:ext>
            </a:extLst>
          </p:cNvPr>
          <p:cNvSpPr txBox="1"/>
          <p:nvPr/>
        </p:nvSpPr>
        <p:spPr>
          <a:xfrm>
            <a:off x="4714954" y="2779280"/>
            <a:ext cx="316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__________F  ___________ 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6AC18E-1CC7-364E-9DEA-C01A2AE8A86D}"/>
              </a:ext>
            </a:extLst>
          </p:cNvPr>
          <p:cNvSpPr txBox="1"/>
          <p:nvPr/>
        </p:nvSpPr>
        <p:spPr>
          <a:xfrm>
            <a:off x="4562552" y="4798060"/>
            <a:ext cx="40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_________Liter  _____1____ Gallon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92CE1B-E7C4-5C44-8E64-39D8AA5B01A1}"/>
              </a:ext>
            </a:extLst>
          </p:cNvPr>
          <p:cNvSpPr txBox="1"/>
          <p:nvPr/>
        </p:nvSpPr>
        <p:spPr>
          <a:xfrm>
            <a:off x="4542587" y="1075694"/>
            <a:ext cx="351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Step2: User input a value in Kg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C81F7A-FCBD-F740-8A5C-7F935440213A}"/>
              </a:ext>
            </a:extLst>
          </p:cNvPr>
          <p:cNvSpPr/>
          <p:nvPr/>
        </p:nvSpPr>
        <p:spPr>
          <a:xfrm>
            <a:off x="8409130" y="1537210"/>
            <a:ext cx="3499104" cy="4645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567723-4A8B-7B4B-82D7-736C6D08B1D0}"/>
              </a:ext>
            </a:extLst>
          </p:cNvPr>
          <p:cNvSpPr/>
          <p:nvPr/>
        </p:nvSpPr>
        <p:spPr>
          <a:xfrm>
            <a:off x="8409130" y="1537210"/>
            <a:ext cx="3474720" cy="4632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F5FD24-1654-FC47-90AF-F5D9BCA0ADA1}"/>
              </a:ext>
            </a:extLst>
          </p:cNvPr>
          <p:cNvSpPr txBox="1"/>
          <p:nvPr/>
        </p:nvSpPr>
        <p:spPr>
          <a:xfrm>
            <a:off x="8366458" y="1544598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Convert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035256-5729-F74A-B6FA-97936D2D7457}"/>
              </a:ext>
            </a:extLst>
          </p:cNvPr>
          <p:cNvSpPr txBox="1"/>
          <p:nvPr/>
        </p:nvSpPr>
        <p:spPr>
          <a:xfrm>
            <a:off x="8372554" y="3993713"/>
            <a:ext cx="349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___________Kg  ___________ </a:t>
            </a:r>
            <a:r>
              <a:rPr lang="en-US" dirty="0" err="1"/>
              <a:t>Lb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5334C6-770A-BD41-840B-E32A2849DFB5}"/>
              </a:ext>
            </a:extLst>
          </p:cNvPr>
          <p:cNvSpPr txBox="1"/>
          <p:nvPr/>
        </p:nvSpPr>
        <p:spPr>
          <a:xfrm>
            <a:off x="8372554" y="3305419"/>
            <a:ext cx="371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___________Km  ___________ Mile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DAF66F-F191-3649-B59A-18E91B6BE381}"/>
              </a:ext>
            </a:extLst>
          </p:cNvPr>
          <p:cNvSpPr txBox="1"/>
          <p:nvPr/>
        </p:nvSpPr>
        <p:spPr>
          <a:xfrm>
            <a:off x="8524954" y="2739907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_________F  ____________ 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AC36DF-5F59-4543-962A-CE3CEDFF7684}"/>
              </a:ext>
            </a:extLst>
          </p:cNvPr>
          <p:cNvSpPr txBox="1"/>
          <p:nvPr/>
        </p:nvSpPr>
        <p:spPr>
          <a:xfrm>
            <a:off x="8372554" y="4758686"/>
            <a:ext cx="40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___3.785____Liter  ___1____ Gallon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4FF38F-C20F-9D42-AD25-B2EE0EDFFAFC}"/>
              </a:ext>
            </a:extLst>
          </p:cNvPr>
          <p:cNvSpPr txBox="1"/>
          <p:nvPr/>
        </p:nvSpPr>
        <p:spPr>
          <a:xfrm>
            <a:off x="8344818" y="949778"/>
            <a:ext cx="351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Step3: app automatically convert the and shows the values 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4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856</Words>
  <Application>Microsoft Macintosh PowerPoint</Application>
  <PresentationFormat>Widescreen</PresentationFormat>
  <Paragraphs>168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 shen</dc:creator>
  <cp:lastModifiedBy>wen shen</cp:lastModifiedBy>
  <cp:revision>9</cp:revision>
  <dcterms:created xsi:type="dcterms:W3CDTF">2020-02-01T21:31:40Z</dcterms:created>
  <dcterms:modified xsi:type="dcterms:W3CDTF">2020-02-12T16:19:14Z</dcterms:modified>
</cp:coreProperties>
</file>