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5B26-132F-5C49-831E-8A8A9CF07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A05D9-C32E-1445-AA5E-C13F93359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D86A-3862-6942-9352-759C3D37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58A1-5A6A-0D40-907C-FEED607F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DD60-6413-8148-9374-E034B446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DF95-CF88-B74C-BF63-EB267892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9E87C-5BBD-7E4A-A4FE-721048F2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A446-5BEB-EE44-BF91-1873E94A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E593-EA1E-C843-9478-45F3EAEE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F9AB-C1DD-FC43-A854-C49B45BA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4E88-671E-6C4E-994B-8BA2A5F30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D55F8-4FFD-364B-9557-54901399B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F129-3619-E547-ABF9-6F9BB20C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8B17-C383-0444-9944-5EFCC154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065-B4B3-4744-AD70-98F2DD2B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DB8B-EA8D-8E44-B6D4-5FB9479B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BC42-BE42-F344-B556-9CA60446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8348-DA08-4047-94B0-BAEF5DB4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D69B-AAE3-0143-A3F5-F11B4421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9E27-4DA9-C04D-8A40-B5119CC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3D60-2E38-9948-98FC-F22EC765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E2FA-06C1-5F42-BC53-6651C095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4BBA-CC7D-FA49-98B2-8E8436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0ABE-C631-7D47-AB0D-4441EEE9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207D-8563-4946-AC7D-F8187FCB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770E-D888-BB4D-BA5A-6DBA6EF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C9C1-B8AE-AA4E-BC47-F7E28B999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452D0-05AB-514B-8E68-FAFF5776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341C-C2B8-4045-8E65-75B80066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C137-9FB0-A343-BFE4-428292E8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5B5BD-2AF6-9E45-85E6-A72FECC7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BB81-7043-A54A-A1D7-A6B9F136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0714-A30A-C943-98AC-7A2AE3A5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D403-EA1F-984B-ACE9-0DAB7883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C92D-4C1A-EF46-ADD5-B43BCB03C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0EF01-6DE3-4048-968F-74C61A5DB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A31ED-0745-BA4D-A461-A11C1B9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1A284-8E97-1D4E-AD93-0D2C6CCE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8ACD4-532C-5249-B151-69D2295F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41FA-4C8E-244E-A6F9-1B76E393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5775-4311-FB4E-8202-43DA137F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2BDC5-82E1-EA4E-908A-0B2F9732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BBA55-729B-454D-AD62-F58754CA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39B3D-0577-3D46-AADD-3A8B86AB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ECF8C-54ED-9D4D-BE2D-3001509E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D260B-3BAC-384F-B095-A8B42260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4BD0-63D1-C040-8286-9278C285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83E4-6F69-184A-BF98-721F0DB6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B3D2E-C102-2D4A-AB32-7FD143FAE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3527-3679-4448-9D11-47A772CD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5BB4-3BA1-6B40-ADD5-32A559F1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265AF-2D70-C944-BAB3-0BA0A119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C1DD-FACC-E445-819A-1BBEE4F2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AC76B-42F3-B54F-83A8-1EBEDE87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0C6C-FC21-DC45-AD9D-04F43217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E4829-A2AA-5148-9EB5-151CC1ED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DD71A-D509-4640-97F1-AA60546A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9E52-881E-8142-B04F-831A0141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51909-0D93-8644-8FEE-E4D1A974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ED3D-6A8F-334C-9AF7-C1EE5097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94C9-920D-D942-B218-8B452D48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C9-8248-AE4D-B77F-44072BB2C75E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A875-0AB2-D248-A35C-373AA1E0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3025-0E33-5E47-92A7-0214AD2E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7752-7B71-EE4C-AEEC-48C0AC55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write and save a note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1999488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Note:__________________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3218688" y="1920978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2731008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907282" y="919758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write a note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DAA84-86DD-C64A-980D-C49124113A0B}"/>
              </a:ext>
            </a:extLst>
          </p:cNvPr>
          <p:cNvSpPr/>
          <p:nvPr/>
        </p:nvSpPr>
        <p:spPr>
          <a:xfrm>
            <a:off x="4730498" y="1426464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06D47-80C6-FB49-BCF8-B7A1CE1AF9DE}"/>
              </a:ext>
            </a:extLst>
          </p:cNvPr>
          <p:cNvSpPr/>
          <p:nvPr/>
        </p:nvSpPr>
        <p:spPr>
          <a:xfrm>
            <a:off x="4742690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2041A-9B81-E448-BD58-293706194171}"/>
              </a:ext>
            </a:extLst>
          </p:cNvPr>
          <p:cNvSpPr txBox="1"/>
          <p:nvPr/>
        </p:nvSpPr>
        <p:spPr>
          <a:xfrm>
            <a:off x="4754882" y="1989082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Note:____Note1_____________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7EAA7-7CDA-0F45-AE8D-20F93A5858A6}"/>
              </a:ext>
            </a:extLst>
          </p:cNvPr>
          <p:cNvSpPr/>
          <p:nvPr/>
        </p:nvSpPr>
        <p:spPr>
          <a:xfrm>
            <a:off x="7473698" y="1910572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1D3D0-A09A-CC44-9407-4B38C1F4980A}"/>
              </a:ext>
            </a:extLst>
          </p:cNvPr>
          <p:cNvSpPr/>
          <p:nvPr/>
        </p:nvSpPr>
        <p:spPr>
          <a:xfrm>
            <a:off x="4754882" y="2720602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save the note by clicking save button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FAC46-3818-184B-8DAF-DEBA5E5FF84B}"/>
              </a:ext>
            </a:extLst>
          </p:cNvPr>
          <p:cNvSpPr/>
          <p:nvPr/>
        </p:nvSpPr>
        <p:spPr>
          <a:xfrm>
            <a:off x="8540498" y="1416058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7B507-DC9C-154A-AA8F-DDF262C3BCB5}"/>
              </a:ext>
            </a:extLst>
          </p:cNvPr>
          <p:cNvSpPr/>
          <p:nvPr/>
        </p:nvSpPr>
        <p:spPr>
          <a:xfrm>
            <a:off x="8552690" y="1426464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5A9E4-E32D-2648-9BCF-A2BCCD892D46}"/>
              </a:ext>
            </a:extLst>
          </p:cNvPr>
          <p:cNvSpPr txBox="1"/>
          <p:nvPr/>
        </p:nvSpPr>
        <p:spPr>
          <a:xfrm>
            <a:off x="8564882" y="1978676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Note:____Note1_____________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600A9B-EDFB-B54A-8BCA-492C3FC68D5A}"/>
              </a:ext>
            </a:extLst>
          </p:cNvPr>
          <p:cNvSpPr/>
          <p:nvPr/>
        </p:nvSpPr>
        <p:spPr>
          <a:xfrm>
            <a:off x="11283698" y="1900166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2B369-48BF-CE47-BDC7-3058BBF3925C}"/>
              </a:ext>
            </a:extLst>
          </p:cNvPr>
          <p:cNvSpPr/>
          <p:nvPr/>
        </p:nvSpPr>
        <p:spPr>
          <a:xfrm>
            <a:off x="8564882" y="2710196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01EB19-F2E4-744A-B5D0-ECF450FACABC}"/>
              </a:ext>
            </a:extLst>
          </p:cNvPr>
          <p:cNvSpPr txBox="1"/>
          <p:nvPr/>
        </p:nvSpPr>
        <p:spPr>
          <a:xfrm>
            <a:off x="8680704" y="2731008"/>
            <a:ext cx="29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1.Note 1</a:t>
            </a:r>
          </a:p>
        </p:txBody>
      </p:sp>
    </p:spTree>
    <p:extLst>
      <p:ext uri="{BB962C8B-B14F-4D97-AF65-F5344CB8AC3E}">
        <p14:creationId xmlns:p14="http://schemas.microsoft.com/office/powerpoint/2010/main" val="184399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save notes as a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95219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1999488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Note:__________________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3218688" y="1920978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2731008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907282" y="919758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write another note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DAA84-86DD-C64A-980D-C49124113A0B}"/>
              </a:ext>
            </a:extLst>
          </p:cNvPr>
          <p:cNvSpPr/>
          <p:nvPr/>
        </p:nvSpPr>
        <p:spPr>
          <a:xfrm>
            <a:off x="4730498" y="1426464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06D47-80C6-FB49-BCF8-B7A1CE1AF9DE}"/>
              </a:ext>
            </a:extLst>
          </p:cNvPr>
          <p:cNvSpPr/>
          <p:nvPr/>
        </p:nvSpPr>
        <p:spPr>
          <a:xfrm>
            <a:off x="4742690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2041A-9B81-E448-BD58-293706194171}"/>
              </a:ext>
            </a:extLst>
          </p:cNvPr>
          <p:cNvSpPr txBox="1"/>
          <p:nvPr/>
        </p:nvSpPr>
        <p:spPr>
          <a:xfrm>
            <a:off x="4754882" y="1989082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Note:____Note2_____________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7EAA7-7CDA-0F45-AE8D-20F93A5858A6}"/>
              </a:ext>
            </a:extLst>
          </p:cNvPr>
          <p:cNvSpPr/>
          <p:nvPr/>
        </p:nvSpPr>
        <p:spPr>
          <a:xfrm>
            <a:off x="7473698" y="1910572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1D3D0-A09A-CC44-9407-4B38C1F4980A}"/>
              </a:ext>
            </a:extLst>
          </p:cNvPr>
          <p:cNvSpPr/>
          <p:nvPr/>
        </p:nvSpPr>
        <p:spPr>
          <a:xfrm>
            <a:off x="4754882" y="2720602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save the note by clicking save button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FAC46-3818-184B-8DAF-DEBA5E5FF84B}"/>
              </a:ext>
            </a:extLst>
          </p:cNvPr>
          <p:cNvSpPr/>
          <p:nvPr/>
        </p:nvSpPr>
        <p:spPr>
          <a:xfrm>
            <a:off x="8540498" y="1416058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7B507-DC9C-154A-AA8F-DDF262C3BCB5}"/>
              </a:ext>
            </a:extLst>
          </p:cNvPr>
          <p:cNvSpPr/>
          <p:nvPr/>
        </p:nvSpPr>
        <p:spPr>
          <a:xfrm>
            <a:off x="8552690" y="1426464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5A9E4-E32D-2648-9BCF-A2BCCD892D46}"/>
              </a:ext>
            </a:extLst>
          </p:cNvPr>
          <p:cNvSpPr txBox="1"/>
          <p:nvPr/>
        </p:nvSpPr>
        <p:spPr>
          <a:xfrm>
            <a:off x="8564882" y="1978676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Note:____Note2_____________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600A9B-EDFB-B54A-8BCA-492C3FC68D5A}"/>
              </a:ext>
            </a:extLst>
          </p:cNvPr>
          <p:cNvSpPr/>
          <p:nvPr/>
        </p:nvSpPr>
        <p:spPr>
          <a:xfrm>
            <a:off x="11283698" y="1900166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2B369-48BF-CE47-BDC7-3058BBF3925C}"/>
              </a:ext>
            </a:extLst>
          </p:cNvPr>
          <p:cNvSpPr/>
          <p:nvPr/>
        </p:nvSpPr>
        <p:spPr>
          <a:xfrm>
            <a:off x="8564882" y="2710196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01EB19-F2E4-744A-B5D0-ECF450FACABC}"/>
              </a:ext>
            </a:extLst>
          </p:cNvPr>
          <p:cNvSpPr txBox="1"/>
          <p:nvPr/>
        </p:nvSpPr>
        <p:spPr>
          <a:xfrm>
            <a:off x="8680704" y="2731008"/>
            <a:ext cx="291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1.Note 1</a:t>
            </a:r>
          </a:p>
          <a:p>
            <a:r>
              <a:rPr lang="en-US" dirty="0"/>
              <a:t>2.Note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97B92-4F44-E54E-8F7D-4E6167B5ED52}"/>
              </a:ext>
            </a:extLst>
          </p:cNvPr>
          <p:cNvSpPr txBox="1"/>
          <p:nvPr/>
        </p:nvSpPr>
        <p:spPr>
          <a:xfrm>
            <a:off x="499872" y="2830330"/>
            <a:ext cx="29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1.Note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2922EF-0D9E-774B-ACC4-063549B8D943}"/>
              </a:ext>
            </a:extLst>
          </p:cNvPr>
          <p:cNvSpPr txBox="1"/>
          <p:nvPr/>
        </p:nvSpPr>
        <p:spPr>
          <a:xfrm>
            <a:off x="4718308" y="2789909"/>
            <a:ext cx="29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1.Note 1</a:t>
            </a:r>
          </a:p>
        </p:txBody>
      </p:sp>
    </p:spTree>
    <p:extLst>
      <p:ext uri="{BB962C8B-B14F-4D97-AF65-F5344CB8AC3E}">
        <p14:creationId xmlns:p14="http://schemas.microsoft.com/office/powerpoint/2010/main" val="215626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A7FE8-7917-A748-9F16-C85DD58C4BC0}"/>
              </a:ext>
            </a:extLst>
          </p:cNvPr>
          <p:cNvSpPr txBox="1"/>
          <p:nvPr/>
        </p:nvSpPr>
        <p:spPr>
          <a:xfrm>
            <a:off x="4017264" y="355354"/>
            <a:ext cx="693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case: user can edit a note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18DAE-1B3C-FF4E-A333-C936E94DB36E}"/>
              </a:ext>
            </a:extLst>
          </p:cNvPr>
          <p:cNvSpPr/>
          <p:nvPr/>
        </p:nvSpPr>
        <p:spPr>
          <a:xfrm>
            <a:off x="475488" y="143687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9D60-2A5C-CF4E-B77B-3F066222A801}"/>
              </a:ext>
            </a:extLst>
          </p:cNvPr>
          <p:cNvSpPr txBox="1"/>
          <p:nvPr/>
        </p:nvSpPr>
        <p:spPr>
          <a:xfrm>
            <a:off x="688848" y="816554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Step1:: App show the UI and note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72401-40D6-9944-B410-F39CE425690A}"/>
              </a:ext>
            </a:extLst>
          </p:cNvPr>
          <p:cNvSpPr/>
          <p:nvPr/>
        </p:nvSpPr>
        <p:spPr>
          <a:xfrm>
            <a:off x="499872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C0F88-6759-6C40-8DB9-2C4A972C8B1F}"/>
              </a:ext>
            </a:extLst>
          </p:cNvPr>
          <p:cNvSpPr txBox="1"/>
          <p:nvPr/>
        </p:nvSpPr>
        <p:spPr>
          <a:xfrm>
            <a:off x="499872" y="1999488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Note:__________________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F3F6E-8391-4444-97BF-B2642624F0EC}"/>
              </a:ext>
            </a:extLst>
          </p:cNvPr>
          <p:cNvSpPr/>
          <p:nvPr/>
        </p:nvSpPr>
        <p:spPr>
          <a:xfrm>
            <a:off x="3218688" y="1920978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089AE-CD58-1144-A47D-7A0CC6F0115A}"/>
              </a:ext>
            </a:extLst>
          </p:cNvPr>
          <p:cNvSpPr/>
          <p:nvPr/>
        </p:nvSpPr>
        <p:spPr>
          <a:xfrm>
            <a:off x="499872" y="2731008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5411F-D771-DB4D-8625-33D5FD877F22}"/>
              </a:ext>
            </a:extLst>
          </p:cNvPr>
          <p:cNvSpPr txBox="1"/>
          <p:nvPr/>
        </p:nvSpPr>
        <p:spPr>
          <a:xfrm>
            <a:off x="4907282" y="919758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click a note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DAA84-86DD-C64A-980D-C49124113A0B}"/>
              </a:ext>
            </a:extLst>
          </p:cNvPr>
          <p:cNvSpPr/>
          <p:nvPr/>
        </p:nvSpPr>
        <p:spPr>
          <a:xfrm>
            <a:off x="4730498" y="1426464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06D47-80C6-FB49-BCF8-B7A1CE1AF9DE}"/>
              </a:ext>
            </a:extLst>
          </p:cNvPr>
          <p:cNvSpPr/>
          <p:nvPr/>
        </p:nvSpPr>
        <p:spPr>
          <a:xfrm>
            <a:off x="4742690" y="143687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2041A-9B81-E448-BD58-293706194171}"/>
              </a:ext>
            </a:extLst>
          </p:cNvPr>
          <p:cNvSpPr txBox="1"/>
          <p:nvPr/>
        </p:nvSpPr>
        <p:spPr>
          <a:xfrm>
            <a:off x="4754882" y="1989082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Note:_____________________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7EAA7-7CDA-0F45-AE8D-20F93A5858A6}"/>
              </a:ext>
            </a:extLst>
          </p:cNvPr>
          <p:cNvSpPr/>
          <p:nvPr/>
        </p:nvSpPr>
        <p:spPr>
          <a:xfrm>
            <a:off x="7473698" y="1910572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1D3D0-A09A-CC44-9407-4B38C1F4980A}"/>
              </a:ext>
            </a:extLst>
          </p:cNvPr>
          <p:cNvSpPr/>
          <p:nvPr/>
        </p:nvSpPr>
        <p:spPr>
          <a:xfrm>
            <a:off x="4754882" y="2720602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BDA7-82F4-0C4D-98BC-F99F03C9EE3D}"/>
              </a:ext>
            </a:extLst>
          </p:cNvPr>
          <p:cNvSpPr txBox="1"/>
          <p:nvPr/>
        </p:nvSpPr>
        <p:spPr>
          <a:xfrm>
            <a:off x="8839200" y="796635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edit the note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FAC46-3818-184B-8DAF-DEBA5E5FF84B}"/>
              </a:ext>
            </a:extLst>
          </p:cNvPr>
          <p:cNvSpPr/>
          <p:nvPr/>
        </p:nvSpPr>
        <p:spPr>
          <a:xfrm>
            <a:off x="8540498" y="1416058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7B507-DC9C-154A-AA8F-DDF262C3BCB5}"/>
              </a:ext>
            </a:extLst>
          </p:cNvPr>
          <p:cNvSpPr/>
          <p:nvPr/>
        </p:nvSpPr>
        <p:spPr>
          <a:xfrm>
            <a:off x="8552690" y="1426464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5A9E4-E32D-2648-9BCF-A2BCCD892D46}"/>
              </a:ext>
            </a:extLst>
          </p:cNvPr>
          <p:cNvSpPr txBox="1"/>
          <p:nvPr/>
        </p:nvSpPr>
        <p:spPr>
          <a:xfrm>
            <a:off x="8564882" y="1978676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Note:____________________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600A9B-EDFB-B54A-8BCA-492C3FC68D5A}"/>
              </a:ext>
            </a:extLst>
          </p:cNvPr>
          <p:cNvSpPr/>
          <p:nvPr/>
        </p:nvSpPr>
        <p:spPr>
          <a:xfrm>
            <a:off x="11283698" y="1900166"/>
            <a:ext cx="621792" cy="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2B369-48BF-CE47-BDC7-3058BBF3925C}"/>
              </a:ext>
            </a:extLst>
          </p:cNvPr>
          <p:cNvSpPr/>
          <p:nvPr/>
        </p:nvSpPr>
        <p:spPr>
          <a:xfrm>
            <a:off x="8564882" y="2710196"/>
            <a:ext cx="3474720" cy="3340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01EB19-F2E4-744A-B5D0-ECF450FACABC}"/>
              </a:ext>
            </a:extLst>
          </p:cNvPr>
          <p:cNvSpPr txBox="1"/>
          <p:nvPr/>
        </p:nvSpPr>
        <p:spPr>
          <a:xfrm>
            <a:off x="8680704" y="2731008"/>
            <a:ext cx="29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1.Note 1 edited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44F05-56CF-A64C-8118-01B7EFBC9034}"/>
              </a:ext>
            </a:extLst>
          </p:cNvPr>
          <p:cNvSpPr txBox="1"/>
          <p:nvPr/>
        </p:nvSpPr>
        <p:spPr>
          <a:xfrm>
            <a:off x="438910" y="2804470"/>
            <a:ext cx="29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1.Note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6A1AC-391C-754A-A8F1-6CF94EA294A6}"/>
              </a:ext>
            </a:extLst>
          </p:cNvPr>
          <p:cNvSpPr txBox="1"/>
          <p:nvPr/>
        </p:nvSpPr>
        <p:spPr>
          <a:xfrm>
            <a:off x="4846320" y="2731008"/>
            <a:ext cx="29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1.Note 1 </a:t>
            </a:r>
          </a:p>
        </p:txBody>
      </p:sp>
    </p:spTree>
    <p:extLst>
      <p:ext uri="{BB962C8B-B14F-4D97-AF65-F5344CB8AC3E}">
        <p14:creationId xmlns:p14="http://schemas.microsoft.com/office/powerpoint/2010/main" val="382631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171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shen</dc:creator>
  <cp:lastModifiedBy>wen shen</cp:lastModifiedBy>
  <cp:revision>2</cp:revision>
  <dcterms:created xsi:type="dcterms:W3CDTF">2020-02-29T01:01:27Z</dcterms:created>
  <dcterms:modified xsi:type="dcterms:W3CDTF">2020-02-29T01:13:27Z</dcterms:modified>
</cp:coreProperties>
</file>