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428-B328-A649-A09F-0900BD93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2405-07DF-C348-B2BC-60E0D4C9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272D-F8F4-6F4A-83E2-0F60DE79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1EA-655E-A64A-A4A8-DC63861F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F2A6-20D1-D048-B246-E135B67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5EB-20AC-E04D-B787-B051CAAD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4C6D-4176-F247-8499-6F66C8AF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23CB-B24F-4A49-8258-3BAC436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CF4E-49A8-1C40-A73E-B07FDFDF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B9A4-FEB7-E54B-A3E1-F4FA8430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B014-5105-CF45-AA93-DD88D3AB9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438E1-537E-8241-BFC7-47470462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B65-47B4-0447-80D1-8E4B24A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11F4-15E0-5949-ADCE-91CC867C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7CD0-3514-E440-A961-E20C072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837F-70E3-4141-A668-2D044DD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B265-F5DE-7B4C-B02F-126662E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B5B-E87B-9247-9BFE-854B33D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A713-AACE-D741-884C-A62D468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C853-CE4E-D948-9000-837D089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688-0D53-184B-B05D-05D52821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F68F-AB45-E144-8CE5-DFF8408C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DA7D-65DC-5F44-8E69-1968EAE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3C12-85D3-1D4F-9B26-3327E941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FF2-7EDF-F049-AE61-DF5AD9F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219D-EA02-2845-9178-614737ED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0A81-5853-354A-8E5D-7E5C915C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D71A-CA32-A04B-9D5B-60EAB957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A389-5680-5A4A-87B1-0C760AD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0701-9E38-CE42-A458-5C4639C4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E96F-92F9-3446-BB15-3096D562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6F7-554C-1C4C-B683-793089B6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B10C-2FC7-A045-8F0C-A3CD9099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A108-5F91-1142-9C21-F99B5C41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728E-3964-934D-B883-B1A0D1CA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EE12-424B-014D-99F4-B8FEFC28D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1E91A-B561-3644-A78C-96A5229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81A4D-9217-8C42-B99B-6BD8168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7C29E-E97B-B748-A2DB-F12926A0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27-0FF8-1548-AC7B-09F6EB20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0657C-C04E-414C-ABD6-B8F4D477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4AE7-72B0-8244-AE87-F0A8460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B4C8-B700-0348-9BEA-E3A92331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E8113-C925-B348-8063-51B8D65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D2205-9D38-C64D-A710-9CAA55A3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1121-20F1-674E-8E84-5713187A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8F6-2B46-1946-A5DA-2B55D08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B58-4A50-084B-B8CA-74DCC1B9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4FD6-F1D8-4C4A-87BA-4C7BEB9B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992F-9628-744E-98C0-CD9E8B4B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BF15-3D89-BE41-B251-592206C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058C-FB6B-E34D-B5BB-9E6FBF3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D9F-B1B9-F64D-A46F-6AE0095C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464B5-B5C7-6549-A612-2DC507B7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5B5E-B3B1-E74F-B2C8-F031A22C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3E83-094D-5A4B-B839-33AA6CC1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8257-A021-9942-B23F-3752942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ED70-E1AD-8944-8625-CC8557B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EFA-A29E-7341-B41C-059B592C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1DAE-58EC-CB4B-ACB4-14D058A8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1DD8-B207-EB44-8EC4-1E5EC745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443A-4F5C-DA41-82D5-DAFF1E776614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B336-CC8B-DA4C-B60C-FDDEBC65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5E8-B205-3B48-AB2E-E980071D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7DF4-0949-1748-873F-52DA34B1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adding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14143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“+”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70034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58636" y="2036939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Date_2/2__ Amount_100__ </a:t>
            </a:r>
            <a:r>
              <a:rPr lang="en-US" dirty="0" err="1"/>
              <a:t>Event_Salary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66543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58636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22434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59410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15301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03903" y="2036939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11810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03903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67701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2358580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238255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280640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27531" y="283512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54927" y="283541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121D0-D6F4-AF4E-83BE-1B95A0DBD0BE}"/>
              </a:ext>
            </a:extLst>
          </p:cNvPr>
          <p:cNvSpPr txBox="1"/>
          <p:nvPr/>
        </p:nvSpPr>
        <p:spPr>
          <a:xfrm>
            <a:off x="8401807" y="315590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$100 on 2/2 for Salary </a:t>
            </a:r>
          </a:p>
        </p:txBody>
      </p:sp>
    </p:spTree>
    <p:extLst>
      <p:ext uri="{BB962C8B-B14F-4D97-AF65-F5344CB8AC3E}">
        <p14:creationId xmlns:p14="http://schemas.microsoft.com/office/powerpoint/2010/main" val="32135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for spending money to their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6514143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261102" y="845412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input date and click “-” button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Step3:History show the activity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03FC-9AAD-8341-9C1D-5D12DAF334B6}"/>
              </a:ext>
            </a:extLst>
          </p:cNvPr>
          <p:cNvSpPr/>
          <p:nvPr/>
        </p:nvSpPr>
        <p:spPr>
          <a:xfrm>
            <a:off x="7170034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7D2D3-B751-8B42-BC10-0D61B2E1133B}"/>
              </a:ext>
            </a:extLst>
          </p:cNvPr>
          <p:cNvSpPr/>
          <p:nvPr/>
        </p:nvSpPr>
        <p:spPr>
          <a:xfrm>
            <a:off x="4334252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7BE89-774B-6F4C-BD19-E756A06C8EA8}"/>
              </a:ext>
            </a:extLst>
          </p:cNvPr>
          <p:cNvSpPr/>
          <p:nvPr/>
        </p:nvSpPr>
        <p:spPr>
          <a:xfrm>
            <a:off x="4356540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290C5-5CAA-5B44-B8D5-1EE25CBBAB8A}"/>
              </a:ext>
            </a:extLst>
          </p:cNvPr>
          <p:cNvSpPr txBox="1"/>
          <p:nvPr/>
        </p:nvSpPr>
        <p:spPr>
          <a:xfrm>
            <a:off x="4358636" y="2036939"/>
            <a:ext cx="31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Date_2/3__ Amount_20__ </a:t>
            </a:r>
            <a:r>
              <a:rPr lang="en-US" dirty="0" err="1"/>
              <a:t>Event_shopping</a:t>
            </a:r>
            <a:r>
              <a:rPr lang="en-US" dirty="0"/>
              <a:t>___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6C72-67DD-7748-9149-1230582DD080}"/>
              </a:ext>
            </a:extLst>
          </p:cNvPr>
          <p:cNvSpPr/>
          <p:nvPr/>
        </p:nvSpPr>
        <p:spPr>
          <a:xfrm>
            <a:off x="6666543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37173-E3DA-2645-B060-8F55B4E0EE31}"/>
              </a:ext>
            </a:extLst>
          </p:cNvPr>
          <p:cNvSpPr/>
          <p:nvPr/>
        </p:nvSpPr>
        <p:spPr>
          <a:xfrm>
            <a:off x="4358636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32AC6-3FA8-9C42-86CB-701A4FE56FD6}"/>
              </a:ext>
            </a:extLst>
          </p:cNvPr>
          <p:cNvSpPr/>
          <p:nvPr/>
        </p:nvSpPr>
        <p:spPr>
          <a:xfrm>
            <a:off x="7322434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10559410" y="22475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11215301" y="22369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8379519" y="1474321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8401807" y="1488317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8403903" y="2036939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10711810" y="2399972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8403903" y="2768459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11367701" y="2389388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C65A2-BE69-094C-88FC-6DDFB858AC2F}"/>
              </a:ext>
            </a:extLst>
          </p:cNvPr>
          <p:cNvSpPr/>
          <p:nvPr/>
        </p:nvSpPr>
        <p:spPr>
          <a:xfrm>
            <a:off x="2748044" y="2358580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592A03-EB5C-F04D-A3E4-7D5B537B5095}"/>
              </a:ext>
            </a:extLst>
          </p:cNvPr>
          <p:cNvSpPr/>
          <p:nvPr/>
        </p:nvSpPr>
        <p:spPr>
          <a:xfrm>
            <a:off x="3486907" y="2382554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23B28-E905-1E4E-900D-210781ECEE87}"/>
              </a:ext>
            </a:extLst>
          </p:cNvPr>
          <p:cNvSpPr txBox="1"/>
          <p:nvPr/>
        </p:nvSpPr>
        <p:spPr>
          <a:xfrm>
            <a:off x="1619723" y="2806404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67C54-5943-9D44-A762-363CFAC62D2D}"/>
              </a:ext>
            </a:extLst>
          </p:cNvPr>
          <p:cNvSpPr txBox="1"/>
          <p:nvPr/>
        </p:nvSpPr>
        <p:spPr>
          <a:xfrm>
            <a:off x="5427531" y="283512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9754927" y="283541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121D0-D6F4-AF4E-83BE-1B95A0DBD0BE}"/>
              </a:ext>
            </a:extLst>
          </p:cNvPr>
          <p:cNvSpPr txBox="1"/>
          <p:nvPr/>
        </p:nvSpPr>
        <p:spPr>
          <a:xfrm>
            <a:off x="8401807" y="315590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$100 on 2/2 for Salary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74ED4-E27A-B641-9B00-ABF77D97840A}"/>
              </a:ext>
            </a:extLst>
          </p:cNvPr>
          <p:cNvSpPr txBox="1"/>
          <p:nvPr/>
        </p:nvSpPr>
        <p:spPr>
          <a:xfrm>
            <a:off x="8424095" y="3508355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Spent $20 on 2/3 for shopping </a:t>
            </a:r>
          </a:p>
        </p:txBody>
      </p:sp>
    </p:spTree>
    <p:extLst>
      <p:ext uri="{BB962C8B-B14F-4D97-AF65-F5344CB8AC3E}">
        <p14:creationId xmlns:p14="http://schemas.microsoft.com/office/powerpoint/2010/main" val="20895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3341935" y="242286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The history will maintain when user open app next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4910137" y="95379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show the activity 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69EB6-42D7-3845-AF5A-62D5F0FE27B1}"/>
              </a:ext>
            </a:extLst>
          </p:cNvPr>
          <p:cNvSpPr/>
          <p:nvPr/>
        </p:nvSpPr>
        <p:spPr>
          <a:xfrm>
            <a:off x="6630347" y="240473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2F36-8BF9-6145-9788-9A03E5395FEF}"/>
              </a:ext>
            </a:extLst>
          </p:cNvPr>
          <p:cNvSpPr/>
          <p:nvPr/>
        </p:nvSpPr>
        <p:spPr>
          <a:xfrm>
            <a:off x="7286238" y="239415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56DB2-25F3-3347-B24C-D68997B22100}"/>
              </a:ext>
            </a:extLst>
          </p:cNvPr>
          <p:cNvSpPr/>
          <p:nvPr/>
        </p:nvSpPr>
        <p:spPr>
          <a:xfrm>
            <a:off x="4450456" y="1631484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FE9A48-D829-8F49-B2C1-56B41DC7702D}"/>
              </a:ext>
            </a:extLst>
          </p:cNvPr>
          <p:cNvSpPr/>
          <p:nvPr/>
        </p:nvSpPr>
        <p:spPr>
          <a:xfrm>
            <a:off x="4462648" y="16307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Balance:$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BD941-3367-F040-93C6-2F1719FF0142}"/>
              </a:ext>
            </a:extLst>
          </p:cNvPr>
          <p:cNvSpPr txBox="1"/>
          <p:nvPr/>
        </p:nvSpPr>
        <p:spPr>
          <a:xfrm>
            <a:off x="4474840" y="2194102"/>
            <a:ext cx="318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Date___ Amount___ Event____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35955-17F5-6444-BA71-0EBDA92B9638}"/>
              </a:ext>
            </a:extLst>
          </p:cNvPr>
          <p:cNvSpPr/>
          <p:nvPr/>
        </p:nvSpPr>
        <p:spPr>
          <a:xfrm>
            <a:off x="6782747" y="2557135"/>
            <a:ext cx="488059" cy="40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96376-E0AC-9049-81FB-3B259CEA31F4}"/>
              </a:ext>
            </a:extLst>
          </p:cNvPr>
          <p:cNvSpPr/>
          <p:nvPr/>
        </p:nvSpPr>
        <p:spPr>
          <a:xfrm>
            <a:off x="4474840" y="292562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10B07-C2C4-BE46-90E1-7B37CA183511}"/>
              </a:ext>
            </a:extLst>
          </p:cNvPr>
          <p:cNvSpPr/>
          <p:nvPr/>
        </p:nvSpPr>
        <p:spPr>
          <a:xfrm>
            <a:off x="7438638" y="2546551"/>
            <a:ext cx="4450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2B9D5-4B45-1648-A574-D0808AB7F0DD}"/>
              </a:ext>
            </a:extLst>
          </p:cNvPr>
          <p:cNvSpPr txBox="1"/>
          <p:nvPr/>
        </p:nvSpPr>
        <p:spPr>
          <a:xfrm>
            <a:off x="5825864" y="2992576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121D0-D6F4-AF4E-83BE-1B95A0DBD0BE}"/>
              </a:ext>
            </a:extLst>
          </p:cNvPr>
          <p:cNvSpPr txBox="1"/>
          <p:nvPr/>
        </p:nvSpPr>
        <p:spPr>
          <a:xfrm>
            <a:off x="4472744" y="331306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$100 on 2/2 for Salary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074ED4-E27A-B641-9B00-ABF77D97840A}"/>
              </a:ext>
            </a:extLst>
          </p:cNvPr>
          <p:cNvSpPr txBox="1"/>
          <p:nvPr/>
        </p:nvSpPr>
        <p:spPr>
          <a:xfrm>
            <a:off x="4495032" y="3665518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Spent $20 on 2/3 for shopping </a:t>
            </a:r>
          </a:p>
        </p:txBody>
      </p:sp>
    </p:spTree>
    <p:extLst>
      <p:ext uri="{BB962C8B-B14F-4D97-AF65-F5344CB8AC3E}">
        <p14:creationId xmlns:p14="http://schemas.microsoft.com/office/powerpoint/2010/main" val="45210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2</cp:revision>
  <dcterms:created xsi:type="dcterms:W3CDTF">2020-03-29T00:21:12Z</dcterms:created>
  <dcterms:modified xsi:type="dcterms:W3CDTF">2020-03-29T00:34:26Z</dcterms:modified>
</cp:coreProperties>
</file>