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C428-B328-A649-A09F-0900BD93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92405-07DF-C348-B2BC-60E0D4C9B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272D-F8F4-6F4A-83E2-0F60DE79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51EA-655E-A64A-A4A8-DC63861F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F2A6-20D1-D048-B246-E135B67E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B5EB-20AC-E04D-B787-B051CAAD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4C6D-4176-F247-8499-6F66C8AF1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23CB-B24F-4A49-8258-3BAC4364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CF4E-49A8-1C40-A73E-B07FDFDF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B9A4-FEB7-E54B-A3E1-F4FA8430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BB014-5105-CF45-AA93-DD88D3AB9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438E1-537E-8241-BFC7-474704624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6B65-47B4-0447-80D1-8E4B24AA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11F4-15E0-5949-ADCE-91CC867C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7CD0-3514-E440-A961-E20C0721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837F-70E3-4141-A668-2D044DD5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B265-F5DE-7B4C-B02F-126662E1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AB5B-E87B-9247-9BFE-854B33DC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A713-AACE-D741-884C-A62D4685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C853-CE4E-D948-9000-837D0896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F688-0D53-184B-B05D-05D52821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F68F-AB45-E144-8CE5-DFF8408C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DA7D-65DC-5F44-8E69-1968EAE3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3C12-85D3-1D4F-9B26-3327E941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0FF2-7EDF-F049-AE61-DF5AD9F0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219D-EA02-2845-9178-614737ED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0A81-5853-354A-8E5D-7E5C915CB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9D71A-CA32-A04B-9D5B-60EAB957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2A389-5680-5A4A-87B1-0C760AD8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0701-9E38-CE42-A458-5C4639C4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4E96F-92F9-3446-BB15-3096D562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36F7-554C-1C4C-B683-793089B6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5B10C-2FC7-A045-8F0C-A3CD9099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2A108-5F91-1142-9C21-F99B5C41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8728E-3964-934D-B883-B1A0D1CAD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7EE12-424B-014D-99F4-B8FEFC28D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1E91A-B561-3644-A78C-96A52292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81A4D-9217-8C42-B99B-6BD81688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7C29E-E97B-B748-A2DB-F12926A0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8427-0FF8-1548-AC7B-09F6EB20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0657C-C04E-414C-ABD6-B8F4D477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04AE7-72B0-8244-AE87-F0A84604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B4C8-B700-0348-9BEA-E3A92331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E8113-C925-B348-8063-51B8D659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D2205-9D38-C64D-A710-9CAA55A3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E1121-20F1-674E-8E84-5713187A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A8F6-2B46-1946-A5DA-2B55D08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DB58-4A50-084B-B8CA-74DCC1B9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E4FD6-F1D8-4C4A-87BA-4C7BEB9B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E992F-9628-744E-98C0-CD9E8B4B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3BF15-3D89-BE41-B251-592206C6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7058C-FB6B-E34D-B5BB-9E6FBF37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DD9F-B1B9-F64D-A46F-6AE0095C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464B5-B5C7-6549-A612-2DC507B7F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35B5E-B3B1-E74F-B2C8-F031A22C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3E83-094D-5A4B-B839-33AA6CC1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58257-A021-9942-B23F-3752942F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BED70-E1AD-8944-8625-CC8557B8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BCEFA-A29E-7341-B41C-059B592C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81DAE-58EC-CB4B-ACB4-14D058A8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1DD8-B207-EB44-8EC4-1E5EC745F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443A-4F5C-DA41-82D5-DAFF1E77661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B336-CC8B-DA4C-B60C-FDDEBC657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55E8-B205-3B48-AB2E-E980071D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write for adding money to their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1999488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14143" y="22475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2731008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date and click “+”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70034" y="22369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58636" y="2036939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Date_2/2__ Amount_100__ </a:t>
            </a:r>
            <a:r>
              <a:rPr lang="en-US" dirty="0" err="1"/>
              <a:t>Event_Salary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66543" y="23999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58636" y="2768459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22434" y="23893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59410" y="22475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15301" y="22369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403903" y="2036939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11810" y="23999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403903" y="2768459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67701" y="23893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48044" y="2358580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486907" y="2382554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9723" y="280640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27531" y="283512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54927" y="283541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CFF4D5-CC7A-804F-B672-B3D4BD3F7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18535"/>
              </p:ext>
            </p:extLst>
          </p:nvPr>
        </p:nvGraphicFramePr>
        <p:xfrm>
          <a:off x="605386" y="3117163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496EBF9-EBA6-E94E-A1B6-19AF4F67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84880"/>
              </p:ext>
            </p:extLst>
          </p:nvPr>
        </p:nvGraphicFramePr>
        <p:xfrm>
          <a:off x="4464150" y="3155906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3749F96-644F-3C4A-9089-8F2BAB01F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88188"/>
              </p:ext>
            </p:extLst>
          </p:nvPr>
        </p:nvGraphicFramePr>
        <p:xfrm>
          <a:off x="8509417" y="3123803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DA35553-1366-4C41-98C7-094580DA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87765"/>
              </p:ext>
            </p:extLst>
          </p:nvPr>
        </p:nvGraphicFramePr>
        <p:xfrm>
          <a:off x="8509417" y="3474179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54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write for spending money to their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1999488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14143" y="22475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2731008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date and click “-”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70034" y="22369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58636" y="2036939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Date_2/3__ Amount_-20__ </a:t>
            </a:r>
            <a:r>
              <a:rPr lang="en-US" dirty="0" err="1"/>
              <a:t>Event_shopping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66543" y="23999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58636" y="2768459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22434" y="23893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59410" y="22475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15301" y="22369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403903" y="2036939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11810" y="23999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403903" y="2768459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67701" y="23893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48044" y="2358580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486907" y="2382554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9723" y="280640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27531" y="283512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54927" y="283541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42AC7A9-A08D-5C41-806F-EE8B1A3C4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11182"/>
              </p:ext>
            </p:extLst>
          </p:nvPr>
        </p:nvGraphicFramePr>
        <p:xfrm>
          <a:off x="605386" y="3117163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691AF1F-4CFA-8F4C-911B-43DA4E69E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12750"/>
              </p:ext>
            </p:extLst>
          </p:nvPr>
        </p:nvGraphicFramePr>
        <p:xfrm>
          <a:off x="4464150" y="3124063"/>
          <a:ext cx="3239307" cy="36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58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85A99C6-B99F-9C41-B07C-FA2AD2396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48767"/>
              </p:ext>
            </p:extLst>
          </p:nvPr>
        </p:nvGraphicFramePr>
        <p:xfrm>
          <a:off x="8519513" y="3168592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49FB368-2A15-3043-B96B-D3AFF3019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37982"/>
              </p:ext>
            </p:extLst>
          </p:nvPr>
        </p:nvGraphicFramePr>
        <p:xfrm>
          <a:off x="8519513" y="3549171"/>
          <a:ext cx="3239307" cy="36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9754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BA655D3-EB17-A347-A7A3-D537E3CF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50602"/>
              </p:ext>
            </p:extLst>
          </p:nvPr>
        </p:nvGraphicFramePr>
        <p:xfrm>
          <a:off x="8509417" y="3918925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3341935" y="242286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The history will maintain when user open app next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4514721" y="82799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show the activity 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FDCA6-AACF-F14F-BFC2-957222E25584}"/>
              </a:ext>
            </a:extLst>
          </p:cNvPr>
          <p:cNvSpPr/>
          <p:nvPr/>
        </p:nvSpPr>
        <p:spPr>
          <a:xfrm>
            <a:off x="6516243" y="22475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32870-22BA-7A4A-8105-3AFD698E81BF}"/>
              </a:ext>
            </a:extLst>
          </p:cNvPr>
          <p:cNvSpPr/>
          <p:nvPr/>
        </p:nvSpPr>
        <p:spPr>
          <a:xfrm>
            <a:off x="7172134" y="22369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592FD8-081F-B74B-9F09-760C4BA45122}"/>
              </a:ext>
            </a:extLst>
          </p:cNvPr>
          <p:cNvSpPr/>
          <p:nvPr/>
        </p:nvSpPr>
        <p:spPr>
          <a:xfrm>
            <a:off x="43363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8C2A6-A8E8-4740-9616-0B7344BC98E7}"/>
              </a:ext>
            </a:extLst>
          </p:cNvPr>
          <p:cNvSpPr/>
          <p:nvPr/>
        </p:nvSpPr>
        <p:spPr>
          <a:xfrm>
            <a:off x="43586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96DE1D-EE4D-E44C-8E1B-962B3D9B3634}"/>
              </a:ext>
            </a:extLst>
          </p:cNvPr>
          <p:cNvSpPr txBox="1"/>
          <p:nvPr/>
        </p:nvSpPr>
        <p:spPr>
          <a:xfrm>
            <a:off x="4360736" y="2036939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56C18F-3719-394F-94A6-2215462A8988}"/>
              </a:ext>
            </a:extLst>
          </p:cNvPr>
          <p:cNvSpPr/>
          <p:nvPr/>
        </p:nvSpPr>
        <p:spPr>
          <a:xfrm>
            <a:off x="6668643" y="23999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BC69D-F437-2D41-BE79-590BCD2BC3D1}"/>
              </a:ext>
            </a:extLst>
          </p:cNvPr>
          <p:cNvSpPr/>
          <p:nvPr/>
        </p:nvSpPr>
        <p:spPr>
          <a:xfrm>
            <a:off x="4360736" y="2768459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E88591-8F5D-7843-9603-01760A497ECC}"/>
              </a:ext>
            </a:extLst>
          </p:cNvPr>
          <p:cNvSpPr/>
          <p:nvPr/>
        </p:nvSpPr>
        <p:spPr>
          <a:xfrm>
            <a:off x="7324534" y="23893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406F5B-D309-4941-A40D-1D28F9B3B618}"/>
              </a:ext>
            </a:extLst>
          </p:cNvPr>
          <p:cNvSpPr txBox="1"/>
          <p:nvPr/>
        </p:nvSpPr>
        <p:spPr>
          <a:xfrm>
            <a:off x="5711760" y="283541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9ED6674-9F46-624C-9EBE-FFFF83ED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88659"/>
              </p:ext>
            </p:extLst>
          </p:nvPr>
        </p:nvGraphicFramePr>
        <p:xfrm>
          <a:off x="4476346" y="3168592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6B22921-BA90-9F4A-9970-EB0E45497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07141"/>
              </p:ext>
            </p:extLst>
          </p:nvPr>
        </p:nvGraphicFramePr>
        <p:xfrm>
          <a:off x="4476346" y="3549171"/>
          <a:ext cx="3239307" cy="36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9754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4865FA0-438A-A84A-A714-E4192113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43261"/>
              </p:ext>
            </p:extLst>
          </p:nvPr>
        </p:nvGraphicFramePr>
        <p:xfrm>
          <a:off x="4466250" y="3918925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3534362" y="157436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Database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790D35-BC70-0B44-A225-2B53B97D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530794"/>
            <a:ext cx="8450870" cy="63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4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228</Words>
  <Application>Microsoft Macintosh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shen</dc:creator>
  <cp:lastModifiedBy>wen shen</cp:lastModifiedBy>
  <cp:revision>3</cp:revision>
  <dcterms:created xsi:type="dcterms:W3CDTF">2020-03-29T00:21:12Z</dcterms:created>
  <dcterms:modified xsi:type="dcterms:W3CDTF">2020-04-11T03:43:00Z</dcterms:modified>
</cp:coreProperties>
</file>