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5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428-B328-A649-A09F-0900BD93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2405-07DF-C348-B2BC-60E0D4C9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272D-F8F4-6F4A-83E2-0F60DE79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51EA-655E-A64A-A4A8-DC63861F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F2A6-20D1-D048-B246-E135B67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5EB-20AC-E04D-B787-B051CAAD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4C6D-4176-F247-8499-6F66C8AF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23CB-B24F-4A49-8258-3BAC4364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CF4E-49A8-1C40-A73E-B07FDFDF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B9A4-FEB7-E54B-A3E1-F4FA8430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B014-5105-CF45-AA93-DD88D3AB9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38E1-537E-8241-BFC7-47470462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B65-47B4-0447-80D1-8E4B24A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11F4-15E0-5949-ADCE-91CC867C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7CD0-3514-E440-A961-E20C072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837F-70E3-4141-A668-2D044DD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B265-F5DE-7B4C-B02F-126662E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AB5B-E87B-9247-9BFE-854B33D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A713-AACE-D741-884C-A62D4685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C853-CE4E-D948-9000-837D089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688-0D53-184B-B05D-05D5282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F68F-AB45-E144-8CE5-DFF8408C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DA7D-65DC-5F44-8E69-1968EAE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3C12-85D3-1D4F-9B26-3327E941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0FF2-7EDF-F049-AE61-DF5AD9F0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219D-EA02-2845-9178-614737ED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0A81-5853-354A-8E5D-7E5C915C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D71A-CA32-A04B-9D5B-60EAB957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A389-5680-5A4A-87B1-0C760AD8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0701-9E38-CE42-A458-5C4639C4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E96F-92F9-3446-BB15-3096D562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36F7-554C-1C4C-B683-793089B6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B10C-2FC7-A045-8F0C-A3CD9099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A108-5F91-1142-9C21-F99B5C41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8728E-3964-934D-B883-B1A0D1CA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EE12-424B-014D-99F4-B8FEFC28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1E91A-B561-3644-A78C-96A5229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81A4D-9217-8C42-B99B-6BD81688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7C29E-E97B-B748-A2DB-F12926A0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27-0FF8-1548-AC7B-09F6EB20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0657C-C04E-414C-ABD6-B8F4D477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04AE7-72B0-8244-AE87-F0A8460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B4C8-B700-0348-9BEA-E3A92331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E8113-C925-B348-8063-51B8D659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D2205-9D38-C64D-A710-9CAA55A3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1121-20F1-674E-8E84-5713187A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A8F6-2B46-1946-A5DA-2B55D08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B58-4A50-084B-B8CA-74DCC1B9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4FD6-F1D8-4C4A-87BA-4C7BEB9B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992F-9628-744E-98C0-CD9E8B4B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BF15-3D89-BE41-B251-592206C6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058C-FB6B-E34D-B5BB-9E6FBF3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D9F-B1B9-F64D-A46F-6AE0095C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464B5-B5C7-6549-A612-2DC507B7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5B5E-B3B1-E74F-B2C8-F031A22C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3E83-094D-5A4B-B839-33AA6CC1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8257-A021-9942-B23F-3752942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ED70-E1AD-8944-8625-CC8557B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BCEFA-A29E-7341-B41C-059B592C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1DAE-58EC-CB4B-ACB4-14D058A8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1DD8-B207-EB44-8EC4-1E5EC745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443A-4F5C-DA41-82D5-DAFF1E77661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B336-CC8B-DA4C-B60C-FDDEBC65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5E8-B205-3B48-AB2E-E980071D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adding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99872" y="1436870"/>
            <a:ext cx="3474720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532221" y="2754471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02238" y="2990398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78045" y="357430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“+”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58129" y="297981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46731" y="2779765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Date_2/2__ Amount_100__ </a:t>
            </a:r>
            <a:r>
              <a:rPr lang="en-US" dirty="0" err="1"/>
              <a:t>Event_Salary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54638" y="3142798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46731" y="3511285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10529" y="313221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74293" y="3016365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30184" y="3005781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418786" y="2805732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26693" y="3168765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418786" y="3537252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82584" y="3158181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80393" y="311356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519256" y="3137537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0089" y="348316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15626" y="3577947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69810" y="3604206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CFF4D5-CC7A-804F-B672-B3D4BD3F7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61218"/>
              </p:ext>
            </p:extLst>
          </p:nvPr>
        </p:nvGraphicFramePr>
        <p:xfrm>
          <a:off x="595752" y="3793924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496EBF9-EBA6-E94E-A1B6-19AF4F67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53956"/>
              </p:ext>
            </p:extLst>
          </p:nvPr>
        </p:nvGraphicFramePr>
        <p:xfrm>
          <a:off x="4452245" y="389873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3749F96-644F-3C4A-9089-8F2BAB01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43005"/>
              </p:ext>
            </p:extLst>
          </p:nvPr>
        </p:nvGraphicFramePr>
        <p:xfrm>
          <a:off x="8524300" y="389259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DA35553-1366-4C41-98C7-094580DA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17596"/>
              </p:ext>
            </p:extLst>
          </p:nvPr>
        </p:nvGraphicFramePr>
        <p:xfrm>
          <a:off x="8524300" y="4242972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6768C-C004-D64E-9340-D8E15150845E}"/>
              </a:ext>
            </a:extLst>
          </p:cNvPr>
          <p:cNvSpPr txBox="1"/>
          <p:nvPr/>
        </p:nvSpPr>
        <p:spPr>
          <a:xfrm>
            <a:off x="568275" y="1862383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0B57F-EB13-2849-B0AA-4695CEF37C01}"/>
              </a:ext>
            </a:extLst>
          </p:cNvPr>
          <p:cNvSpPr/>
          <p:nvPr/>
        </p:nvSpPr>
        <p:spPr>
          <a:xfrm>
            <a:off x="1250047" y="2505961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7205BD-76EA-A049-BD6D-5D1CD6EE72B3}"/>
              </a:ext>
            </a:extLst>
          </p:cNvPr>
          <p:cNvSpPr txBox="1"/>
          <p:nvPr/>
        </p:nvSpPr>
        <p:spPr>
          <a:xfrm>
            <a:off x="4332156" y="1891765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69E6D-F18B-2343-836F-02335F8A06A5}"/>
              </a:ext>
            </a:extLst>
          </p:cNvPr>
          <p:cNvSpPr/>
          <p:nvPr/>
        </p:nvSpPr>
        <p:spPr>
          <a:xfrm>
            <a:off x="5013928" y="2535343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D0B3AC-FBEB-FE4B-9DF3-7E8F7CCB5890}"/>
              </a:ext>
            </a:extLst>
          </p:cNvPr>
          <p:cNvSpPr txBox="1"/>
          <p:nvPr/>
        </p:nvSpPr>
        <p:spPr>
          <a:xfrm>
            <a:off x="8318181" y="1880378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1001B4-6723-B547-ABE0-D83B3AE59540}"/>
              </a:ext>
            </a:extLst>
          </p:cNvPr>
          <p:cNvSpPr/>
          <p:nvPr/>
        </p:nvSpPr>
        <p:spPr>
          <a:xfrm>
            <a:off x="8999953" y="2523956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135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spending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3019787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34954" y="32663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3751307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“-”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90845" y="32557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79447" y="3055713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87354" y="34187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79447" y="3787233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43245" y="34081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48832" y="32923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04723" y="32817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393325" y="3081680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01232" y="34447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393325" y="3813200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57123" y="34341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3378879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340285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382670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48342" y="385389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44349" y="388015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65836"/>
              </p:ext>
            </p:extLst>
          </p:nvPr>
        </p:nvGraphicFramePr>
        <p:xfrm>
          <a:off x="605386" y="413746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29004"/>
              </p:ext>
            </p:extLst>
          </p:nvPr>
        </p:nvGraphicFramePr>
        <p:xfrm>
          <a:off x="4484961" y="4142837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22558"/>
              </p:ext>
            </p:extLst>
          </p:nvPr>
        </p:nvGraphicFramePr>
        <p:xfrm>
          <a:off x="8508935" y="421333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43249"/>
              </p:ext>
            </p:extLst>
          </p:nvPr>
        </p:nvGraphicFramePr>
        <p:xfrm>
          <a:off x="8508935" y="4593912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90662"/>
              </p:ext>
            </p:extLst>
          </p:nvPr>
        </p:nvGraphicFramePr>
        <p:xfrm>
          <a:off x="8498839" y="496366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BC6ADC2-23A8-3846-9B89-41820168B472}"/>
              </a:ext>
            </a:extLst>
          </p:cNvPr>
          <p:cNvSpPr txBox="1"/>
          <p:nvPr/>
        </p:nvSpPr>
        <p:spPr>
          <a:xfrm>
            <a:off x="541078" y="2061189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1820A-CCCF-484E-9A0A-39CBC712DC0E}"/>
              </a:ext>
            </a:extLst>
          </p:cNvPr>
          <p:cNvSpPr/>
          <p:nvPr/>
        </p:nvSpPr>
        <p:spPr>
          <a:xfrm>
            <a:off x="1222850" y="2704767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959A7-68C8-5A42-B900-58F353113C59}"/>
              </a:ext>
            </a:extLst>
          </p:cNvPr>
          <p:cNvSpPr txBox="1"/>
          <p:nvPr/>
        </p:nvSpPr>
        <p:spPr>
          <a:xfrm>
            <a:off x="4379447" y="2085196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A5341F-2A7E-E34B-BA48-59D607C86B97}"/>
              </a:ext>
            </a:extLst>
          </p:cNvPr>
          <p:cNvSpPr/>
          <p:nvPr/>
        </p:nvSpPr>
        <p:spPr>
          <a:xfrm>
            <a:off x="5061219" y="2728774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3BBD6-B2A6-0447-B2E7-71D8A5530158}"/>
              </a:ext>
            </a:extLst>
          </p:cNvPr>
          <p:cNvSpPr txBox="1"/>
          <p:nvPr/>
        </p:nvSpPr>
        <p:spPr>
          <a:xfrm>
            <a:off x="8313162" y="2085301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6D0463-EBC8-4B46-B83A-AEB8475FA418}"/>
              </a:ext>
            </a:extLst>
          </p:cNvPr>
          <p:cNvSpPr/>
          <p:nvPr/>
        </p:nvSpPr>
        <p:spPr>
          <a:xfrm>
            <a:off x="8994934" y="2728879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895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341935" y="24228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The history will maintain when user open app next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4514721" y="82799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show the activity 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FDCA6-AACF-F14F-BFC2-957222E25584}"/>
              </a:ext>
            </a:extLst>
          </p:cNvPr>
          <p:cNvSpPr/>
          <p:nvPr/>
        </p:nvSpPr>
        <p:spPr>
          <a:xfrm>
            <a:off x="6491859" y="3454967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32870-22BA-7A4A-8105-3AFD698E81BF}"/>
              </a:ext>
            </a:extLst>
          </p:cNvPr>
          <p:cNvSpPr/>
          <p:nvPr/>
        </p:nvSpPr>
        <p:spPr>
          <a:xfrm>
            <a:off x="7147750" y="344438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592FD8-081F-B74B-9F09-760C4BA45122}"/>
              </a:ext>
            </a:extLst>
          </p:cNvPr>
          <p:cNvSpPr/>
          <p:nvPr/>
        </p:nvSpPr>
        <p:spPr>
          <a:xfrm>
            <a:off x="43363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8C2A6-A8E8-4740-9616-0B7344BC98E7}"/>
              </a:ext>
            </a:extLst>
          </p:cNvPr>
          <p:cNvSpPr/>
          <p:nvPr/>
        </p:nvSpPr>
        <p:spPr>
          <a:xfrm>
            <a:off x="43586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6DE1D-EE4D-E44C-8E1B-962B3D9B3634}"/>
              </a:ext>
            </a:extLst>
          </p:cNvPr>
          <p:cNvSpPr txBox="1"/>
          <p:nvPr/>
        </p:nvSpPr>
        <p:spPr>
          <a:xfrm>
            <a:off x="4336352" y="3244334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6C18F-3719-394F-94A6-2215462A8988}"/>
              </a:ext>
            </a:extLst>
          </p:cNvPr>
          <p:cNvSpPr/>
          <p:nvPr/>
        </p:nvSpPr>
        <p:spPr>
          <a:xfrm>
            <a:off x="6644259" y="3607367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BC69D-F437-2D41-BE79-590BCD2BC3D1}"/>
              </a:ext>
            </a:extLst>
          </p:cNvPr>
          <p:cNvSpPr/>
          <p:nvPr/>
        </p:nvSpPr>
        <p:spPr>
          <a:xfrm>
            <a:off x="4336352" y="3975854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88591-8F5D-7843-9603-01760A497ECC}"/>
              </a:ext>
            </a:extLst>
          </p:cNvPr>
          <p:cNvSpPr/>
          <p:nvPr/>
        </p:nvSpPr>
        <p:spPr>
          <a:xfrm>
            <a:off x="7300150" y="359678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06F5B-D309-4941-A40D-1D28F9B3B618}"/>
              </a:ext>
            </a:extLst>
          </p:cNvPr>
          <p:cNvSpPr txBox="1"/>
          <p:nvPr/>
        </p:nvSpPr>
        <p:spPr>
          <a:xfrm>
            <a:off x="5687376" y="4042808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9ED6674-9F46-624C-9EBE-FFFF83ED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7930"/>
              </p:ext>
            </p:extLst>
          </p:nvPr>
        </p:nvGraphicFramePr>
        <p:xfrm>
          <a:off x="4451962" y="4375987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6B22921-BA90-9F4A-9970-EB0E4549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63636"/>
              </p:ext>
            </p:extLst>
          </p:nvPr>
        </p:nvGraphicFramePr>
        <p:xfrm>
          <a:off x="4451962" y="4756566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4865FA0-438A-A84A-A714-E4192113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77112"/>
              </p:ext>
            </p:extLst>
          </p:nvPr>
        </p:nvGraphicFramePr>
        <p:xfrm>
          <a:off x="4441866" y="5126320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2E9A5FA-FBE9-4942-BA7B-C05C08FF9916}"/>
              </a:ext>
            </a:extLst>
          </p:cNvPr>
          <p:cNvSpPr txBox="1"/>
          <p:nvPr/>
        </p:nvSpPr>
        <p:spPr>
          <a:xfrm>
            <a:off x="4304287" y="2075090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____(date)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E901B9-245F-9D42-94E6-81D11F737623}"/>
              </a:ext>
            </a:extLst>
          </p:cNvPr>
          <p:cNvSpPr/>
          <p:nvPr/>
        </p:nvSpPr>
        <p:spPr>
          <a:xfrm>
            <a:off x="4986059" y="2718668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521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search based on the date interval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3019787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34954" y="32663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3751307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interval and click “search”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90845" y="32557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79447" y="3055713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87354" y="34187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79447" y="3787233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43245" y="34081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48832" y="32923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04723" y="32817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393325" y="3081680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01232" y="34447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393325" y="3813200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57123" y="34341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3378879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340285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382670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48342" y="385389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44349" y="388015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/>
        </p:nvGraphicFramePr>
        <p:xfrm>
          <a:off x="605386" y="413746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/>
        </p:nvGraphicFramePr>
        <p:xfrm>
          <a:off x="4484961" y="4142837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21333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593912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/>
        </p:nvGraphicFramePr>
        <p:xfrm>
          <a:off x="8498839" y="496366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BC6ADC2-23A8-3846-9B89-41820168B472}"/>
              </a:ext>
            </a:extLst>
          </p:cNvPr>
          <p:cNvSpPr txBox="1"/>
          <p:nvPr/>
        </p:nvSpPr>
        <p:spPr>
          <a:xfrm>
            <a:off x="541078" y="2061189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1820A-CCCF-484E-9A0A-39CBC712DC0E}"/>
              </a:ext>
            </a:extLst>
          </p:cNvPr>
          <p:cNvSpPr/>
          <p:nvPr/>
        </p:nvSpPr>
        <p:spPr>
          <a:xfrm>
            <a:off x="1222850" y="2704767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959A7-68C8-5A42-B900-58F353113C59}"/>
              </a:ext>
            </a:extLst>
          </p:cNvPr>
          <p:cNvSpPr txBox="1"/>
          <p:nvPr/>
        </p:nvSpPr>
        <p:spPr>
          <a:xfrm>
            <a:off x="4379447" y="2085196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_2/1_to _2/10_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A5341F-2A7E-E34B-BA48-59D607C86B97}"/>
              </a:ext>
            </a:extLst>
          </p:cNvPr>
          <p:cNvSpPr/>
          <p:nvPr/>
        </p:nvSpPr>
        <p:spPr>
          <a:xfrm>
            <a:off x="5061219" y="2728774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3BBD6-B2A6-0447-B2E7-71D8A5530158}"/>
              </a:ext>
            </a:extLst>
          </p:cNvPr>
          <p:cNvSpPr txBox="1"/>
          <p:nvPr/>
        </p:nvSpPr>
        <p:spPr>
          <a:xfrm>
            <a:off x="8313162" y="2085301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____(price)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6D0463-EBC8-4B46-B83A-AEB8475FA418}"/>
              </a:ext>
            </a:extLst>
          </p:cNvPr>
          <p:cNvSpPr/>
          <p:nvPr/>
        </p:nvSpPr>
        <p:spPr>
          <a:xfrm>
            <a:off x="8994934" y="2728879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80621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search based on money interval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3019787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34954" y="32663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3751307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price and click “search”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90845" y="32557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79447" y="3055713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Amount_-20__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87354" y="3418746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79447" y="3787233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43245" y="3408162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48832" y="32923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04723" y="32817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393325" y="3081680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01232" y="3444713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393325" y="3813200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57123" y="3434129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3378879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3402853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382670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48342" y="3853895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44349" y="388015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42AC7A9-A08D-5C41-806F-EE8B1A3C4363}"/>
              </a:ext>
            </a:extLst>
          </p:cNvPr>
          <p:cNvGraphicFramePr>
            <a:graphicFrameLocks noGrp="1"/>
          </p:cNvGraphicFramePr>
          <p:nvPr/>
        </p:nvGraphicFramePr>
        <p:xfrm>
          <a:off x="605386" y="4137462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691AF1F-4CFA-8F4C-911B-43DA4E69EA4F}"/>
              </a:ext>
            </a:extLst>
          </p:cNvPr>
          <p:cNvGraphicFramePr>
            <a:graphicFrameLocks noGrp="1"/>
          </p:cNvGraphicFramePr>
          <p:nvPr/>
        </p:nvGraphicFramePr>
        <p:xfrm>
          <a:off x="4484961" y="4142837"/>
          <a:ext cx="3239307" cy="36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85A99C6-B99F-9C41-B07C-FA2AD2396B39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213333"/>
          <a:ext cx="32393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9FB368-2A15-3043-B96B-D3AFF3019C31}"/>
              </a:ext>
            </a:extLst>
          </p:cNvPr>
          <p:cNvGraphicFramePr>
            <a:graphicFrameLocks noGrp="1"/>
          </p:cNvGraphicFramePr>
          <p:nvPr/>
        </p:nvGraphicFramePr>
        <p:xfrm>
          <a:off x="8508935" y="4593912"/>
          <a:ext cx="3239307" cy="3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69754"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BA655D3-EB17-A347-A7A3-D537E3CF9B3A}"/>
              </a:ext>
            </a:extLst>
          </p:cNvPr>
          <p:cNvGraphicFramePr>
            <a:graphicFrameLocks noGrp="1"/>
          </p:cNvGraphicFramePr>
          <p:nvPr/>
        </p:nvGraphicFramePr>
        <p:xfrm>
          <a:off x="8498839" y="4963666"/>
          <a:ext cx="3239307" cy="37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378219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BC6ADC2-23A8-3846-9B89-41820168B472}"/>
              </a:ext>
            </a:extLst>
          </p:cNvPr>
          <p:cNvSpPr txBox="1"/>
          <p:nvPr/>
        </p:nvSpPr>
        <p:spPr>
          <a:xfrm>
            <a:off x="541078" y="2061189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____(date)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1820A-CCCF-484E-9A0A-39CBC712DC0E}"/>
              </a:ext>
            </a:extLst>
          </p:cNvPr>
          <p:cNvSpPr/>
          <p:nvPr/>
        </p:nvSpPr>
        <p:spPr>
          <a:xfrm>
            <a:off x="1222850" y="2704767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959A7-68C8-5A42-B900-58F353113C59}"/>
              </a:ext>
            </a:extLst>
          </p:cNvPr>
          <p:cNvSpPr txBox="1"/>
          <p:nvPr/>
        </p:nvSpPr>
        <p:spPr>
          <a:xfrm>
            <a:off x="4379447" y="2085196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__50__to_500__(date)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A5341F-2A7E-E34B-BA48-59D607C86B97}"/>
              </a:ext>
            </a:extLst>
          </p:cNvPr>
          <p:cNvSpPr/>
          <p:nvPr/>
        </p:nvSpPr>
        <p:spPr>
          <a:xfrm>
            <a:off x="5061219" y="2728774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3BBD6-B2A6-0447-B2E7-71D8A5530158}"/>
              </a:ext>
            </a:extLst>
          </p:cNvPr>
          <p:cNvSpPr txBox="1"/>
          <p:nvPr/>
        </p:nvSpPr>
        <p:spPr>
          <a:xfrm>
            <a:off x="8313162" y="2085301"/>
            <a:ext cx="33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From ____to ____ (date)</a:t>
            </a:r>
          </a:p>
          <a:p>
            <a:pPr lvl="1"/>
            <a:r>
              <a:rPr lang="en-US" dirty="0"/>
              <a:t>From ____to ____(date)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6D0463-EBC8-4B46-B83A-AEB8475FA418}"/>
              </a:ext>
            </a:extLst>
          </p:cNvPr>
          <p:cNvSpPr/>
          <p:nvPr/>
        </p:nvSpPr>
        <p:spPr>
          <a:xfrm>
            <a:off x="8994934" y="2728879"/>
            <a:ext cx="1774375" cy="25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459B5B5-27F3-0B47-A47A-D585168E6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02091"/>
              </p:ext>
            </p:extLst>
          </p:nvPr>
        </p:nvGraphicFramePr>
        <p:xfrm>
          <a:off x="8498838" y="5383679"/>
          <a:ext cx="32393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69">
                  <a:extLst>
                    <a:ext uri="{9D8B030D-6E8A-4147-A177-3AD203B41FA5}">
                      <a16:colId xmlns:a16="http://schemas.microsoft.com/office/drawing/2014/main" val="310292115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467478687"/>
                    </a:ext>
                  </a:extLst>
                </a:gridCol>
                <a:gridCol w="1079769">
                  <a:extLst>
                    <a:ext uri="{9D8B030D-6E8A-4147-A177-3AD203B41FA5}">
                      <a16:colId xmlns:a16="http://schemas.microsoft.com/office/drawing/2014/main" val="3746241963"/>
                    </a:ext>
                  </a:extLst>
                </a:gridCol>
              </a:tblGrid>
              <a:tr h="226462">
                <a:tc>
                  <a:txBody>
                    <a:bodyPr/>
                    <a:lstStyle/>
                    <a:p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alloance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13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534362" y="15743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FD3ABD-C5E2-BC45-9A98-C8096BA0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19" y="786546"/>
            <a:ext cx="8824107" cy="60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611</Words>
  <Application>Microsoft Macintosh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6</cp:revision>
  <dcterms:created xsi:type="dcterms:W3CDTF">2020-03-29T00:21:12Z</dcterms:created>
  <dcterms:modified xsi:type="dcterms:W3CDTF">2020-04-19T09:08:50Z</dcterms:modified>
</cp:coreProperties>
</file>