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5953-F319-964F-9EE0-4E552A6B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F536-AB07-2F4D-B480-F44497AF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B95C-BDED-1C4A-9D73-7C07EAC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83E1-932E-124A-A59F-3E4B806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9887-2F15-0D4D-954A-3D89F7F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7A32-2762-E240-B575-0F63D2D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6D47E-4199-834D-8E62-DAC1E996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D15-39F4-3E43-BF6D-56B3E60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962-D198-0445-9061-545A4AA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820A-35FA-7D43-8949-13B6FF8C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A6619-6C22-8045-92A9-98CB18EB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052C-225A-6A42-BC09-1CF320C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AD54-185C-8D40-B61A-42A985CB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2C-EFA3-3A41-9CCA-189603D2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7816-C93B-644F-973C-FE09EBD1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501-6522-3F40-9405-62BEF206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E575-6DE3-4B4F-B77D-461D7DFC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EE11-86EB-1742-86FE-9CC80F54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ADF7-DAF7-1348-B750-FEC725F4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BC03-3D5F-D84A-A856-B44CAD2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21F7-E1E6-774A-A12E-812B5611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678B-0A55-624C-BA7E-C0D3A977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593B-B5FC-604E-9C93-BDC499E7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376B-1B06-0045-82F7-29BC35B4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EA5E-2E86-CF45-B3A5-2DBD7C8B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ED8B-DD61-D042-A0A2-9C55651F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3CD4-E06C-F540-BD0F-D76ACA3D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E26C-962C-D44B-8C16-CC1A37F4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B763-3C10-CB41-B176-4C548708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F6D6-66FE-C44B-91ED-92244EDE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4F30-73F4-7842-BFA1-2F9C3E6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918-4926-E14F-9DE2-A103F4E4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310A-1D40-8642-A285-706669E4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46D-2CE5-E349-89FC-BCB918AC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D2898-484C-F04F-8D85-F8091B07E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B4C37-2562-1E40-BBF1-2115CC2D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CACD1-4857-2144-904C-08217E50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F5424-0B3D-C24E-B084-E667A2C8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E99AA-1722-A04F-8B40-51E8311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5C1E-F5D4-374A-8B26-27E6EA02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FEAC-9418-BD40-9C28-E8EBB809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29E79-9120-D04C-9329-C36A03AB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E8C1-2A86-F340-85A0-85F28FF2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02965-0458-7C4A-A763-0DA3A3E9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8B29-86A7-6A41-A8C1-FD931E3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21852-2EEF-F144-A440-B44C5D0A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86E1-00E0-CD4E-A3EB-632666F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5573-CFC5-AC42-988B-DA065F95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8EF5D-EAD3-3C4D-AF38-7C487FBB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E71A-EFD7-3341-A7EE-D30BE7CC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8B2E-59AF-5E4B-8209-F3F9F29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12178-75E0-8C46-B0CD-4376CAA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DB8-703A-5C41-BFB6-528E55C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B882C-7BBF-3748-A37E-390204318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1355-998C-B141-9280-60BAF04B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A7D2-5DBD-A944-BD23-C6C1D457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A822-B38C-4041-B5F1-E7C5BEB0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2BA4-3748-A148-83A7-1BDB39A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5128A-DC40-6840-BDC2-E42DB38F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047-7AE3-834C-B018-2982BC04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B196-A708-904C-95ED-8E14D47DF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2CAE-0283-8149-8143-7EDB81C8FE9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9E54-2C32-9542-AD1C-329D88A85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863B-D555-D84A-B4DA-F9145DBA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95F-9E4B-2C4D-825F-EE9A467F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4F39-E195-4B43-AF57-DD260518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CAE1-1C7A-F147-A825-D505FEEE6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725E0-AE7F-9141-81D0-9597A714CED6}"/>
              </a:ext>
            </a:extLst>
          </p:cNvPr>
          <p:cNvSpPr/>
          <p:nvPr/>
        </p:nvSpPr>
        <p:spPr>
          <a:xfrm>
            <a:off x="673894" y="701675"/>
            <a:ext cx="10844212" cy="580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04D-C33D-014C-9E18-F839E1D2EB82}"/>
              </a:ext>
            </a:extLst>
          </p:cNvPr>
          <p:cNvSpPr txBox="1"/>
          <p:nvPr/>
        </p:nvSpPr>
        <p:spPr>
          <a:xfrm>
            <a:off x="3681351" y="985652"/>
            <a:ext cx="441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03068-5AD9-A441-AA5A-3555EC0F2A64}"/>
              </a:ext>
            </a:extLst>
          </p:cNvPr>
          <p:cNvSpPr/>
          <p:nvPr/>
        </p:nvSpPr>
        <p:spPr>
          <a:xfrm>
            <a:off x="3182587" y="1600200"/>
            <a:ext cx="6994566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247F9-F9BF-E648-AB4D-007529254E1B}"/>
              </a:ext>
            </a:extLst>
          </p:cNvPr>
          <p:cNvSpPr/>
          <p:nvPr/>
        </p:nvSpPr>
        <p:spPr>
          <a:xfrm>
            <a:off x="3182587" y="2951018"/>
            <a:ext cx="6994566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8F039-63BC-1A4F-8032-7B2BB7A11034}"/>
              </a:ext>
            </a:extLst>
          </p:cNvPr>
          <p:cNvSpPr txBox="1"/>
          <p:nvPr/>
        </p:nvSpPr>
        <p:spPr>
          <a:xfrm>
            <a:off x="1524000" y="1600200"/>
            <a:ext cx="14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9B32-5EF1-9C44-9F9F-1BF0FF7A78B3}"/>
              </a:ext>
            </a:extLst>
          </p:cNvPr>
          <p:cNvSpPr txBox="1"/>
          <p:nvPr/>
        </p:nvSpPr>
        <p:spPr>
          <a:xfrm>
            <a:off x="1529845" y="3010395"/>
            <a:ext cx="1444831" cy="47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70993-DA72-3F48-81FA-AEF24031033C}"/>
              </a:ext>
            </a:extLst>
          </p:cNvPr>
          <p:cNvSpPr txBox="1"/>
          <p:nvPr/>
        </p:nvSpPr>
        <p:spPr>
          <a:xfrm>
            <a:off x="1523999" y="3046308"/>
            <a:ext cx="14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077-C22E-834E-8C50-31A5E7101232}"/>
              </a:ext>
            </a:extLst>
          </p:cNvPr>
          <p:cNvSpPr/>
          <p:nvPr/>
        </p:nvSpPr>
        <p:spPr>
          <a:xfrm>
            <a:off x="5058888" y="4382799"/>
            <a:ext cx="1646711" cy="522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393C3-BBA8-A844-A05C-4698679815CB}"/>
              </a:ext>
            </a:extLst>
          </p:cNvPr>
          <p:cNvSpPr/>
          <p:nvPr/>
        </p:nvSpPr>
        <p:spPr>
          <a:xfrm>
            <a:off x="5066805" y="5096963"/>
            <a:ext cx="1646711" cy="522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2435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5CC-BB34-F94E-8E3A-755AEBC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97AE-94BC-B44E-8EF5-4107F42F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147D2-8474-4741-9B3D-78AC7C0AFD78}"/>
              </a:ext>
            </a:extLst>
          </p:cNvPr>
          <p:cNvSpPr/>
          <p:nvPr/>
        </p:nvSpPr>
        <p:spPr>
          <a:xfrm>
            <a:off x="838200" y="365125"/>
            <a:ext cx="10645239" cy="5976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185CF-0540-4440-ABCB-872757BF8864}"/>
              </a:ext>
            </a:extLst>
          </p:cNvPr>
          <p:cNvSpPr txBox="1"/>
          <p:nvPr/>
        </p:nvSpPr>
        <p:spPr>
          <a:xfrm>
            <a:off x="3028208" y="593766"/>
            <a:ext cx="608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Store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9E791-51E2-CC4E-BF47-5885F0F4887F}"/>
              </a:ext>
            </a:extLst>
          </p:cNvPr>
          <p:cNvSpPr txBox="1"/>
          <p:nvPr/>
        </p:nvSpPr>
        <p:spPr>
          <a:xfrm>
            <a:off x="3714997" y="1147764"/>
            <a:ext cx="476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View</a:t>
            </a:r>
          </a:p>
          <a:p>
            <a:r>
              <a:rPr lang="en-US" dirty="0" err="1"/>
              <a:t>CustomerName:James</a:t>
            </a:r>
            <a:r>
              <a:rPr lang="en-US" dirty="0"/>
              <a:t>    CustomerID:2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2756-85B3-FA45-B2A5-1B9F0DDEBAFA}"/>
              </a:ext>
            </a:extLst>
          </p:cNvPr>
          <p:cNvSpPr/>
          <p:nvPr/>
        </p:nvSpPr>
        <p:spPr>
          <a:xfrm>
            <a:off x="1518062" y="2199388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purchase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021D-6759-4547-AEAF-25C8FEFB50B0}"/>
              </a:ext>
            </a:extLst>
          </p:cNvPr>
          <p:cNvSpPr/>
          <p:nvPr/>
        </p:nvSpPr>
        <p:spPr>
          <a:xfrm>
            <a:off x="6982690" y="4273138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product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8E5E6-B61A-D641-8552-66488171248B}"/>
              </a:ext>
            </a:extLst>
          </p:cNvPr>
          <p:cNvSpPr/>
          <p:nvPr/>
        </p:nvSpPr>
        <p:spPr>
          <a:xfrm>
            <a:off x="1518062" y="4179331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 a purchase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7D463-6CDF-714C-82DF-FDCF9B0729DB}"/>
              </a:ext>
            </a:extLst>
          </p:cNvPr>
          <p:cNvSpPr/>
          <p:nvPr/>
        </p:nvSpPr>
        <p:spPr>
          <a:xfrm>
            <a:off x="6982689" y="2203906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 history</a:t>
            </a:r>
          </a:p>
        </p:txBody>
      </p:sp>
    </p:spTree>
    <p:extLst>
      <p:ext uri="{BB962C8B-B14F-4D97-AF65-F5344CB8AC3E}">
        <p14:creationId xmlns:p14="http://schemas.microsoft.com/office/powerpoint/2010/main" val="14566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E83F-BB36-A046-8725-5EBAD62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02C-B02F-BB4E-8365-345A4F69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7B81-1519-554F-BA2C-6F8E6DBC90EA}"/>
              </a:ext>
            </a:extLst>
          </p:cNvPr>
          <p:cNvSpPr/>
          <p:nvPr/>
        </p:nvSpPr>
        <p:spPr>
          <a:xfrm>
            <a:off x="838200" y="365125"/>
            <a:ext cx="10645239" cy="591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412DC-C6E1-9144-8194-73A57B9AE265}"/>
              </a:ext>
            </a:extLst>
          </p:cNvPr>
          <p:cNvSpPr txBox="1"/>
          <p:nvPr/>
        </p:nvSpPr>
        <p:spPr>
          <a:xfrm>
            <a:off x="3123210" y="593766"/>
            <a:ext cx="651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Store management system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031D8-373C-E442-B1D0-A3AA60D7FEA6}"/>
              </a:ext>
            </a:extLst>
          </p:cNvPr>
          <p:cNvSpPr txBox="1"/>
          <p:nvPr/>
        </p:nvSpPr>
        <p:spPr>
          <a:xfrm>
            <a:off x="2921330" y="1258784"/>
            <a:ext cx="610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View</a:t>
            </a:r>
          </a:p>
          <a:p>
            <a:pPr algn="ctr"/>
            <a:r>
              <a:rPr lang="en-US" dirty="0" err="1"/>
              <a:t>AdminName:Jack</a:t>
            </a:r>
            <a:r>
              <a:rPr 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BF5E5-5B8F-964D-B343-C52FEDA40DAB}"/>
              </a:ext>
            </a:extLst>
          </p:cNvPr>
          <p:cNvSpPr txBox="1"/>
          <p:nvPr/>
        </p:nvSpPr>
        <p:spPr>
          <a:xfrm>
            <a:off x="1838696" y="3192483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3B33-8CC4-5041-A2C0-DEA834089E46}"/>
              </a:ext>
            </a:extLst>
          </p:cNvPr>
          <p:cNvSpPr txBox="1"/>
          <p:nvPr/>
        </p:nvSpPr>
        <p:spPr>
          <a:xfrm>
            <a:off x="1556657" y="27271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3977-B6B5-BE4B-BA58-63D5541EDCC7}"/>
              </a:ext>
            </a:extLst>
          </p:cNvPr>
          <p:cNvSpPr txBox="1"/>
          <p:nvPr/>
        </p:nvSpPr>
        <p:spPr>
          <a:xfrm>
            <a:off x="1709057" y="28795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46049-1F24-D740-9A7C-B7C950ACC2A7}"/>
              </a:ext>
            </a:extLst>
          </p:cNvPr>
          <p:cNvSpPr/>
          <p:nvPr/>
        </p:nvSpPr>
        <p:spPr>
          <a:xfrm>
            <a:off x="1427018" y="3647354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 System configuration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360DF-CED8-9B4A-84C7-110EFA0C93F2}"/>
              </a:ext>
            </a:extLst>
          </p:cNvPr>
          <p:cNvSpPr/>
          <p:nvPr/>
        </p:nvSpPr>
        <p:spPr>
          <a:xfrm>
            <a:off x="7786254" y="3645374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2E53-42BB-D843-84A1-BC45DCC4958C}"/>
              </a:ext>
            </a:extLst>
          </p:cNvPr>
          <p:cNvSpPr/>
          <p:nvPr/>
        </p:nvSpPr>
        <p:spPr>
          <a:xfrm>
            <a:off x="4283034" y="3647354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38745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5CC-BB34-F94E-8E3A-755AEBC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97AE-94BC-B44E-8EF5-4107F42F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147D2-8474-4741-9B3D-78AC7C0AFD78}"/>
              </a:ext>
            </a:extLst>
          </p:cNvPr>
          <p:cNvSpPr/>
          <p:nvPr/>
        </p:nvSpPr>
        <p:spPr>
          <a:xfrm>
            <a:off x="838200" y="365125"/>
            <a:ext cx="10645239" cy="5976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185CF-0540-4440-ABCB-872757BF8864}"/>
              </a:ext>
            </a:extLst>
          </p:cNvPr>
          <p:cNvSpPr txBox="1"/>
          <p:nvPr/>
        </p:nvSpPr>
        <p:spPr>
          <a:xfrm>
            <a:off x="3028208" y="593766"/>
            <a:ext cx="608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Store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2756-85B3-FA45-B2A5-1B9F0DDEBAFA}"/>
              </a:ext>
            </a:extLst>
          </p:cNvPr>
          <p:cNvSpPr/>
          <p:nvPr/>
        </p:nvSpPr>
        <p:spPr>
          <a:xfrm>
            <a:off x="1411184" y="2621478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Product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021D-6759-4547-AEAF-25C8FEFB50B0}"/>
              </a:ext>
            </a:extLst>
          </p:cNvPr>
          <p:cNvSpPr/>
          <p:nvPr/>
        </p:nvSpPr>
        <p:spPr>
          <a:xfrm>
            <a:off x="8359734" y="2621478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a summary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7D463-6CDF-714C-82DF-FDCF9B0729DB}"/>
              </a:ext>
            </a:extLst>
          </p:cNvPr>
          <p:cNvSpPr/>
          <p:nvPr/>
        </p:nvSpPr>
        <p:spPr>
          <a:xfrm>
            <a:off x="4655126" y="2621478"/>
            <a:ext cx="212568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567D-AE2A-2D41-8516-A1CB98119B18}"/>
              </a:ext>
            </a:extLst>
          </p:cNvPr>
          <p:cNvSpPr txBox="1"/>
          <p:nvPr/>
        </p:nvSpPr>
        <p:spPr>
          <a:xfrm>
            <a:off x="2921330" y="1258784"/>
            <a:ext cx="610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manager View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5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E83F-BB36-A046-8725-5EBAD62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02C-B02F-BB4E-8365-345A4F69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7B81-1519-554F-BA2C-6F8E6DBC90EA}"/>
              </a:ext>
            </a:extLst>
          </p:cNvPr>
          <p:cNvSpPr/>
          <p:nvPr/>
        </p:nvSpPr>
        <p:spPr>
          <a:xfrm>
            <a:off x="838200" y="365125"/>
            <a:ext cx="10645239" cy="591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412DC-C6E1-9144-8194-73A57B9AE265}"/>
              </a:ext>
            </a:extLst>
          </p:cNvPr>
          <p:cNvSpPr txBox="1"/>
          <p:nvPr/>
        </p:nvSpPr>
        <p:spPr>
          <a:xfrm>
            <a:off x="3123210" y="593766"/>
            <a:ext cx="651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Store management system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031D8-373C-E442-B1D0-A3AA60D7FEA6}"/>
              </a:ext>
            </a:extLst>
          </p:cNvPr>
          <p:cNvSpPr txBox="1"/>
          <p:nvPr/>
        </p:nvSpPr>
        <p:spPr>
          <a:xfrm>
            <a:off x="2921330" y="1258784"/>
            <a:ext cx="61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casher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BF5E5-5B8F-964D-B343-C52FEDA40DAB}"/>
              </a:ext>
            </a:extLst>
          </p:cNvPr>
          <p:cNvSpPr txBox="1"/>
          <p:nvPr/>
        </p:nvSpPr>
        <p:spPr>
          <a:xfrm>
            <a:off x="1838696" y="3192483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3B33-8CC4-5041-A2C0-DEA834089E46}"/>
              </a:ext>
            </a:extLst>
          </p:cNvPr>
          <p:cNvSpPr txBox="1"/>
          <p:nvPr/>
        </p:nvSpPr>
        <p:spPr>
          <a:xfrm>
            <a:off x="1556657" y="27271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3977-B6B5-BE4B-BA58-63D5541EDCC7}"/>
              </a:ext>
            </a:extLst>
          </p:cNvPr>
          <p:cNvSpPr txBox="1"/>
          <p:nvPr/>
        </p:nvSpPr>
        <p:spPr>
          <a:xfrm>
            <a:off x="1709057" y="28795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46049-1F24-D740-9A7C-B7C950ACC2A7}"/>
              </a:ext>
            </a:extLst>
          </p:cNvPr>
          <p:cNvSpPr/>
          <p:nvPr/>
        </p:nvSpPr>
        <p:spPr>
          <a:xfrm>
            <a:off x="2637806" y="3631519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purchase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2E53-42BB-D843-84A1-BC45DCC4958C}"/>
              </a:ext>
            </a:extLst>
          </p:cNvPr>
          <p:cNvSpPr/>
          <p:nvPr/>
        </p:nvSpPr>
        <p:spPr>
          <a:xfrm>
            <a:off x="6850579" y="3626685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Manager customer</a:t>
            </a:r>
          </a:p>
        </p:txBody>
      </p:sp>
    </p:spTree>
    <p:extLst>
      <p:ext uri="{BB962C8B-B14F-4D97-AF65-F5344CB8AC3E}">
        <p14:creationId xmlns:p14="http://schemas.microsoft.com/office/powerpoint/2010/main" val="356626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E83F-BB36-A046-8725-5EBAD62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02C-B02F-BB4E-8365-345A4F69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7B81-1519-554F-BA2C-6F8E6DBC90EA}"/>
              </a:ext>
            </a:extLst>
          </p:cNvPr>
          <p:cNvSpPr/>
          <p:nvPr/>
        </p:nvSpPr>
        <p:spPr>
          <a:xfrm>
            <a:off x="838200" y="470539"/>
            <a:ext cx="10645239" cy="591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BF5E5-5B8F-964D-B343-C52FEDA40DAB}"/>
              </a:ext>
            </a:extLst>
          </p:cNvPr>
          <p:cNvSpPr txBox="1"/>
          <p:nvPr/>
        </p:nvSpPr>
        <p:spPr>
          <a:xfrm>
            <a:off x="1838696" y="3192483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3B33-8CC4-5041-A2C0-DEA834089E46}"/>
              </a:ext>
            </a:extLst>
          </p:cNvPr>
          <p:cNvSpPr txBox="1"/>
          <p:nvPr/>
        </p:nvSpPr>
        <p:spPr>
          <a:xfrm>
            <a:off x="1556657" y="27271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3977-B6B5-BE4B-BA58-63D5541EDCC7}"/>
              </a:ext>
            </a:extLst>
          </p:cNvPr>
          <p:cNvSpPr txBox="1"/>
          <p:nvPr/>
        </p:nvSpPr>
        <p:spPr>
          <a:xfrm>
            <a:off x="1709057" y="28795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46049-1F24-D740-9A7C-B7C950ACC2A7}"/>
              </a:ext>
            </a:extLst>
          </p:cNvPr>
          <p:cNvSpPr/>
          <p:nvPr/>
        </p:nvSpPr>
        <p:spPr>
          <a:xfrm>
            <a:off x="2125683" y="632939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2E53-42BB-D843-84A1-BC45DCC4958C}"/>
              </a:ext>
            </a:extLst>
          </p:cNvPr>
          <p:cNvSpPr/>
          <p:nvPr/>
        </p:nvSpPr>
        <p:spPr>
          <a:xfrm>
            <a:off x="6382987" y="611250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30B42-7B7B-514E-8A36-C3841CA1B161}"/>
              </a:ext>
            </a:extLst>
          </p:cNvPr>
          <p:cNvSpPr/>
          <p:nvPr/>
        </p:nvSpPr>
        <p:spPr>
          <a:xfrm>
            <a:off x="4397330" y="162364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15667-F660-EA40-9F78-288AAAC04B42}"/>
              </a:ext>
            </a:extLst>
          </p:cNvPr>
          <p:cNvSpPr/>
          <p:nvPr/>
        </p:nvSpPr>
        <p:spPr>
          <a:xfrm>
            <a:off x="4435430" y="231669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5BF40-F7A2-9341-8BAE-A4F655E78D66}"/>
              </a:ext>
            </a:extLst>
          </p:cNvPr>
          <p:cNvSpPr/>
          <p:nvPr/>
        </p:nvSpPr>
        <p:spPr>
          <a:xfrm>
            <a:off x="4435429" y="309335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7F288-15AC-384D-B6A9-F7CD19E43D94}"/>
              </a:ext>
            </a:extLst>
          </p:cNvPr>
          <p:cNvSpPr/>
          <p:nvPr/>
        </p:nvSpPr>
        <p:spPr>
          <a:xfrm>
            <a:off x="4435432" y="3760680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A5278-FD3D-8C41-8166-0FD2A17E25B9}"/>
              </a:ext>
            </a:extLst>
          </p:cNvPr>
          <p:cNvSpPr txBox="1"/>
          <p:nvPr/>
        </p:nvSpPr>
        <p:spPr>
          <a:xfrm>
            <a:off x="1709057" y="1623643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F397F-4092-B04E-B50E-8CB55838AA96}"/>
              </a:ext>
            </a:extLst>
          </p:cNvPr>
          <p:cNvSpPr txBox="1"/>
          <p:nvPr/>
        </p:nvSpPr>
        <p:spPr>
          <a:xfrm>
            <a:off x="1716479" y="228862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18403-EA0D-CF46-BD18-B5B138F018CF}"/>
              </a:ext>
            </a:extLst>
          </p:cNvPr>
          <p:cNvSpPr txBox="1"/>
          <p:nvPr/>
        </p:nvSpPr>
        <p:spPr>
          <a:xfrm>
            <a:off x="1716478" y="304478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BCD6E-7ED8-5C47-AD5C-EEEFEE66DDD5}"/>
              </a:ext>
            </a:extLst>
          </p:cNvPr>
          <p:cNvSpPr txBox="1"/>
          <p:nvPr/>
        </p:nvSpPr>
        <p:spPr>
          <a:xfrm>
            <a:off x="1716479" y="3780640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Quantity:</a:t>
            </a:r>
          </a:p>
        </p:txBody>
      </p:sp>
    </p:spTree>
    <p:extLst>
      <p:ext uri="{BB962C8B-B14F-4D97-AF65-F5344CB8AC3E}">
        <p14:creationId xmlns:p14="http://schemas.microsoft.com/office/powerpoint/2010/main" val="18391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E83F-BB36-A046-8725-5EBAD62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02C-B02F-BB4E-8365-345A4F69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7B81-1519-554F-BA2C-6F8E6DBC90EA}"/>
              </a:ext>
            </a:extLst>
          </p:cNvPr>
          <p:cNvSpPr/>
          <p:nvPr/>
        </p:nvSpPr>
        <p:spPr>
          <a:xfrm>
            <a:off x="838200" y="470539"/>
            <a:ext cx="10645239" cy="591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BF5E5-5B8F-964D-B343-C52FEDA40DAB}"/>
              </a:ext>
            </a:extLst>
          </p:cNvPr>
          <p:cNvSpPr txBox="1"/>
          <p:nvPr/>
        </p:nvSpPr>
        <p:spPr>
          <a:xfrm>
            <a:off x="1838696" y="3192483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3B33-8CC4-5041-A2C0-DEA834089E46}"/>
              </a:ext>
            </a:extLst>
          </p:cNvPr>
          <p:cNvSpPr txBox="1"/>
          <p:nvPr/>
        </p:nvSpPr>
        <p:spPr>
          <a:xfrm>
            <a:off x="1556657" y="27271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3977-B6B5-BE4B-BA58-63D5541EDCC7}"/>
              </a:ext>
            </a:extLst>
          </p:cNvPr>
          <p:cNvSpPr txBox="1"/>
          <p:nvPr/>
        </p:nvSpPr>
        <p:spPr>
          <a:xfrm>
            <a:off x="1709057" y="28795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46049-1F24-D740-9A7C-B7C950ACC2A7}"/>
              </a:ext>
            </a:extLst>
          </p:cNvPr>
          <p:cNvSpPr/>
          <p:nvPr/>
        </p:nvSpPr>
        <p:spPr>
          <a:xfrm>
            <a:off x="2125683" y="632939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2E53-42BB-D843-84A1-BC45DCC4958C}"/>
              </a:ext>
            </a:extLst>
          </p:cNvPr>
          <p:cNvSpPr/>
          <p:nvPr/>
        </p:nvSpPr>
        <p:spPr>
          <a:xfrm>
            <a:off x="6382987" y="611250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30B42-7B7B-514E-8A36-C3841CA1B161}"/>
              </a:ext>
            </a:extLst>
          </p:cNvPr>
          <p:cNvSpPr/>
          <p:nvPr/>
        </p:nvSpPr>
        <p:spPr>
          <a:xfrm>
            <a:off x="4397330" y="162364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15667-F660-EA40-9F78-288AAAC04B42}"/>
              </a:ext>
            </a:extLst>
          </p:cNvPr>
          <p:cNvSpPr/>
          <p:nvPr/>
        </p:nvSpPr>
        <p:spPr>
          <a:xfrm>
            <a:off x="4435430" y="231669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5BF40-F7A2-9341-8BAE-A4F655E78D66}"/>
              </a:ext>
            </a:extLst>
          </p:cNvPr>
          <p:cNvSpPr/>
          <p:nvPr/>
        </p:nvSpPr>
        <p:spPr>
          <a:xfrm>
            <a:off x="4435429" y="309335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7F288-15AC-384D-B6A9-F7CD19E43D94}"/>
              </a:ext>
            </a:extLst>
          </p:cNvPr>
          <p:cNvSpPr/>
          <p:nvPr/>
        </p:nvSpPr>
        <p:spPr>
          <a:xfrm>
            <a:off x="4435432" y="3760680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A5278-FD3D-8C41-8166-0FD2A17E25B9}"/>
              </a:ext>
            </a:extLst>
          </p:cNvPr>
          <p:cNvSpPr txBox="1"/>
          <p:nvPr/>
        </p:nvSpPr>
        <p:spPr>
          <a:xfrm>
            <a:off x="1709057" y="1623643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F397F-4092-B04E-B50E-8CB55838AA96}"/>
              </a:ext>
            </a:extLst>
          </p:cNvPr>
          <p:cNvSpPr txBox="1"/>
          <p:nvPr/>
        </p:nvSpPr>
        <p:spPr>
          <a:xfrm>
            <a:off x="1716479" y="228862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18403-EA0D-CF46-BD18-B5B138F018CF}"/>
              </a:ext>
            </a:extLst>
          </p:cNvPr>
          <p:cNvSpPr txBox="1"/>
          <p:nvPr/>
        </p:nvSpPr>
        <p:spPr>
          <a:xfrm>
            <a:off x="1716478" y="304478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BCD6E-7ED8-5C47-AD5C-EEEFEE66DDD5}"/>
              </a:ext>
            </a:extLst>
          </p:cNvPr>
          <p:cNvSpPr txBox="1"/>
          <p:nvPr/>
        </p:nvSpPr>
        <p:spPr>
          <a:xfrm>
            <a:off x="1716479" y="3780640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10618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E83F-BB36-A046-8725-5EBAD62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02C-B02F-BB4E-8365-345A4F69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7B81-1519-554F-BA2C-6F8E6DBC90EA}"/>
              </a:ext>
            </a:extLst>
          </p:cNvPr>
          <p:cNvSpPr/>
          <p:nvPr/>
        </p:nvSpPr>
        <p:spPr>
          <a:xfrm>
            <a:off x="838200" y="470539"/>
            <a:ext cx="10645239" cy="591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BF5E5-5B8F-964D-B343-C52FEDA40DAB}"/>
              </a:ext>
            </a:extLst>
          </p:cNvPr>
          <p:cNvSpPr txBox="1"/>
          <p:nvPr/>
        </p:nvSpPr>
        <p:spPr>
          <a:xfrm>
            <a:off x="1838696" y="3192483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3B33-8CC4-5041-A2C0-DEA834089E46}"/>
              </a:ext>
            </a:extLst>
          </p:cNvPr>
          <p:cNvSpPr txBox="1"/>
          <p:nvPr/>
        </p:nvSpPr>
        <p:spPr>
          <a:xfrm>
            <a:off x="1556657" y="27271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3977-B6B5-BE4B-BA58-63D5541EDCC7}"/>
              </a:ext>
            </a:extLst>
          </p:cNvPr>
          <p:cNvSpPr txBox="1"/>
          <p:nvPr/>
        </p:nvSpPr>
        <p:spPr>
          <a:xfrm>
            <a:off x="1709057" y="2879591"/>
            <a:ext cx="2291938" cy="7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46049-1F24-D740-9A7C-B7C950ACC2A7}"/>
              </a:ext>
            </a:extLst>
          </p:cNvPr>
          <p:cNvSpPr/>
          <p:nvPr/>
        </p:nvSpPr>
        <p:spPr>
          <a:xfrm>
            <a:off x="2125683" y="632939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purchase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2E53-42BB-D843-84A1-BC45DCC4958C}"/>
              </a:ext>
            </a:extLst>
          </p:cNvPr>
          <p:cNvSpPr/>
          <p:nvPr/>
        </p:nvSpPr>
        <p:spPr>
          <a:xfrm>
            <a:off x="6382987" y="611250"/>
            <a:ext cx="2421577" cy="72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purchase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30B42-7B7B-514E-8A36-C3841CA1B161}"/>
              </a:ext>
            </a:extLst>
          </p:cNvPr>
          <p:cNvSpPr/>
          <p:nvPr/>
        </p:nvSpPr>
        <p:spPr>
          <a:xfrm>
            <a:off x="3997035" y="1610778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15667-F660-EA40-9F78-288AAAC04B42}"/>
              </a:ext>
            </a:extLst>
          </p:cNvPr>
          <p:cNvSpPr/>
          <p:nvPr/>
        </p:nvSpPr>
        <p:spPr>
          <a:xfrm>
            <a:off x="3997036" y="2320756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5BF40-F7A2-9341-8BAE-A4F655E78D66}"/>
              </a:ext>
            </a:extLst>
          </p:cNvPr>
          <p:cNvSpPr/>
          <p:nvPr/>
        </p:nvSpPr>
        <p:spPr>
          <a:xfrm>
            <a:off x="4008416" y="3115382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7F288-15AC-384D-B6A9-F7CD19E43D94}"/>
              </a:ext>
            </a:extLst>
          </p:cNvPr>
          <p:cNvSpPr/>
          <p:nvPr/>
        </p:nvSpPr>
        <p:spPr>
          <a:xfrm>
            <a:off x="3992090" y="3759373"/>
            <a:ext cx="5213267" cy="39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A5278-FD3D-8C41-8166-0FD2A17E25B9}"/>
              </a:ext>
            </a:extLst>
          </p:cNvPr>
          <p:cNvSpPr txBox="1"/>
          <p:nvPr/>
        </p:nvSpPr>
        <p:spPr>
          <a:xfrm>
            <a:off x="1709057" y="1623643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ID: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F397F-4092-B04E-B50E-8CB55838AA96}"/>
              </a:ext>
            </a:extLst>
          </p:cNvPr>
          <p:cNvSpPr txBox="1"/>
          <p:nvPr/>
        </p:nvSpPr>
        <p:spPr>
          <a:xfrm>
            <a:off x="1716479" y="228862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18403-EA0D-CF46-BD18-B5B138F018CF}"/>
              </a:ext>
            </a:extLst>
          </p:cNvPr>
          <p:cNvSpPr txBox="1"/>
          <p:nvPr/>
        </p:nvSpPr>
        <p:spPr>
          <a:xfrm>
            <a:off x="1716478" y="3044789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BCD6E-7ED8-5C47-AD5C-EEEFEE66DDD5}"/>
              </a:ext>
            </a:extLst>
          </p:cNvPr>
          <p:cNvSpPr txBox="1"/>
          <p:nvPr/>
        </p:nvSpPr>
        <p:spPr>
          <a:xfrm>
            <a:off x="1716479" y="3780640"/>
            <a:ext cx="14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5035D-77D2-724C-A563-2D25AFE09648}"/>
              </a:ext>
            </a:extLst>
          </p:cNvPr>
          <p:cNvSpPr txBox="1"/>
          <p:nvPr/>
        </p:nvSpPr>
        <p:spPr>
          <a:xfrm>
            <a:off x="9844644" y="1623643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E1921-1613-9447-B5CA-F46899B3C8E1}"/>
              </a:ext>
            </a:extLst>
          </p:cNvPr>
          <p:cNvSpPr txBox="1"/>
          <p:nvPr/>
        </p:nvSpPr>
        <p:spPr>
          <a:xfrm>
            <a:off x="9626434" y="3092748"/>
            <a:ext cx="17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A3D1ED-AC0C-BC45-A8A5-F87F4EFB96B5}"/>
              </a:ext>
            </a:extLst>
          </p:cNvPr>
          <p:cNvSpPr txBox="1"/>
          <p:nvPr/>
        </p:nvSpPr>
        <p:spPr>
          <a:xfrm>
            <a:off x="9856025" y="3792594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AEC50-4021-504A-BA14-506A06AB7993}"/>
              </a:ext>
            </a:extLst>
          </p:cNvPr>
          <p:cNvSpPr txBox="1"/>
          <p:nvPr/>
        </p:nvSpPr>
        <p:spPr>
          <a:xfrm>
            <a:off x="9619013" y="2340454"/>
            <a:ext cx="17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FABCF-1B30-B44A-95C9-17BD1C242CDB}"/>
              </a:ext>
            </a:extLst>
          </p:cNvPr>
          <p:cNvSpPr txBox="1"/>
          <p:nvPr/>
        </p:nvSpPr>
        <p:spPr>
          <a:xfrm>
            <a:off x="2855026" y="4784781"/>
            <a:ext cx="529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</a:t>
            </a:r>
            <a:r>
              <a:rPr lang="en-US"/>
              <a:t>$             Tax</a:t>
            </a:r>
            <a:r>
              <a:rPr lang="en-US" dirty="0"/>
              <a:t>: $           Total Cost: $</a:t>
            </a:r>
          </a:p>
        </p:txBody>
      </p:sp>
    </p:spTree>
    <p:extLst>
      <p:ext uri="{BB962C8B-B14F-4D97-AF65-F5344CB8AC3E}">
        <p14:creationId xmlns:p14="http://schemas.microsoft.com/office/powerpoint/2010/main" val="107149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4</cp:revision>
  <dcterms:created xsi:type="dcterms:W3CDTF">2019-11-16T03:34:34Z</dcterms:created>
  <dcterms:modified xsi:type="dcterms:W3CDTF">2019-12-15T00:30:33Z</dcterms:modified>
</cp:coreProperties>
</file>