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84" r:id="rId5"/>
    <p:sldId id="271" r:id="rId6"/>
    <p:sldId id="311" r:id="rId7"/>
    <p:sldId id="312" r:id="rId8"/>
    <p:sldId id="309" r:id="rId9"/>
    <p:sldId id="313" r:id="rId10"/>
    <p:sldId id="272" r:id="rId11"/>
    <p:sldId id="26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6" r:id="rId23"/>
    <p:sldId id="327" r:id="rId24"/>
    <p:sldId id="328" r:id="rId25"/>
    <p:sldId id="329" r:id="rId26"/>
    <p:sldId id="324" r:id="rId27"/>
    <p:sldId id="264" r:id="rId28"/>
    <p:sldId id="310" r:id="rId29"/>
    <p:sldId id="325" r:id="rId30"/>
    <p:sldId id="286" r:id="rId31"/>
    <p:sldId id="28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D7A73F9-E57D-425C-9513-E2890EBF131C}">
          <p14:sldIdLst>
            <p14:sldId id="256"/>
            <p14:sldId id="280"/>
            <p14:sldId id="281"/>
            <p14:sldId id="284"/>
            <p14:sldId id="271"/>
            <p14:sldId id="311"/>
            <p14:sldId id="312"/>
            <p14:sldId id="309"/>
            <p14:sldId id="313"/>
            <p14:sldId id="272"/>
            <p14:sldId id="26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6"/>
            <p14:sldId id="327"/>
            <p14:sldId id="328"/>
            <p14:sldId id="329"/>
            <p14:sldId id="324"/>
            <p14:sldId id="264"/>
            <p14:sldId id="310"/>
            <p14:sldId id="32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232" y="-56"/>
      </p:cViewPr>
      <p:guideLst>
        <p:guide orient="horz" pos="2140"/>
        <p:guide pos="29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0A4F-0F24-4BD2-B1C6-7A109E7B020A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98EF-751F-4D9E-BD92-031AFC882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2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40" y="1484784"/>
            <a:ext cx="6477000" cy="1828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charset="0"/>
              </a:rPr>
              <a:t>類神經網路</a:t>
            </a:r>
            <a:r>
              <a:rPr lang="en-US" altLang="zh-TW" dirty="0">
                <a:latin typeface="Times New Roman" panose="02020603050405020304" charset="0"/>
              </a:rPr>
              <a:t/>
            </a:r>
            <a:br>
              <a:rPr lang="en-US" altLang="zh-TW" dirty="0">
                <a:latin typeface="Times New Roman" panose="02020603050405020304" charset="0"/>
              </a:rPr>
            </a:br>
            <a:r>
              <a:rPr lang="en-US" altLang="zh-TW" dirty="0">
                <a:latin typeface="Times New Roman" panose="02020603050405020304" charset="0"/>
              </a:rPr>
              <a:t>2017 KDD</a:t>
            </a:r>
            <a:r>
              <a:rPr lang="zh-TW" altLang="en-US" dirty="0">
                <a:latin typeface="Times New Roman" panose="02020603050405020304" charset="0"/>
              </a:rPr>
              <a:t>比賽</a:t>
            </a:r>
            <a:r>
              <a:rPr lang="zh-CN" altLang="zh-TW" dirty="0">
                <a:latin typeface="Times New Roman" panose="02020603050405020304" charset="0"/>
              </a:rPr>
              <a:t>期末</a:t>
            </a:r>
            <a:r>
              <a:rPr lang="zh-TW" altLang="en-US" dirty="0">
                <a:latin typeface="Times New Roman" panose="02020603050405020304" charset="0"/>
              </a:rPr>
              <a:t>簡報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6093296"/>
            <a:ext cx="6705600" cy="6858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成員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M10507N03</a:t>
            </a:r>
            <a:r>
              <a:rPr lang="zh-TW" altLang="en-US" dirty="0"/>
              <a:t> 陳緯仁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M10507801 </a:t>
            </a:r>
            <a:r>
              <a:rPr lang="zh-TW" altLang="en-US" dirty="0"/>
              <a:t> </a:t>
            </a:r>
            <a:r>
              <a:rPr lang="zh-TW" altLang="en-US" dirty="0" smtClean="0"/>
              <a:t>張豐東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9600" dirty="0" smtClean="0"/>
          </a:p>
          <a:p>
            <a:pPr marL="0" indent="0">
              <a:buNone/>
            </a:pPr>
            <a:r>
              <a:rPr lang="en-US" altLang="zh-TW" sz="9600" dirty="0"/>
              <a:t> </a:t>
            </a:r>
            <a:r>
              <a:rPr lang="en-US" altLang="zh-TW" sz="9600" dirty="0" smtClean="0"/>
              <a:t>      Task2</a:t>
            </a:r>
            <a:endParaRPr lang="zh-TW" altLang="en-US" sz="9600" dirty="0"/>
          </a:p>
          <a:p>
            <a:pPr marL="0" indent="0">
              <a:buNone/>
            </a:pPr>
            <a:endParaRPr lang="zh-TW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training 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Intersection_id</a:t>
            </a:r>
            <a:endParaRPr lang="en-US" altLang="zh-TW" dirty="0" smtClean="0"/>
          </a:p>
          <a:p>
            <a:r>
              <a:rPr lang="en-US" altLang="zh-TW" dirty="0" err="1" smtClean="0"/>
              <a:t>Tollgate_id</a:t>
            </a:r>
            <a:endParaRPr lang="en-US" altLang="zh-TW" dirty="0" smtClean="0"/>
          </a:p>
          <a:p>
            <a:r>
              <a:rPr lang="en-US" altLang="zh-TW" dirty="0" err="1" smtClean="0"/>
              <a:t>Travel_time</a:t>
            </a:r>
            <a:endParaRPr lang="en-US" altLang="zh-TW" dirty="0" smtClean="0"/>
          </a:p>
          <a:p>
            <a:r>
              <a:rPr lang="en-US" altLang="zh-TW" dirty="0" smtClean="0"/>
              <a:t>Hour</a:t>
            </a:r>
          </a:p>
          <a:p>
            <a:r>
              <a:rPr lang="en-US" altLang="zh-TW" dirty="0" err="1" smtClean="0"/>
              <a:t>Time_window</a:t>
            </a:r>
            <a:endParaRPr lang="en-US" altLang="zh-TW" dirty="0" smtClean="0"/>
          </a:p>
          <a:p>
            <a:r>
              <a:rPr lang="en-US" altLang="zh-TW" dirty="0" smtClean="0"/>
              <a:t>weekday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分析資料 收費站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AutoShape 2" descr="data:image/png;base64,iVBORw0KGgoAAAANSUhEUgAAA90AAADZCAYAAAA9t1MNAAAABHNCSVQICAgIfAhkiAAAAAlwSFlz%0AAAAPYQAAD2EBqD+naQAAIABJREFUeJzsvXeYHFed/X26J0dpJCvZki3J4VrOxjbYWE6EJeMAeIFl%0AWWzALHGBNWFfvJi0YBswBvMzYHDAEZwk52zZkmXJylm6ynk00mhGGs1MT8d6/6iq7lvV1d1VXdXd%0AE87nefSou9K9daumq879ppCmaSCEEEIIIYQQQkjwhCvdAUIIIYQQQgghZLhC0U0IIYQQQgghhJQI%0Aim5CCCGEEEIIIaREUHQTQgghhBBCCCElgqKbEEIIIYQQQggpERTdhBBCCCGEEEJIiaDoJoQQQggh%0AhBBCSgRFNyGEEEIIIYQQUiIougkhhBBCCCGEkBJRXekOEEIIIcUghPgYgE9KKf/Dwz7HAdgG4AtS%0AyvuEED8B8GMpZaCT0EKIWgA3AVgspXw4wOO2AFgJ4CdSyvsCOubrAFJSyvcY37cBmCOlvDaI4xdo%0A+4sAZkgprze+/weAuwFMk1LuLEP74wH8DsAHoL8TPQfgu1LKfaVumxBCyMiBlm5CCCFDle8CmOLz%0AGJrxL2gmAfg2gJqgDiiEaAPwLIDjgjqmgf38rwDw84DbyMUNAMYo358BcAGA9lI3LISoAvACgPMA%0AXAfgPwFcCOBFYx0hhBASCLR0E0IIIcETCvJgQoiPA/g9gOYgj+uElHJlqdvI0/ZBAAfL1NzVAM4E%0AcIqUUgKAEGIlgDXGusA8FAghhIxsKLoJIYQMOYQQcwBcYnxOArhMSjlXCDERwC8BvA/AUQBWA/iF%0AlPJpD8e+HsBXoVurlwK4GcBTAC6VUs41trkCuqX9LAC10F3Wb5dS3mG4sG+FbkG+VwjxEynldGO/%0Ai6Bbkc8DMADgaQDXSyk78/RnFIAnANwH4I8Alrg9F4djTYEu3t8DoB/Arx222Q7gNSnltYo7/n9D%0AtwZPAfB1KeXfhRCnQXehv8jY9VUA/y2l3KYcayL08fsggAYAywD8UEq50HBjPxbAFwy38mlGv+4G%0AMNV0LxdCvB/A/wI4A0ACwIsAfiCl3G2s/w8Af4Nupb4NwNkAOqBfj9/mGY5/ASBNwQ39y3ohxHoA%0AHwZFNyGEkICgezkhhJChyFcBLIcu4s4HsMyIz10CYCaAHwK4CrpgnC2E+IybgwohfgxdSP4DwMcB%0AvA3gESgu2EKIj0AXwYuNba4CsAXA7UKI8wDsNZaFAPwMwJXGfhcDeAVAL4BPAfgvAJcCeE0IUZen%0AW/3Q456vhQ8rsBCiEcA8AKcC+CKAbwD4EoB32zZ1cre/Efq4/DuAl4UQJwKYD31i498BXAtgOoD5%0AQoijjPaaALwFfXLkeujj0A/gJSHE8dDd2Dugu8yfD92l3OLuL4T4d+gieweAT0N32b8AwAKzHYMw%0AgH8CeAjAh4zz/LUh2HMxA8BGh+WbAYg8+xFCCCGeoKWbEELIkENKuUEI0QNAk1IuBgAhxP8CGAvg%0AfNMKCuAFIcRYAL9BAculIUp/AN1C+iNj8SuGeLxO2XQGgHuklP+t7LsAuiC+TEq5WAix3Fi1VXHX%0A/hWA9VLKjyr7LQSwHrpo/VOOc40D2JSv7y65BsBkAKcq7tSLoIvMQvxTSvl384sQ4kEAfQDeK6Xs%0AM5a9Cn2S43vQx/Ea6Jbss6WUq41t5kOfLLlESnm3ECIK4IByDaG0EYJuJX9eSvnvyvK3AKyDLuR/%0AaCwOAfiplPJeZZtPAPgogJdznNMoOIvuIwBaXYwJIYQQ4gqKbkIIIcOFSwC8pQhukwcA3C2EOBlA%0AJM/+7wZQD+Ax2/KHoYhuKeVvgLQlVwA4AcC5xmpHi7UQogHAuwDcYkvStR266H4/cojuAJkJYIvN%0AnXq3IfwLYY/zfg+AOQAGlPPphW5hfj900X0hgG2m4DbaG4A+aeEGAWAidK+DNFLKrcYkx6XKYg3A%0AQmWbmBDiAICmPMfP5+2XctlHQgghpCAU3YQQQoYLY6C7edsxyz+NRn7Rbbor77ct74CSGM2wnN8J%0A4HLo4mwTdLEJ5E6g1gZd5P0AGeusiQbdalxqxgBwih1vBzChwL69tu9jAfwrdJdvFQ2Z8RuL7LH0%0AgpnV3Kl81z7osdsq/bbvKeQX1ocBtDgsbzXWEUIIIYFA0U0IIWS40AXdMmrnaOP/nMnKDHZDF80T%0AYHXnHm/b7mEAJwG4DMBCKWXcsGRfh9z0QBekt8LZzd0uGEtBJ4DjHZaPLeJYh6C7bf8G2RMNCWWb%0AqfYdhRAXAOiWUm4o0EaX8b/TNZ2EwtezEBJ6Ijw7J0CP5SeEEEICgYnUCCGEDFWStu9vAHi3kaFb%0A5XMA9kkpC8Uur4Bu4bzStvwTsCYXuxDA41LKeUa8NaBnuwYyz1VL36SUvdCTvp0spVxm/oMem/wz%0AWF2lS8WrAKYJId5hLjCSkZ1fxLHeAHAKgJW28zETpgG69X+6ECLtTi6EqIeehO5aY5H9GqpI6BZt%0ASxI8IcR06MnU5jnt5IGXAMwwwg7MY58C3f39RZ/HJoQQQtLQ0k0IIWSocgjA+UKIy6An57oVeibt%0AV4UQP4We2OwL0AXtNYUOJqXsFULcAuCnQogIgNeNff/T2MSM810E4N+EEMugW8fNbOkpZGKITffk%0A9wohNkgpFwH4/wA8K4R4AMCD0J/B10MvH/Yz76efQQhRC93dereUck+Oze6HnjF9lhDiR9AThv0I%0AxU3A/wx6ZvJnhRB/AhAF8BXo2dw/aWxzD4BvAXhKCHEjdMv0twHUQC99BujX8Gwjs/sitQEppSaE%0A+B/o8fgPGv0fBz2TeieA3xXRb5V/Qr8mzxvthKAnu1sJ4FGfxyaEEELS0NJNCCFkqPJHAHEAzwH4%0AoJSyA7oFdCmAP0AXTpMBfFxKeZ+yn6UslfpZSvkr6KLuc9BraM8E8H1jtRnX/Hno7se3A5gF4GPQ%0AXctfhFGzWkp5BMBvoVt9nxNCVEkpXwbwAaNPjwL4O4AY9AzgFsFZAKeSXpMALIBeCswRwyp/GXQr%0A9e8B3AW9hJm9hnnO8VGOtRr6uaag1w9/BLpb/uVSytnGNr3GNguhj9U/oQvbS80a3NDd0ycCeAHA%0AO2DDyJj+SQAnQh/r3wB4E8A7pZSF4sXt52E/dgx6PfelAP5i9HE+9HuJidQIIYQERkjTcj6PHDFq%0Aa/4/6O51BwH8UcnkOhXAX6G/9GwH8B3jJcPc933QZ6anQ385+LKUcpvvsyCEEEJ8YmTh/iyAOWoG%0AdCHE1wHcBmCslLKnUv0rhBDiGgDjpJS3VLovhBBCCMngydJt1Mx8Fnom17Ogu9zdIIQws5c+CWAv%0AgHOgl2iZJYSYbOw7Bfos9V3QS6t0ApgdwDkQQgghvpFSJqFnF39SCHGlEOIiQ3D/HMDfB7ngbgLw%0AVQCvVbovhBBCCLHi1b18AvS4ua9JKbdIKV+AnphlphFTNw3AV6TOTdCt2WaylC8DWCylvE1KuR56%0AfN1UI46LEEIIGQx8BHoCrzugJ9r6FnQ38a9UslOFkFL2QfceW1LpvhBCCCHEiqdEalJKSxZRIcSF%0A0OO1vgY9++kyKeWAssub0F3NAeBdAOYqx4oYSWguUJcTQgghlUJKuQO6i/mQQ0q5stJ9IIQQQkg2%0ARSdSE0Jshy6WF0Av/zEJumu5Sgf0hDFwsZ4QQgghhBBCCBlW+MlefhX0jK1nQU+O1gi9ZIhKFECd%0A8bnQekIIIYQQQgghZFhRdJ1uKeUyABBCfBd6vdG7ALTZNqsD0G98HkC2wK4D0O22TU3TtFAoVFR/%0ACSGEEEIIIYSQIvAlQj2JbiHEeAAXSCmfVBavA1ALoB3ADNsuE43lALDH+G5fv9xt+11dfQiHKyO6%0Aq6rCaG1tQE9PBMkky3eWG45/5eE1qCwc/8rC8a8sHP/Kw2tQWTj+lYXjX1kGw/i3tTX52t+rpXsa%0AgCeEEJOllKaYPhfAfuhJ074nhKiTUppu5DMBzDM+LzS+AwCEEI0AzgZwo9vGUykNqZS3uuJBk0ym%0AkEjwj61ScPwrD69BZeH4VxaOf2Xh+FceXoPKwvGvLBz/yjKUx9+r6F4MYAmAuw238mkAbgHwC+hJ%0A1XYBuFcI8XMAHwdwHoAvGPveDeB6IcT3ATwDXWxvkVK+4fckCCGEEEIIIYSQwYinRGpSyhSAywH0%0AAXgLwJ0AbpNS/tFY93HoLuNLoJdcuUJKudvYdwf05GvXAlgEYDSAKwM6D0IIIYQQQgghZNDhOZGa%0AUav7kznWbQVwWZ59XwRwstc2CSGEEEIIIYSQoYifkmGEEEIIIYQQQgjJA0U3IYQQQgghhBBSIii6%0ACSGEDFui8WSlu0AIIYSQEQ5FNyGEkGHJgy9vxDd+NxcrNndWuiuEEEIIGcFQdBNCCBmWvLp0N5Ip%0ADX94bFXZ205pWtnbJIQQQsjghKKbEELIsEAbJEJ3/fYufPO2uXj8jS2V7gohhBBCBgEU3YQQQoY8%0AvZE4/ufOhfjtP1dU3Mp822OrEIkm8eyCHRXtByGEEEIGBxTdhBBChjwvLtqJ/d0RrN3WhW17eyra%0Al3gilf48WKzvhBBCCKkcFN2EEEKGPAOxTJbynv5YBXtiZc7yPZXuAiGEEEIqDEU3IYSQIU9DXXX6%0Ac/9AooI9Aeprq9KfH3hpYwV7QgghhJDBAEU3IYSQIU9NVSj9+VBvFKlU5dy61QkAQgghhBCKbkII%0AIUOegXjGvfxwXwzJVCrP1qWlWpkAIIQQQgih6CaEEDLkiSox3bF4Colk5SzdE9oa059HNddWrB+E%0AEEIIGRxQdBNCCBnyqKI7nkgiWUH3crXtloaaivWDEEIIIYMDT4FnQoijAfwBwGUA+gE8AuB/pJQx%0AIcTvAXwTgAYgZPz/TSnlHca+7wPwOwDTASwA8GUp5bagToQQQsjIZSDL0l059/Kk0nYlxT8hhBBC%0ABgdeLd2PA6gHcCGATwP4GICfG+tmAPgBgEkAJhr/3w0AQogpAGYBuAvAuQA6Acz22XdCCCEEgDWm%0AO5pIIllB9/K40nYlE7oRQgghZHDg2tIthBAA3glggpSy01j2YwC/hi62ZwC4RUq532H3LwFYLKW8%0AzdjvGgD7hBAXSynn+jwHQgghI5yoIrrj8RQSFUykplq6UxpFNyGEEDLS8WLp3gfgg6bgNggBGCWE%0AaAFwDIBcBUnPB5AW11LKCIBlAC7w1l1CCCEkG1XoxhJJSyK1cKi82cQTKVq6hwK9kTgembMZ67Z3%0AVborhBBChjmuRbeU8rCU8mXzuxAiBOAbAF6BbuXWANwghNglhFghhPi8svskAHtth+wAMLnonhNC%0ACCEGqjt5LJHCq0t2pb+Hy5wyNMGY7iHBE29swQtv78Rv/rGi0l0hhBAyzPGUSM3GrwGcBeA86HHa%0AKQDroCdauxTAnUKIw1LKJwE0Aoja9o8CqPPSYDgcQjhcmfqnVVVhy/+kvHD8Kw+vQWXh+Ocnqbhx%0A7znQhz0H+tLfw6EQqqv9jZuX8VcnADQNvtsmpbn/l8gD6c/xZAoNdX5eiYY//A2qLBz/ysLxryzD%0AYfyLesIIIW4G8C0AV0sp1wFYJ4R4Skp5yNhkjRDiJABfBfAkgAFkC+w6AN1e2h0zpgmhMrsJ2mlt%0Abaho+yMdjn/l4TWoLBx/74TDIbS1NaW/a5pW9LPEzfircdwpDZa2iT+CvP/HtTWgNxIHAMS0EI7m%0AdXIFf4MqC8e/snD8K8tQHn/PolsIcTuArwD4NyllOgO5IrhN1kMvLQYAe6BnNFeZCGC5l7a7uvoq%0AaulubW1AT0/EEjtIygPHv/LwGlQWjn9+YvHcYxIKAd3duuV7y57D+O0/VmDmGZPw2fef5Pr4XsY/%0AllDcy5OpdNukeEpx/7c21qY/b93VhVH1VYEcd7jC36DKwvGvLBz/yjIYxt/vBLrXOt03ArgOwL9K%0AKWcpy38K4N1Syvcrm58NYIPxeSGAmcr2jcb6G720n0ppFU9Kk0ymkEjwj61ScPwrD69BZeH4O5Ov%0ALnc4FEqP2W8eXo6+gQReeHsnxrTU4X3nTvHUjpvxt8R0axqvV4AEef83N2RegQ4difI6uYS/QZWF%0A419ZOP6VZSiPv5eSYTMA3ADglwDeEkJMUFY/DeCHQojvQq+//QEAn4Me2w3o9bqvF0J8H8Az0MX2%0AFinlG77PgBBCyIgnX8KyuPKA7htIpD8/9Momz6LbVV/UkmEjOJFaNJbE8k0HcPJxbRjd7CmFS1lQ%0As9oz4R0hhJBS4iUa/ePG9jdAz0S+F0A7gL1SyiUAPgng8wBWQ89q/hkp5SIAkFLuAHAVgGsBLAIw%0AGsCVAZ0DIYSQEU4+d7PRLbrg6z5iz+cZPJqmWcqVjWTR/cDLEnc+vQ6/fthTJFlZ6OmLYfmmTAVU%0ANfkdIYQQEjSuLd1SypsB3Jxn/dPQLd651r8I4GRPvSOEEEJckM9SWV9bBU3T8Iv7lpS9HyNZdM9f%0AvQ8A0H6wv8I9yeaXDyxNJ1ED8k/aEEIIIX4ZunnXCSGEEIN8ojuVArbu7SmLpdtuMdVgzWZOBgf7%0AuyOW73QvJ4QQUkoougkhhAx58rkHa5pWFsEN6PWe7Yxka/dQITHCrtEjczbjjlmrEU8kK90VQggZ%0AERRVp5sQQggZLGialteanNI0ROPlERdObsqplAaMsGpUc1furXQXPDGS3Mv3dPbhhbd3AgCOnbAL%0AH3331Mp2iBBCRgC0dBNCCBnSFHINTqU0S+3sUpJwsLiPRNfle5/fUHijQcRIukZ9Six7R9fgi7cn%0AhJDhCEU3IYSQIU2hzNMpTUOsTJbuRMrB0j3CYrqd3Om1QT4GzF5OCCGklFB0E0IIGdIkHYSuSiqF%0A8oluWroxEMsea6dxGUwkRpB7ucrgviqEEDJ8oOgmhBAypCmUBEtDbvfyoC2wTrHB2ogT3YmsZTs6%0AjjhuO2f5Hjz15raSWsL7B+IFtyn3xMjOjiN48KWNdO8mhJARAkU3IYSQIU1B9/JU7kRqQYstWrqd%0ALd2/vH9p1rKO7n7c/6LE7De34a01+0rSl3kr9+Ibt83Do69vTi97fcWerO0KeUsEzU/uWYxXl+3G%0ATQ8tK2u7ABAKZT4Pcq9/QggZNlB0E0IIGdIUdC/XgFjceZugY3md3JRHWskwJ9HtRE9fLP15zbau%0AkvTlHiOh2/ML9WzdOzuO4L4XZNZ2lYrpPtwbK7xRwFBoE0JI+aHoJoQQMqRRLcnNDTVZ6/Xs5bks%0A3cFaOB1Lho0wlePkXu5EOJwxuaoZtUvJns4+x+UjqU73YE9qRwghwxGKbkIIIUMa1UrZ5CC6NU3L%0AaekOOsGXk3ije7kzceWa9JZJdIdyLB9Jdbqt9+PIujcJIaRSUHQTQggZ0qgu3aMaHSzdeUqGBR/T%0ATfdyN5bunR1HcMvDy9PfyyW6c7FEHsDNDy4bEV4JI+1+JISQwQBFNyGEkCGNKpzHtzVmrY9Ek+iP%0AOgvBoC2cTrHBI03jRHN4FajcMXuN5XspSro5Cuhcpm4ActchrN/eHXg/BhuqN8YIuzUJIaRiUHQT%0AQggZ0qhCd8KYBsdttu7tcVwedCxvnJZuVwJ6f3fE8j2ao6SbHyIOEy2hfKob7l3jg+RHf12Iju7y%0AlQ4bafcjIYQMBqq9bCyEOBrAHwBcBqAfwCMA/kdKGRNCTAXwVwAXANgO4DtSypeVfd8H4HcApgNY%0AAODLUsptAZwDIYSQEYxaDuyYo5o97bt660GEwyGMH+0s1r3i5F4+0mK6nWqiTxqb7YFg2acElm6n%0AOP5Qfs1dliRj9nuk/WA/HnxpI777r2eVvG2AopsQQiqBV0v34wDqAVwI4NMAPgbg58a6JwHsBXAO%0AgAcAzBJCTAYAIcQUALMA3AXgXACdAGb77TwhhBCiiu5xbd7E88OvbMIP/7wgsCzmTu7lgy1b9GvL%0AduP/7luCvTkyefvFSUAXmnjQNOcJCz8Uc7xyXCmnyYDu3mgZWtZJqPf64Lo1CSFk2OJadAshBIB3%0AAviClHKDlHI+gB8D+KwQ4jIA0wB8RercBN2afa2x+5cBLJZS3ialXA/gGgBThRAXB3kyhBBCRh6q%0A6G51SKTm6hixYASfYyK1MotuTdOwec9h9A04Jyd74KWN2LK3B398YnVJ2ncSlW6sq0EnUytGdJfD%0ACuxUvq7FIet+qaClmxBCyo8XS/c+AB+UUnbalo8CcD6AZVLKAWX5m9BdzQHgXQDmmiuklBEAy5T1%0AhBBCSFFElTjcupqqvNtOm9SKz7zvxKzlWkAmP6cSZKrIicaS2L6vp6TW7zdXt+OX9y/FLQ8tz7vd%0Avq7SxBHHFVF56tQ2AO5c7IMX3d7Lt5XDK8Eezw44l7orFao3xrb2nhGRsZ0QQiqNa9EtpTxsi9EO%0AAfgGgFcBTILuWq7SAWCy8bnQekIIIaQoTEt3CEBNdf7H2ofedSxmHNuWtdzJLbwYnNzUVU3zu0dW%0A4Gf3LsG8Ve2BtOfEPc9tAADs2t9bsjbyYWYvP25CC46b2ArAnejuK7GlO5XSCl7nUsff90biuOnB%0AZVnLm8spupUbsqM7gmff2l62tgkhZKTiKZGajV8DOBvAeQC+C8AekBQFUGd8biyw3hXhcAjhcIEs%0AKCWiqips+Z+UF45/5eE1qCwc/9yYGcPraqtQY7N0f+KS6Xj8ja3p782NNWiod3j0hYDqPILd7fg7%0AabZQOJQ+9sbdhwEA9z6/Ae85p/TzzvZzsgvRfOdcLGbMcF1tVXoSJJnSCrbVH0vm3KaY+z/rWoQL%0AhzCntNKMicnb6zscl9fWVJW03XzMmrcNV15yfMHt+BtUWTj+lYXjX1mGw/gXJbqFEDcD+BaAq6WU%0A64QQAwDG2Darg57hHAAGkC2w6wB4Kog5ZkwTQoVSj5aY1tZgMtyS4uD4Vx5eg8rC8c8mFNYfwvV1%0A1Whra7Ksmz7FatWeMK4F4xwylbe0NKDNoca3nULjX+3g3t7YVIe2tiYMxDIlrMIhZPW1FNjb6LfF%0AeZeiD5pRlquxoQbNzfqjP5XS0m0dzpE0TAuFCvbHy/3f0Gl1n29paUBdfX6LcnVtVUmvy/5DA47L%0A+2PJstwPvf0x3PeCzFrupW3+BlUWjn9l4fhXlqE8/p5FtxDidgBfAfBvUkozA/keAKfYNp0IoF1Z%0AP9Fhff6AMxtdXX0VtXS3tjagpyeCZMAZVklhOP6Vh9egsnD8c3P4iC5kaqvC6O7uw+c/KHDfCxIf%0AOv9YNNish1oigUh/tujr6u5DTSi3HdTt+Pf2xbKWtXf0oHt8E/YrtZibGmrQ3V2a7OEq9jbsgrcU%0Afejr18cgDCAW1UV+MplKt7Vysz01jE5HZ2/O/hRz/3cfsoruzoO9ONLrLHpNenoGSnpdOg7qxz51%0A2his3daVXj5/5V6s27wfk8aWVnj/9em1jsvdnDN/gyoLx7+ycPwry2AYf78To17rdN8I4DoA/yql%0AnKWsWgjgB0KIOiml+USfCWCesn6mcpxG6K7pN3ppP5XSKp51M5lMIeFQg5SUB45/5eE1qCwc/2wG%0AonpMd21NGIlECpeedQzOPuEotDbVoscmgutrqlHl4DEVjSVdjWuh8Y87lMv685NrUVMdtsTtNjfU%0AlOQ6xm3HtLcRGUjkXR8EZox9TXUYIcPqnUxp6bY6D2UnEgOAnr5Ywf64vf8j0YQlwR4AxGLJgvXA%0AB1zeB8VysEcX/aOba7PWPfLqZnz9qtNL1jYArN5y0HG5l3Pmb1Bl4fhXFo5/ZRnK4+9adAshZgC4%0AAcAvAbwlhJigrH4DwC4A9wohfg7g49Bjvb9grL8bwPVCiO8DeAa62N4ipXzD9xkQQggZ0ZglmGoV%0A1+5RhltzS5NV3DTUVSEUCqGmOmwRqEEl0EoYx6muClvip29/fDW+fuVp6e+lylZdqN5ztAwvKzFF%0AdJveacmUls4M/tzCHY779UUSjsu98vRb2zF77laIY0dbliddJFKzT1oETXePfn3aWrJT2pQji3hV%0AeOjGQxJCyFDGy6/vx43tb4CeiXwvdPfxvVLKFIAroLuMLwHwWQBXSCl3A4CUcgeAq6DX7V4EYDSA%0AKwM6B0IIISMYszRUtUOClbDNqm3mBbGXFnPKOl5UXwzRVuuQFGtALW1WoqRZXYet7tOapmFbew+e%0AXbAdkWjCUs6rVClSTEt3XU0VqpSQsJSmYfXWLhzIEdc8UMAK7ZZZc7dCA7Bh5yHL8kRKKzi54lRD%0AuxhSmoZXluzCik2dlmX9UX1ioaWhFt+wWbXt92opqKqqbF4cQggZqbi2dEspbwZwc571WwBclmf9%0AiwBO9tQ7QgghpABmfFeVh5wfdTVVlrrQwVm69b7U1ISzanaoottpgiAIDtks3RqAn/99CQCg/WA/%0ALj7z6PS6Uok88zzra6ssIi+Z1LB17+Gc+xVy/fZLMpkqOLkSlKV74dp9eOiVTQCA331zJkY11VqO%0AXVMTxjtOGoeGuipEjPCIcuSJ9fI3QgghJDjoZ0QIIWRIY7p057Lifej8YwEA5508Pr2srtZm6Q6o%0ATrdpdXeydEcVUVkqR+KYTTRqisvyW2v2WYRfqUSeRXQrjSRTmiUEAADOOH4sxBTdDdwegx00yWS2%0Ae/ln3nui5XskGoyL+yoldtqMYbeIbmPSxTIHUA5Lt4N7ud3rgxBCSPD4qdNNCCGEVBzT0l2dI171%0Ayoum49SpYzD96Nb0MrsoDsrSbfaltjpbyKglw1ZtOYjOQxEc5VC+zA/2ZKNL5QHLd6s1OXiRl0yl%0A0uKyvrbaaulOaWmxafLtT52JO42M2tFSW7od3MvtEzX9AYlu1ZPBjO1XRbc5+aDGcZfDCO00MRWL%0AJ6FpWsVLshJCyHCGlm5CCCGDiuUbD+D7f3oLC9fuc7V9soClu7oqjFOmjkF9bWaeOWGzeAYW020c%0At6ZATDcA3PC3t3HYocSYH+yi8s9PWktEqXHTiWQKBw/nL6HlFfUc62urLGU+UylNd7u3YVpaSy26%0AE6mUxdJ95vFjs9z87dndi6VauRfNe0KNp89YustbkaXaQdlrKH0COUIIGelQdBNCCBlU3P7EanQe%0AHsCdT698u1J/AAAgAElEQVRztX1adHswFdaXzL08dyK1rBJWiRTWb+/K2s4PhSz2C9ZYJzJuf2JV%0AoO2b5dsAfYxV74NkSnMcl3KJ7i27D1smV677+KlZ90wpLN2md4E9phuwW7rL4V7u3MaeztLXjCeE%0AkJEMRTchhJAhTSKdSM39I011NQeCszia7uVOlm4nUakmcwuk/QIW+zXbrCJ/Z0evJe7bL6oLfX1t%0AtcXSnUym0nW7VUxX61LHdMtdh9Ljfcy4JjTUVWeL7sAs3Znr//CrekK1mENMtzr0ZUmkliOB38//%0AviTQ+4AQQogVim5CCCFDmmS6NrZ71fLRd09FQ13G3TzoOt01jjHdpRfdxUwe9PQH1we7e7kqapOa%0Ac8muOsPqG42X1sV5IJZMTzqMNuq3293Lg7J0q+fdabjwW2O6s1+/yhFTnc8b5EjA9yIhhJAMFN2E%0AEEKGNKZreC4rnhPNDTX41XXnp78nAovpNtzLHUSVk6DrC8iyalKMm3yQcd120V2tWPzj8RQ6D0ey%0A9jHdyxPJVEljnNfv6E737x0njQOQLULjiVQg8c32s0ilNMfs5SrlSGOWr1Rd0PH9hBBCMlB0E0II%0AqTirtnTitkdXYtf+Xs/7mi7VXmsQ22tIB0EyTyK17e1Hspb1Be5e7u48zlXKp3UfiebZ0hvWuOUq%0ANNfXpL/vPxTBU/O3p7+fNHkUAGvJqiDiut3ERo8f0wjAOfleEKLbfgw1qzugj42dRJmTqn35o6dY%0AvlN0E0JI6WDJMEIIIRXntkf1hF5y1yHP+5rZoT2L7rC1nFUQJNIx3Q6iKpkt5noHKiO6P3HxdCzZ%0AsB8AEE8GF0utxpRXh0Noqs+8Zixc12HZ9qtXnAbAOkERT6bgt4habU3Y0ZVfpcHIZO/kHeE3k72m%0AaXh16W7bMTXEHLKXqyTKkEHcvD9mHNeG4ya2WNZ19wY3+UIIIcQKLd2EEEIGDcUk08rEdHt7pFXZ%0AylkFQbpkmMu+rNnahRfe3hlI24D782hUxHCQ5aLUUmxVVWE0NWQs3XsOWL0YRjXXpbczCcLjwM19%0A0FCnT4o4ldDyey+s3nowa1nS5l5uhh+cfeJR6WVOkzJBY04o1FSHs0IggvL2IIQQkg1FNyGEkCFN%0AMlmke7mtnJVfNE1Df1S3XDvFdOfikTmb8fzbO3y3D7iLTQ+FYK1ZHqDoVq3EVeGQJZla+8F+x32q%0AbRnO/eImC3ejkUTPSWD7vRc6Hdy0k0nnmO4vfOjk9LKyiG7FK6TW5uKeYvZyQggpGRTdhBBChjTp%0AOt0espcDQDicKWAVhNhrP9iPiFGnesr4Zk/7Pjpni2+3ZsCdlVbT9Ezv5rmXytJdXRVCKGR1MXfC%0AElsfwOSHm2OYmevjDtfdb2x1nUO8tt3SbbrUtzTWpq3d8TJYmjN/K+GsfgYVYkEIISQbim5CCCGD%0AFjfJnYqN6QYygs9JfHnltWWZOF57HXA3BOHe61Y4hUIh1BjW+Figlm7FvdzwJFBdzJ1QPQ6CSCam%0AWmyrq8J492kTs7YxRa/ThMPsuVt9WZ2dErklU6l0THd1VdhSHszsSzndy6vDoaxkf6XMHE8IISMd%0Aim5CCCGDltsfX1Vwm7SQ8BjTDWSskmuN+s1+2LK3BwBw3MQWHDXKezqwIESXF2ul6eIcrKVbcS83%0AJjQKi+5g3ctN8XjpWUfjzu9dipbG7PZN0XvK1DHp+G6Thes6fMXZO2VgVy3dtTaxW1+rtx8JqEZ4%0APlT3cvvkAC3dhBBSOooW3UKIOiHEaiHExcqy3wshUkKIpPL/15T17zP26RNCvCKEmOb3BAghhAxf%0AdhYoIZbSNJiGzWIs3adOGwMA2NGRXc7LK2Ys8eSjmlxt/+Hzj7N8TwRh6fZwjLS1N0ALq5OoU8uG%0AOaFOlgQh/Ewv/QlGWTB7qPLJx45Of26oq8avrrsA133MWj5r+abOott3FN1KTLfdwjyqSU8od6gM%0A2cPzhWIEEd5ACCHEmaJEtxCiDsDDAE6xrZoB4AcAJgGYaPx/t7HPFACzANwF4FwAnQBmF9VrQggh%0ABFaR6VT+qRDHTdDLJsUTwYm9kIs60YA1czUQjKXbSzKsfC7WxeJUM72pwUNMt8+JB03T0mOQq173%0ARWccbfne2lSb5Zngx+JeyNKdJbqbawEAkWgSP71nMTbvOVx02yqapmUllTPd902X/mMnZHIP0L2c%0AEEJKh+c3FCHEDAALAThZqWcAWC6l3K/8MwPyvgRgsZTyNinlegDXAJiqWsoJIYSMPPy87FvcmYuw%0AdFcr8bR+szdrMMRegSfrqVPb8IlLpme5wwfiXu7hGGYt8UBFt2npVs6tqYCl21ov3W+N7MznsHFc%0A+3V1svKGbfeOn9hyZ9GdSsfOZ1u6a9Ofd3QcwS/vX+p7HAZiCfz47kX45f1L0/dVV88AOrr0DPLm%0AmH//M+9Q+kjRTQghpSL/9LMzlwB4FcANANL1P4QQLQCOAbAxx37nA5hrfpFSRoQQywBcoC4nhBAy%0AsvAjNlWhUO0xezlgFUCJRCqrjJIXzMmDfJbuupoq/PenzwaQXbc6iOzVboTTWSfoFnbz3Oeu3Iv+%0AgTi+esVprq30uUg4WLqbPcR0+3WxV8/fFNL2uRSn2H/7hM3ezr6i+xCLZd/P1phu6z3W6DApEYkm%0A0dxQfNqd+av3Yc8B/Ryu+/Xr+MA7p6CjK5Jeb048NNZXY3xbA/Z3R2jpJoSQEuJZdEsp/2x+FkKo%0Aq2YA0ADcIIT4EICDAG6VUt5nrJ8EYK/tcB0AJnvtAyGEkOGDH6HllC3bCzWKAIsn/YluU9zlcmsG%0AgJhiBbW7wweRRMyN6P7SR/XIMHXCYYk8gH1d/Zg01l08es72jWupToAUSqRmjen2NwaqVTstpLNE%0Ad/b1cbJ+r9vehVOmjvHch5wx3UlnS/dJU0ZlbT8QSxScrMhHbyRu+f7iol2W7+NHZ9zpzXGi6CaE%0AkNJRjKU7FycDSAFYB+APAC4FcKcQ4rCU8kkAjQDsWUKiAOrcNhAOh7JcwMqF+XJUTMwg8Q/Hv/Lw%0AGlSWYT3+ys/6uSePw5INB9Lfw6FQ2gXcCVWk1ddV5d3Wifq6zGNQ05Bzfzfjb8bPVlXl7rOGTBt1%0AtVU51xVLIQ/56Ue3otWIIbZbXJOa5rt9U/RWV4XTx2pV3KdVzPW1yjjkGgO397+aFM7sQ8i2S21N%0A9n3iNNny9PztOOOEo7KWFyJm9KG2JoxY3Az0z3h02NuvRhgXnDoRC9buSy9LJP1di3y3QW1NGJed%0AMzk92WGK7kL337D+DRoCcPwrC8e/sgyH8Q9MdEsp7xNCPCWlPGQsWiOEOAnAVwE8CWAA2QK7DkC3%0A2zbGjGny7frml9ZW72VgSHBw/CsPr0FlGY7jn1RU0VligkV0H9XWgLa23NbX9kOZOt5TJo3Ku60T%0AbUoCrYamuoL75xv/kCFe6utr8h7HXJeyWeYbGgu3X4hQgYnp5sbadBuNNktqS0v+sXZDdY3+WlFb%0AU5U+1qRxLY7bOo1DQ0P+MSh0/1f3x9KfW1rq0dbWhNpa66vOmLamrDYGso3T2HWgt8jxMLK2N9Sg%0AK67bGm56YFl6bWND9v3RbJuYqK7Nfw8VIhJzOCGD95x7LMYdlbkmtcY1q6quctXmcPwNGkpw/CsL%0Ax7+yDOXxD9LSDUVwm6wHcJnxeQ/0jOYqEwEsd3v8rq6+ilq6W1sb0NMTCcQFkHiD4195eA0qy3Ae%0A/4Pd6fQgaKmrwg8/9w7c/cx67D8UQTSaQHd37vja3e2ZTM/hVCrvtk7Eohk33M6uPtTlmER3M/4J%0AI2Y3HsvfZ3Ndb1/Msryruw/d3fVeup9FNJa/1nNIad9u1Dx8OILupuJdmgGgzxC9ajuppHOfnMbh%0AUE/Ecezc3v89yrEGIjF0d/dhYMDqah3pj2a10ds7ADv9Awl0HOjJ8ggoRP+A3odc+4WgZbWv2dzq%0Af/D/5uHP11+KhrriXtMOKH9TdhJx6/1pemgMDMTz3rfD+TdoKMDxrywc/8oyGMbf96R0QP2AEOKn%0AAN4tpXy/svhsABuMzwsBzFS2bzTW3+i2jVRKq3jMUTKZSr9YkfLD8a88vAaVZTiOf1SxyoUAnDR5%0ANN592kTMfnMbYolk3vPt6slELTXV13geGzX+emAgUXD/fONvulZrGvIeJ73O5gsei+c/VzcUSkpX%0AWx1OtzGxrdGyLoh7K57Qr2VVOJQ+VkON86uG0zjEC4xBoT6qMfOapiGRSGW/NzhcHy3Hu0X7gT4c%0AM67ZcV3uPujHrsuRH6BaGRsTeyI3TQNmz9uKT116gqe2TeIOceUqavtm0wmX1384/gYNJTj+lYXj%0AX1mG8vgHael+GsAPhRDfhV5/+wMAPgc9thvQ63VfL4T4PoBnoIvtLVLKNwLsAyGEkCGGWrLKjNeq%0AqdH/T8fE5uBwny66m+qrsxJUuUHdx2/prHQiNQePrM9/UOD+FySuumR6epk98VswtcLzH6O2JtPm%0AMeOss/ZBTGo7lgwrVKdbGQe/ZatSqexEajU2i7PbRGoAMFBAvDph3kf1tc6i294ffVn2vbvvYG5r%0AdSHyJSestt135v3KkmGEEFI6/Eajp3+hpZRLAHwSwOcBrAbwDQCfkVIuMtbvAHAVgGsBLAIwGsCV%0APtsnhBAyxFFf9s1s4qZrbrKAh9OAYSUv1g3Xkr084V1gqWRKhmWvu/SsY/CX712Kj1wwNb3MLvT8%0AZu4GMqI3F6r1dXSzNc1KEKLLrG+tnlsui6+Juq1ft0H1XjG9GD5ywXGWbZxKhlXnCF2L5YmNzoUp%0Auu2J8kycBHaNU598JAzK5/FgnxRi9nJCCCk9vizdUsoq2/enoVu8c23/IvQs54QQMixJJFN45LXN%0AmDi2EWefOA6jmmvzlpAiVoFgCjBVmMQSSdTXOj+u0pbVIvN9WCzdPgWfGRub63rbRZS9z34t7UBG%0A9OZCzdJt74+feukmpmhWRWwoFMI5J43Dis2djsI+yDrdaskwU1y2NtVi0thGtBuWYyerdq58MdEC%0AnhZOmPdRLkv31InZieWcrN/F1J2398EJ+7nS0k0IIaUn0ERqhBAy0nl+4Q68snQ3AOCBlzbi/FMn%0A4LqPnVrhXg1u+gYyibZqzTJSquiOp1DvXHUqbR0u1ioYpHu5qVncVtmwbxeIpbnAOahWZ7v49Ct4%0Agcw52Mu6fO3K0xCJJjFn+W48/sZWXHnRtPS6UCiEqnAIyZTmewzU/VVxqVqSne6VXDXenWpu56P7%0ASBQdXbq4zzVRdMbxY7PbdxDYfizd+Twe7JM95rlTdBNCSOmg6CaEkABZvbXL8n3h2g6K7jxEogls%0A29sDQBcZE8boyb3U+tmRWCJnredALd2+Y7pNS3dx+wdh6S5krVdjuu2iLoiMsOY52N21Q6EQGuur%0A8ZELpmLm6ZMwyubanhHdwUx8AFbRrcpJR9Gdw6rsVXTf9ey69Odclm6nrOYxh3b8VGvxYummezkh%0AhJQeim5CCAmQPlt5IpKbtdu6cOsjK9IJyKaMb04LokZFdA9EcwufRA7Lqluqq4K0dOd3Ly9EkKI3%0AF6ql2y6MC7mmu8G8/xvrc5ceswtuwBC9iUyMfrE4xXQD1kTxThM0ua6ZV9G9bnt3+nPuRGrZ96rT%0AeTsJcbfku5fs190U4V7PlRBCiHv8JlIjhBCi0Beh6HbLb/+5wiKGmhsyQk1NjNYfzV172hQXuSyV%0AhVBFt+/M2aZ7eZEWSr8x5W6OoU5m2Ccqgojp7ovo16pQxnI7povzswt24J+vbSq6/QVr9inHzFyH%0AaZMycdReYqX9CN9c2fSdLNgRh3vczwREPI97ub1989vWvT041BvN3oEQQohvKLqHKZpGNzFCKoEa%0An0xy4yTwVDHUoFgJnQRJ5jj6b12u7NOFUMW6X9Fp1no2u3KOGAcA+Jfzprjav1B5NDcUiulWLdB2%0A8RmI6DYs3eoEihtUgfriol1FP8M6ewbSnye0NaQ/f+qyE3CuGIdPv+cEx6RlufBj/Y0nUvjUpce7%0A2va950wGoFvcT5w8ynfb+SzddtG9o+NI+vNzC3YU3SYhhJDc0L18GHL/ixKLN+zHd64+E9MmtVa6%0AO4SMKJyspamU5is+czhyUBFHJqrVuaFeienOZ+n26V4eVpJ4+c+crf9vJki77mOnYsd5RzDt6Oxs%0A1U4E4d5eyFrfpIxrdky3v/NPJFNp62xTHvdyJ2ptVuFv3jYPX/zoDJx94jhvfTDGcGxrncWNvbmh%0ABl+78nTXxzHviWis+GsST6Rw+cxpmH50K25+aHnebSeNbcIvvvQu1NdW4Z+vbQbgU/DnEd1293rV%0Aop7khD0hhJQEWrqHGQOxBOYs34PeSByPvb6l0t0hhCCYBFnDjY6uSNYyq6Xbreg23Mt9TGqY1m6/%0ASbzsJcNqqsM4YfKonJmxAeCaD2eqaEZ91gkvZOUGgEaL6A7W0q16eXi3dFutz/3RBG5/fLXnPphi%0A8+ijmj3vq2KGN/gRvrFECqFQCOLYNlfbH31UE8a01qeT3fkR/PkmUOwTgOrvU32BmuqEEEKKg6J7%0AmLG9PeMmxvIfhAwOgojVHW4c7suOHVUtr+FwKJ30y417uR/RXW2I4qBqRHvJo3bRGUdj8rgmAEDc%0Ap3u5G9GsWqDtkwF+z1/NZ6Ba1N1QVxPM64gpIHPFU7vFvPf8TJgVGw9u/h0UOwkkd3bnff7nqw9f%0AlyP5GyGEEH9QdA8z9h/KWI+OHttYwZ4QQkxo6c7GyRJnd3duqDNFd27x4rdOt76vLkJ8x3Qbp+Q1%0Ae7lp5Y35tHTnS55lolq67RZPv5Z+1U1ZLfnmBr8i2cS8hr5FtyE+vd4T6mTD+adMKKptcxKoWHf/%0AWx7O78puvz9Tiku5UzkzQggh/qHoHmaoL/d+XkIJIcER9ymmhiNOljh7BnLTxXf5pgM5E2ul63QX%0Amb1c39efyAGswsVrxTDTyut3csbNfZbvueDX0q1adu0x2oWoDcitOW3p9vn8M6+JV9FtnseksY2Y%0AMXVMUW2b93KiyEkQP2HZGughRwghpYCqbJihvrTx0UnI4ICW7mycsivbhZJZ57ijO4Llmzodj5PJ%0AXl5ZS7c6KeA1aZ5p6V6+qRNLNuwvug+FRPPXCyQS82vpV+OfvbopB2XpNv/WqgNyL/c6EWFOPJx3%0A8vii2zYnRvxOggDWEnG5uPTsY9Kfg2iTEEJINhTdwwzVPZEx3YSUl1zW2BhFdxbOlm7rI0k19M2e%0Aty3HcfzV6QYUkePjN1Pta8ijqVu1Ct8xe03RfSiUSG3y+Ka86/2Wu1Pvc69uyl4t47kIytJdW1Oc%0Ae7k58VDnw3JvTgLlK/vlln955xR85+oz826jljULok1CCCHZUHQPM1SLWspnfB4hxBu5rES0dGfj%0AJHDzZdPOZQlNBpBIrSpcnCuxisXS7bErNUElESvQ/0Kx5n6s7AAQVWK6vYrOwNzLA4rpNicBvCRB%0ATCll5/y0X+XD0j1/dbvlu6YBp0zNnz29oa4ao5pqATDpIyGElIqinwpCiDohxGohxMXKsqlCiJeF%0AEL1CiDVCiPfb9nmfsU+fEOIVIcQ0P50n2agv935rrhJCvJFLXD/08sa0KEskU7jnufV45q3tZezZ%0A4MONe7k6njlFd4CJ1PxY+awx3cVbuv1QaHKnULd6I3Gs395VdPuqe3mtx4kEP5MmKkFlLzfd092U%0AYTNRJ23s7u2fuGQ6qsIhXPvhGQWPU1NV/CTQXc+ut3y/7B3HoCocxhUzM69bTg45mb8BvjcQQkgp%0AKOqpJISoA/AwgFNsq2YD2AvgHAAPAJglhJhs7DMFwCwAdwE4F0CnsT0JEHWWOuknmwohxDO5Elnt%0A3N+Ltdt0MfPC2zsxb1U7npi7FQcPD5SzexVnyYb9uOuZdejpi7lyL1d/z3IJU9Ni7qtkWAAxtOrP%0AbbHZy/1SSHS76dfW9p6i2zfDm6rCIc+TIJ0B/S0EJrqLEL4Wzwzb+X/kgqm447sXY+YZkwoeJ1M3%0AXssZsuKEfdvPvO9EtDbqFmwUuPTFnC8hhBD3eKvpAUAIMQPAQw7L3wNgOoDzpZQDAG4SQrwXwLUA%0AfgbgywAWSylvM7a/BsA+IcTFUsq5Ps6BKNDSTUjlyCd6zHJ+63d0p5f1DcRRX1dlqZ08nDHjlQdi%0ASYxra8hab3cvV7/nEnGZ7OWDJ5Ga9+zlVtGdSmnoG4ijxRRMLlFLdjnhJsFbv4+4btO9vBhXcad2%0Ax7bWezqGpmmZkmFF3A8hZBKQmvu7KcNmok7aOOUYcDu5ot7ryZSW9XeRC/vvT0uD8++KU4Zys814%0AIoWevhham7zde4QQQvJTzFvKJQBeBXABrHOn7wKwzBDcJm8a25nr0+JaShkBsExZTwLAGtNN0U1I%0AOSkUDzl/dbtFdP/knsX4zu3z0dHdX+quVRxV0C7deMBVne5rPpRxxc01tmn3cj8x3WbJMD+J1HxY%0Auptt4uh3j6zAd26fD7mzO8cezkTj+QWzm171R4sX3WYitboiYtQvv2gaQgBOnDwKF54+EYD35Hhu%0AcgDk4ztXn4kQgNOnj82U7SrSvdxPIjf1XvYyEWSfdKmvdW9XMc933qp2fPv2N33H9xNCCLHi+akg%0ApfyzlPJ6m7gGgEnQXctVOgBMdrmeBIDF0k3RTUhZyWfp3rHvSFa8JaC/VD82Z0spuzUo6I3ELd+T%0ADoke7Ra9k49rw0lTRgMABnKIwUDqdIf9W7otMd0en6x20b12ezdSmoa/PLXW03EKWbqdJi4ue8cx%0Alu++LN3x4i3dp04dg998/UJ87zNnpz0/vMbYxxOZa1CM6D5t+lj89hsX4r8+eUZRcdXqtv48LzL7%0Aegl5iMSs104t21bor8M+SeAniz4hhJBsgsxe3gggalsWBVDncj0JAIpuQiqH+vd31Cira+xSeSDn%0Afj39sZL1abCQLboLW7oBYOKYRgBAJIegTKSzl/sXOWoiMK9oyvl4tnQ3OrsBe40xzye621rq0NaS%0A/bj9t/efhF995XycNn0MAKB/IJ61jVvMGtVey4WpfayuCmcmQTw+w9ScCsUm1hvdXIewEpPuRXSr%0Aruh+LN3qBJKXiYeBqN3S7f46+JkkIIQQUhjPMd15GAAwxrasDkC/st7+xK8D4Np/LhwOuYpJKwXm%0AA8nPg6mjqx+L1nfgojOPxujm0sw1qC8IKU3LyqA6VAli/Ik/eA0Ko1o7v331mbjhr2+nv+dz2x2I%0AJQv+rQ718Y/Yzj/lkCCqrrYqaxwa6nThEHUYo2QqlT6O075uMX83t+zpwUA8mWV5BgqPf1hZXl0d%0A9tSXXLHboVB2Fux8ONWDnzqxBd/4xOloaqhBXQ5342PGNafPOeLiXsyFKTrr64q/FgBQY1jKk8nM%0AM8zN/R9Tnn/NjTW++mBaiRPJ4p6jfu5H1UKthUKuj2P3ZGhqyIzBxWcdg1lGrftzxPisYzp5Bti3%0AGeq/QUMdjn9l4fhXluEw/kGK7j3IzmY+EUC7sn6iw/rlbhsYM6bJcymWoGltzU7+45av/fYN9Ebi%0AWL21C7/+1sWFdygC9TU2HA6jra2pJO1UCj/jT4KB1yA3tft605/HjnH/tzcQT7r+Wx2q46/tOmz5%0AHnLwwR49qjFrHFqadY+BpKZlrVOtsmNGNxT9e7dqy8H0590H+3HB6Ufn3DbX+CcUx7GW5npPfTmq%0A19m6XFXl8TfceD421len3cSrqsMQ08cV3LVtlH5eAzH396Id8/nT1FDj69nT3KRPSqccrnm++//A%0AkYzHyPijmn31wbzvEsmU6+Ps78k487W1Zd/Lbhk9qjH9uam5zvVxqtqPWL5PGNeCttENRn+a8Lcf%0AvR9V4RCOGp09hk75A3K1O1R/g4YLHP/KwvGvLEN5/IMU3QsB/EAIUSelNJ88MwHMU9bPNDcWQjQC%0AOBvAjW4b6Orqq6ilu7W1AT09kaJruZrulRt2dKO7uy/I7qVRrUkD0XjJ2ik3QYw/8QevQWG6D2US%0AokU8uIzH48mCf6tDffz37bcKgtVbOrO2SSUSWeOQNFyGY7HsMTrUmxE58Vj2vm657B3HYM6yPQCA%0AdVs60b6/FzPPmGSx/hUa/0NGdnoA6O+PeupLc12OmXtN83Scw0f0VCv1NVVp0Z1Mplwdo9p4tB7p%0AjxU9jn3GPR8GfD174kZscjyR6bub+7/jQOYeS/i4HwAgHtef18mUhoNdva5CBqx//97uAZVIf+a+%0A7urqQ4PLfAWdB63tDUSi6NaUsnsh5LynnEIZ7NsN9d+goQ7Hv7Jw/CvLYBh/v4bMIEX3GwB2AbhX%0ACPFzAB8HcB6ALxjr7wZwvRDi+wCegS62t0gp33DbQCqlVTwjdzKZ8pTNNBdBHMMJVXQnU1rJ2qkU%0AQY0/KR5eg9wMKImMvDhA1VSHXY/pUB3/nj7rJET3EXuKD6Cxrjrr3Mz43lgi+7z7lTjx6ir3Y2jn%0Ayoump0X3bMMF98Chflx18fFZ2+Yaf9W1W0t5+42vCoXwkQuOw7MLdmSt83IcU2hb3JM1d8cw43/7%0ABxKIx5NFeZWZJcO83M9OmC0nk9nPsHz3f59yP9T6uB8Aa1z+wEDCVXI4NaY+5HLcnVBHPhpLuj5O%0Any1vQnU45Hrf06aPwZqtXZZlufYdqr9BwwWOf2Xh+FeWoTz+fh3j0wpYSpkCcDl0l/ElAD4L4Aop%0A5W5j/Q4AV0Gv270IwGgAV/psf8iyfOOBkkwg9PZnHrqs001INuu2d2HHviOFN/SIpmm486l16e+5%0AsiefOHlU1jK39XuHMvZEak441RVWs0hrtjjwWDzz4K3zEb/bWJ89//zMW9kCOB9q34rJ6WYmjFPx%0AKnxN0eclgZZJOmN4SrOMqxeixn7FJlIzMbPYpzTNMfY/F2rehIY6fzYFNRGa22RqqvXFTzx5sdnL%0A7Yn0vCQX/NSlJ2QtO6B4bxBCCPGHr6eSlLLK9n0rgMvybP8igJP9tDlcuP2J1fjiR2bgwtMnBXbM%0ARH9xrvgAACAASURBVDJleelg9nJCrGzcdQi/+ccKAMBt35qJ1hwJrIphZ0ev5Xsu0X3qtDHYtNsa%0A32wXk8MRN6LbSSip45hIpiwTFGq28doihKZJOBRCKKRbhYtFnUQtxkrsVPLM62GihqeFOo5tLpN2%0ANir7fPP38/DtT52BU6bac6PmJ5YwS4b5m89XE+UkkxrC1e4GIqJk7y5m4sHSB7VWtstnqVqyrDqA%0AbPqA1zrdmef/Ry44zlObZsJClWUbD+AD7zzW03EIIYQ4M3RTwA0Dnn97Z6DH67PVV3Wqg0usdB6K%0AYMuewyNC9BBgwdp96c+79/fm2dI79szBVeEQZhzXlrXd6OY6HDexxbKs0mEz5cCN6HYSq6ro3rHP%0Aes1U0V3n07rq9ydA3b+YfJ9OIi1UsLqyFdPSObq5DhedMQkT2hrwuX85ydW+DYq1P5FM4fUVez21%0ADSglw4qo061SrQpeD6Kz24xpr63ynf/FLvzdoD5z/Vi61QkYL+dvTjqMba3DJy7JDo3Ih1OJs2iB%0Auu+EEELcQ9FdJpxc5Bp9ur/ZOWJL3DQSXuT9EIsn8f0/L8D/3b80y/I43Hnw5Y344xOrLXWliT/s%0AL62hUAj/efmpWdudI8bhuo+dgnfOGJ9eNhK8UtyIbidUq98vH1iKrp6B9HfVDdqPpTsILO7lFbJ0%0AD8Qz7uXXfHgGfvWVCzCmtb7AXjpNNhd7e3ywG2Jp93J/rxbFWnqXygMAgLEuzzlvHxTR7jZpj/p7%0AWu0y+Zlj20W7l+sT7/VFvFs4leHxU7eeEEKIFYruMuEkbvzGnNk50m99SRoJL/J+aD+YyTT78uJd%0AFexJednZcQSvLt2NZRsP4JUlI+e8K0FLYy1u+c8LLMua6mswaWwT/vPy0/Av500BMHz/VjVNw9a9%0APYhEEzlF96nTxuDT7z0R//fldzmut7vpr1TKe1kt3cE/zrxMXKYslm7vgqvaQfR4Ft3pmG7vz5Y6%0Am3U6X135XJjXw34sr7Q2ZcI+nBLuOZFMpdB5WJ+QOfuko3y1D1gnQdz+farbOV1PtxQj+AG9xjpQ%0AnGu9k6W72Nh+Qggh2QSr+khOYg4zxk4xVH44eHjA8n24vsgHhVrjt8EhkVKp6Y3Ecf+LEicf14bL%0Azj6mbO2qYQjtXf15thx+qA4nQf915LLINdZnJwczMV/sh6tXyrxV7bj3+Q04/ujWdJLH6qqQxXrX%0A0liTnnxwwi66VRGi/q76dWl2IhpPup4ctVq6vbflFOLiPZFadvZyt0xoa8RxE1vSSQYjHkV3IplK%0AP3P8XosJbZk6rB3dERw7oSXP1jqqQBw3yn8dV9Xy6z6mOxhLdzFtA4qlu4hJFydPC1q6CSEkOGjp%0ALhNOlm6/GV7tdHRbBRRFd34O9Wbc8e2ulaWmNxLH355Zh8Ub9uP+F6WnDL1+UQUBY9mDI9ffW32e%0AyTUzWdNw/Vu99/kNAIAte3vSltOxNkFUVUCh2i1w6gSFxdLtU+hdfVl29uZlGw+43n+7khG/GEu3%0Ak1XRy1FSStbxYiyd4XAI//sf5+JD79ITZ/UPeBPd6jPObyK1Ma31adHa4XJiMGZp3/+ztRhrsznx%0AFgp5yxye1XaRMd0DRkx3QxHX3+nvkKKbEFJKYvGkJWRsuEPRXSacHl72xEt+sb+cDFfrWVD89ZlM%0Aead81sig6Y3E8f0/vYVViptspWKrR3KuPXPCIRpL4v6XJN5c1e7reLlejvPF95ov5sPxbzXXhM64%0AUdZ425aG/BnksyzdynFNoVVdFfadOOuD78rO0nzXs+td729OMAAoqi9OzwMvgkt9xhSbuTscCqG5%0AUf8tjEQTniblYgFOgITDIbQYlQXcin9LJnufoh+wima3k2JmCIXffC3FZy833PuLuP5OE0VOHnqE%0AkGCIJ5JZuZhGEpqm4Rf3LcH1d7yFLXtGRl4liu4yoYoq89EW5AMtpWmQuw5Zlnl5WI807CLHjyug%0AVxas2ZdVT7WcLzeqa68WuJP10MHMSPzk/G2Ys2wP7n5uvS/LTr4X8/NO1pOmfe2K0yzLw8PY0p3r%0A9+com+ge3ZK/pJVddFss3abICEBkBUkx2cvHjc52iY56iKlVf1OKcS82MQWj13rdUdXSHIAXl+nh%0A4HZCMkjRDxSXQdyMP29r8ZfITX0euc2cDugv8UBwoRa0dBNSGlIpDT++ezG++8f5aD/YV+nuVIRI%0ANIHdB/Rzv+9FWeHelIfB9aYyjFEfXk0NuiVh+aZOvBRQAq8D3ZF0IrXjjPg3iu7c9A3Yks55eLHx%0Ai1NLj76+pWzWTvXltH8ggUfnbMaqLZ1labvSqGLInHxYv71bWVb830y+e+grl5+K331zJs49ebxl%0A+XB2L4/kKDdkF9lTJ+aP182O6VYt3cGKjJmnTwrkOLEiSi2dcMwoXHXxdMsyL9ZmNdt4Me7FJk2K%0A10/n4Yjr/WIBW5rN6x5PuhtLSyb7IER32LvwzYhud7XRc7ddnKXb9JZwSopWDDFWtyCkJBw4HEFH%0AVz+SKQ3/fG1zydrpH/DmsVRO1PxCZj6K4Q5Fd5lQby71gfyPVzdhcwDlqlRRb1qSEkmtrLHCQ4ns%0AmubBjtNry3bjjRV7oGla2vqQjzdXteP1FXsC7YMTmqbh9idWp7+v2nIQz7+9E7c9umrQ/jCXCrOm%0ArnreXsrz2FFfjs8V4yzrwqEQRjVlu1GbrufD0b3c7s1hUm8TRCdNGZ33OHYBkbTEdBslqgIS3V/4%0A8Mn49qfO9H2cmiL789F3T7V8T6Y019bGvYq1ZMKYxqLaB4DjjxmV/vzTexe7foYELXrNOtfFWLr9%0AliwDrC7ebp8PQYnucDiU/m3w8puULtkWkOcHLd2ElAbVGWrVloNYuHZf4G0sXLsP37ht7qC1Ivdb%0ARHdyROgViu4SklQCZtVM2faZ6/Yu/64lajygmm3XS7mR4USyQLCyvXxRoe29sGbbQTzw0kb8/QWJ%0A6+94C//1hzex+0Bvwf3WbusKrA+5yJeROBIdWS9Y5su8+kOf8GHZUV/MP/v+k1ztk85ermnDbtJj%0AIMe9Nr4tIwg//wFR8DjVdvdyNaY7Hqx7eTgUwtFjixOso5szkyrHH91adB+++YnTLd/dxjSbbnp1%0ANVUYO6p49+a2ljpMGd8MQBd8i9Z1uNovaNFb41F0B5lUDyjOvdx8rrQ0+s8RUl1tesFU0NJN0U1I%0ASbD/rt359Dp0HnLvWVQITdNw59N63qI3VuzNWr+tvQdPzd9m0SblRvU4PdIfx4/uXOjKSDWUoegu%0AEfNXt+Prt87Fy0YdZNWyai/t5TfpCmB1f1OzJVcqQVcleWnRTnz91rmOM4drt3fh9eV70uWLTIJ0%0AL1+9JSOeu49EMRBL4r4XCs80lsPaabfwq4y0hB6mSFa1ri/3cuXl2O4SnQuLC+sws3bnsnSffNxo%0AfPCdx+LC0ybiojMLu3NnuZc7ZC8PslxYsVZqsy+Xz5xWVPZyk7NPHIfvffqs9Pd8f7MqPX26lXXs%0AqPq8yfvc8L3PnJ3+/MyCHa72iSWCFb2eY7oDz17u3dJt3gPFJrJzat+LpTtuWLprAqqM0hsZGS6f%0AhJSbAYcJrf0Biu5CXiq/uG8JZs/bhvtf2gjNmPQv98S/fUK5ozuCHfsKG6iGMhTdJeKuZ9cjlkjh%0A4Vc2AcjcXA11VZg2yW4F8Z/ES7V0qyJ+MIruUv9h/+O1zYglUulZPpPeSBy//ccK3PeixGvLd1vW%0A+XErttMbyRavlhjyHOdfDs1lt/Cr9Awz0S13dmP+6nbL/eYksFXLqZ+KAuo9VKgMloma5brcLuZ7%0AOvswZ9nudDKyoMklumtrqnD1e07AFz96iquySnar3StLdqX7bLrTBiHyTJobrJOgbiyNmqalzzcI%0AwaVWU3BriTDvvyCsnM0NNenSYQddlnMJ2r3cnGxxOxFmTaQWQPZyj5buZCqVft4GcT+aL81PvrnN%0A1XM8mUqlf8vcTvoVIhJNjJhYSzL8WLm5E0vl/kp3I4uOrn78331Ls5bn80T0it1zcfkma/lL87Xn%0A7XUd+Nqtc/HFm+fgxrvdhxMFgT23EpD/HXU4QNFdBq696TU8+eY2AEBjXQ3+zeZ6GoQ7hepGrmau%0AHUyiO5XScMtDy/CTexaX7EU/H2od8zVbra7cQbqXH3H40TAtT5t2H8I/ciTNSJWhfpfTj5xJT1/5%0Afuy27+vB2+s6SvYDf8es1bj5oeW469n1WLE5kySuUPy2P0u3KrpdWrpDlbN0/+/f3sb9L23EE3O3%0AluT4Ti/rdTVVnq2wdvfyRFLDrHl6n9OW7oBEBqBfu8tnTsu0lyh8XWLxVPolJgjR3VSf+Q13a+k2%0A792gKjGYccnRWNLV30XQJbv8ZC8PPJGai7/NaCzTz2JKdtlR21y8obCLv2XSI8C/BzNOnZChRPvB%0APvz+sVX4f7PWDLpyVGq5WJXDfcEZPuwC/vbHV6Ojux+9kTjmLLManczf7t0HetF5uHw1s52ebUcc%0AjFalJJ5IYf7qduztLE8G+RElulOahsUb9mOPi/jaUtFUX43J45vTJYSAYDKExpUXwwbVvXwQxXSv%0A2XYQG3Yewq79vXhkzmYsWt9R1gzrO/cdybkuSMHjNKFg6ow7Zq0pSx9y0ZfHXbBclu54Iomf3bsE%0Af3lqLRasCT55SErTsERmZnWXKZ/VMU6mLd2Zfd0IrFyo93KVS+GjblepJCJmCEzQdPVkv6wXY4F0%0AEulm1YdMTHdwlm4AGK+U73LzG6pOMPgp12XSqIhutzHd5iRSVUDxvGaVDQDod2GBiQVdMiydvdxt%0ATLe+XTgUcu1pkg9LIjUXnlDWOun+7wEVN8lW1XEq1tJ9/DG6F94kJa/BIYpuMgTZrAjtcuTL8UIs%0Ah6HtUG/pRDcA7Nh3BH95ai3uf2ljzv3soZdBE40nsXDtPjz+xhY89vqW7PbLbOl+Zcku3PXsetzw%0At7fL0l6gTwYhxBUAnoBeFSlk/P+4lPJqIcRUAH8FcAGA7QC+I6V8Ocj2CzF/dTvueW4DmhtqcNs3%0AZ1pcO8uF+SLzHx8UWLxBd3sJwhqtWmobBol7+Z7OPnT3DODUaWMQCoUsL49zlu/BnOV7cOVF0/Cx%0AC6flOUpw5PuhCTKm2/mu0pfmm8mstHt5uRJqqLObb6zciwsDKtNk8pwtBrWlMZPgShXG5mer9dt/%0AybBwKOTamhsuoixRENjjvbp6BjCm1V9tYZVINIEXF+3MWh6EBVClFDHdgFW0uPkNtdbI9t8XdZzc%0AZpBOpJNoBfNca7IJ/9bG7Oz7KuYESCgUjLW92OzldbVhXzH1JqpwT7jwQooG7N6uknDxcIjH/Yvu%0A//rkmdiwoxvHTmzBD/+8AECw1jdCysW+gxnPxh0duQ0upWL/oQjaO/tw+vFjs94HonHn35MgBaeT%0A6N5zoK/gBIRTeKQfNE3DHbPX4Eh/HN+5+kw89voWvLrUamkXU0ZjX1c/DvfFSi76Af1ZsWrLQZx0%0A7Gg8tzDzvhiNJQN/R7ETtKX7FABPAZho/JsE4EvGuicB7AVwDoAHAMwSQkwOuP28PPSyHl/dG4lj%0A/6EIVm7uLHtJjFFGhtvG+pr0Q33Xfv8/COqLiSq6N+0+7CpzdpC8sWIPfvTXhfjfv72NWx9ZibXb%0A9T9yJ0PerHnbMG9VdmbFoPjpvYvxshIDmgs3L1VucXpB2n2gF4s37M/rdllKS2cimcJtj67Egy/n%0AnnhwY80KnBKcst1d+oVFO3HPc+sB6Bk7TeLJFO6YtRr7uzPJS4JIpObWyg1Y3dDL6V7eZ3u4PzIn%0A2Dqhctchx5f1uppgLYCxtOgO9lFWbRHdhZ8RQYvuqnA4LZzeXt/hKou06bkRlKVbjSvPF5ZiElMm%0AQIIQvZ6zl5s12wNKIubZ0h1TRXewL25ufpeslu7i2m9uqMG5J49HW3Om5FkkmsDuA7342b2L8ZLD%0ARBpxpqc/hlVbDpbVm88rPf0xrNl6MNDwusHAQCyB59/O3KvLN3Wiy8hNMW/lXvz0nsWWd4Gg0TQN%0AP/zzAvz+sVWYv6rdsm7xhv145q3tlmXjRusT3tEA8ydEHN55n7a168SRgEXvlr09WCoPYOOuQ3hp%0A0c4swQ3oyT+bjYoPTuGZftnf3Y+Nuw6lDSz/fG0z7pi9Bn98fDValVKunS7zl/ghaNE9A8AaKeUB%0AKeV+41+PEOI9AKYB+IrUuQnAAgDXBtw+AOChlzfi1kdWZAktVWDfePci/P6xVfjr0+ssF6PUqLV6%0AzZfsuSvbfSdQUF/YGxTXtgdf3ogf37WorLPVf39Bol2ZZXxlif5HlktUPj1/e2Bt2x8eO/YdwcOv%0AbMJXb30j/34BWhlzvSD/afYaS9ydHa0EoiulaVi/oxsPvrwxZxyRyfMLd2LFps682wSB+hKyec9h%0A/N/9SwJ5AKZSGv78pLP7/rxV7Vi7rQsHDmV+VNdv77a4oQP6i+vOjiOW+H+3mPeQFyufOgNeikRq%0AT8zdilseWpYVOmB3/d7X5f1886GK+pMmZ+o+19UG+8jpN5LFBFEBQsW7pTtY93IgI9w27z6MRx3c%0A8Owk0vdfQO7lHl3cTetNXUDxxOmYbreJ1GLB1qgOh0NpryVXMd2qpTtga0k8z3PDRH3u+E2kVlOd%0AmfTpjyZw51PrsH3fETyQx1uMWPnDY6tw26Mr06EwTrQf7MOvHliK15fvKWPPMvzy/qW49ZGVeGlR%0A8CFGiWQK63d0V6Ts3N7O7OfZAqOazT3Pb8COjiO4+cFlJWtf/b2YbeRzMvnT7Ox3lOYGXRfkSj5a%0ADMVqiqBFt/pes/eg83vGlPHNad0SRL6nzXsO4yd3L8K1N72Gu55dhx/+ZSFuenAZNuzoBqB72prb%0AqZrs4OHgssfnohSWbqdf5XcBWCalVKcR3oTuah4oezv78MrS3ViztQsvLs7MdNlvQPNFatnGA7jp%0AwWVpV2+/aJqGrXtzC4hRTXWOy/0G8Vst3dkPfLmzO/155eZO/Piut0sSy+kkHMyHd64Xl87DA4HN%0ABqvJbLwQaEx3kQ+ZLXt78Jt//P/snXWYHFX6tu+WcfeZyMRTcVdCAoEs7m6LLO4uu8CyCyzOIj9k%0AgcV1WdxdAvEQIwmpuExkMjMZybj190d1VZ+qruqu7q7Jhnz9XBcXmZaq6lOnznnleZ93saOCDgtX%0A7eTBNxcH9Wk8ar/epp9//N1ljp3biPaOTp7+YDkvf75K9/q6rXU88MbimI+/fEMV83+zfo6NYipm%0Amf2tFQ387cUF/PmZuRG3UFMZDnZF1ECfFe9wOPDX1NLOJ7M3smpzDW8bxPv+7z39fXaani2WEIi0%0AdSczgB2dndq6LmZlnYCoAG7H6ROzCskm6280EOeGWXbACJWt45SQmhjIsGPAqcaSUw5ntJluJ+eY%0Aeg86bNX1d12m284cFD/jhJCaev8bm9t1bLk9zQ7sKnz7SxkPv7VYy4A6DdUOfOeHdZYK8E9/sJw1%0AZbW88mX4lqJdAZXlZSeoFwl8Ph8PvbmYB99cbFq329UwK5Ur36V3qEQNisraJh58czHfLQq/ztqB%0AuGY1NreztqyW9o5Oy3U0w5/lderZKt/VyJby6BiuTlDc2zs6WbtV+c1iQrPSxKktLUznwNHdtWCp%0AE0Gax/67lM07ld8/69eAbtCXJgEwsfxwT4hGOu10S8BhkiTJkiStlSTpXkmSElBo5kYOcTngOL28%0ATsjoVgi00U0hRLQA3vC39ooVi9dUcvcrC7W/i3JTyROMTpVebkSsD5vqtLoIveGv2LiLx95ZRllF%0AA29+s8ZxWpGZGFeiDeOpwqH+hNGOo5MUsFDZ7HBYubGax99xzvG1CgAdOamXY+cworK2iUf/u5Qr%0AH53JlY/O5L7XF/Hcxyu46MEfWLBqJys2Vgd9x4nNJty4G13aOhP2x/dCxiGUA2+G6OjlYk23s8/i%0ALmEDWblRX8dljGY70WZKhGr0pCR5yRaoqiKVK1ZUCdl6MSvrBMRM4atfrg7LhOqKTHdthKI6mpBa%0ABEGfUBADMXayD81tyhg49fujbRnmZABJperbqanW13Q77HTbCDw4UdMtQhXza2pp17En9kQ2aE/g%0A9a9Xs2JjNU9bsKNigTH58OR7v2r/3t3YSnl1I61tHZRVBALsTrIt3/5uLc99vNJ03mytqKeppT2I%0AeehkPfHWygZW+8X/vvmlLOi31Te1UbazHnlzNU++/2sQ3TpWVNcHO09mDu/2KmX8n/lwBb9tqua1%0Ar8Kv9XYgOvQtbR3c89ovfDRrA9uqzBMqakmSE5nuXXXN3PrcPL6NIICQmOCmMCfFfw2xU9xf+2o1%0A97z6Cy989hvrBBt03dZge/T4aX1JSvBoZUFO2IJWHT/M7Bwx4bonSiwds1QkSSoFUoAm4GQUOvnj%0A/tdSAeNT0AKYp30t4Ha7woqfidHeWct3cN5Rg0n0ekwfQhEpiZ6g1jQi1M03XL2cMSNxyvR+/OvD%0AFdrfpUUZpuepb24Pef5wUNd4r9dNiokB6na78HrdPPzWEt3rm8rrGdgzO+rzGlFnQk1paG6npr4l%0AZK3Grt0t9CzKsHzf7vhHW5vd6fPFNP4ixEUjLzOZppb2oId50tAiLj52KOfd813Q93fWNMV8Le/+%0AsI5tVQ0ssHAc01KtM4NW57Z7D57+YIWOLr56S024yw15XrtIDJNhMxrvZguzmCF6/evVzBjfw7YT%0Aozr9Xrfb9m8RjWOX/xm1gt3xB1i+voon3g0Yeo0tyvry7S9lrDG5Hy1tHY7NfwhkftOSvRTkBJTA%0As9KTHDuPmKHKSEt09PpFXYwN2+vYvquRPt0UmrzZ+IvGbXpqgqPXAkpZUrhjqoZ+YoL9+RcKae7A%0AGtHW2Rn2mKqhmRxmL7UL1elrbu3AR/j5r+79SQnOnB+U9UBtmRbumCIzJjsz9nl+xh8GaDo0ds7f%0AKqxvaSmxz0GVPdLU2kFKkofdjcrxq2qa6VWYFtOxRdTsbsHjcekyTl0N0Slet7XO8efV6MCu2FiN%0A1+umvaOTO16YT019qy4ZA0pQOFywxM4esL2qgS/8tfdpKV7OPmyQ9t7StZU8/NYSehdncMtZY3Xf%0Ae/ObNVx6/LCwv80OjHbgd4u3cuiEUkAZ+7tfXshOIdHyi1zB9DHdyUqPyCWwhFnbq/rmtiA77Nbn%0A5nHHeeN1jmF7p8+ULQr292CzUspPZm9CKs0x/by63zixD89ftVN3/t7FGRw3rS+Pvr3U8juJXo8W%0AKGzviN0WnrlUybHOXVGOkl+1RnaGslaqgYe2EGtdJDaQGZISPSFlhFpanbWDzOCY0y3L8mZJkvJk%0AWVYtumWSJHlQRNNeBIyzLQmIqJAwNzctrEBLB/qa1Hd+3MDlJ42kRai3zEpPosrwUKalJJKTE34j%0AycxMCfl+aUkmv20KZPK6F2cxY3wpn8/ZCMDIQUWmv6Gt02fr/FZI8D8wCV43+fnBzmtqapLp8e9+%0AeSH3XjaFAaU5jkTnO7YFMwqWraviuidmhfxeu8/lyPhXRdlr2u12xzT+Knw+n2Z8ej1uHrxqGis3%0AVPHQ67/oPpedmUJ+nnWQIZZrWVtWo/WFD3X8/7thOjMXl7FhWx0LfyvXvRcKoe6Bz+eLuj471vFP%0ASAzOoItossFAMDruHS4P+TmpFp8OwOfzsWy9UjOflW7+rJkhOytgeKSnJzvyDLS2dQTR9d0uFymp%0ASUHUfhU7q5vIzEp1pNWSz+fjaz+NKyXZS2Fe4DelJCc48pwBut9YXJDh2HEB0jNS8HpcWvZ4d0uH%0ANu5m4+/yKPPG7YKiggxHhMREZGWEn1OqH5Gaam8vs4NEr5vW9k7cHk/YY6qyGBlp9ud/KPQvzQUU%0AAc7Gdh+FBdbjD4Hfn+bg78/OSGZ3YxvNbZ1hj7m7WQk05WYmUVSQGfO5Tz9sCJt2NjBr6TY6sbE+%0AugOaHd1LsmJ2YrP8fdrbOnwkJ3k1dkzN7haG98+P6dgqqmqbuP7JWSQmeHjuLzP2mOM9yyDeurmy%0AkZEDChw7flNHMLU3JyeNTdvrtLZQVQZae0JyIjk2O0iE2gO2C7ol3yws4/jpA0hO9JKXlawlXTbu%0A2M0qQxu6ZeurHHtu2jr1+jGvf7Wa0w4dDMDSNRU6h1vFUx+s4G8XTnKkVGjhqoqg1yprm7nm8Z+D%0AXv/7iwt0f/tsrHXh9uB6izJHn0UAP8t/37dXNsR8D3Kz9fZKUV4a44aWANZOt8fjCoy7y54t7hQG%0A9sknMy2RDH/ApaMzNhs0FNJSE6lrts6kd9D1v91RTp7gcKv4DUgGdqCIrIkoBrYTAXbtagib6d5u%0AUOqe++s2zji4P5v9jkB2ehLnHzUkSEQhweOiutq6ltbjcZOZmUJdXVNIGmin4b20BBeHT+xJZ0cH%0A4wYVUlNjHmfYUVEf8vzhsLtByeR73C5am1roWZjOlp2BsaiqbmDzVnOn5M9PzaIoJ4X7Lp0cMzWx%0Aoiq6OpIdFbsdGf+y7eH7mZph2dpKnnt/GcdN7ROTEFFbe6cWRT/zkIF46cTXEfyQ+zo7qa5uYEjv%0A3CDqL8DsxVsY3Ds3qmvYWBba+QSorm4gK9nD0ZN78e4P61hoeM8Mdu7B1hiU8r+dt5ExA6M3fHaF%0AET/7zoaGwW4D5Xz95l0kusLTzZpb27VyluF9c20/y42NAQZOdU0j2SnWS7LdZ2D5+mDBvI4OH+u3%0ABM+zMQMLWLS6gvqmNhav3E6/7llBn4kUi9cEDJ7ODh9ZqYHf1DM/NaZ1zgqdbe2OH/fZm6bzp3sV%0AJsq6zdWM6JNrOf67/Ot6cqLXco2PBR0dnWF/n6p829He4dhYJCZ4aG3vpKa2Kewx6/3PjsdlvYZE%0AgmyBjfPr6nJy0xJCzn9VvM/t0PkBMvwtPnfuagh7zK07FRsjNzPZufH32ztNzeHn906Butra1Ep1%0AS2x04QT/uWvrm2kT2Fut7R1h1yArdPp8vPP9OtKSvUwd2Y2flm6jrb2TtvZOvpq9gYPGOlNx/CPU%0ADgAAIABJREFUuGLDLuatLOegMd0pLcrQ2Y0bd9Rx38t6R+u2f83mldtmOHJugAdeWRj0WlVVPdUh%0A1oZtO2pxmdgKIuzsAdsN3XAuf/B70889+pY+MNvY1ObYvN22Mzjw/t28jeRmJnO7RT/k3zbu4pVP%0AV3DqQQNiOnddQ6tGGxdhTLRZYfPWGlK95n6G3T240sIO3rQ1mGX257PGaCV3nT74ceFmRvTLs3Wt%0AZhBtCoCMFC+tzaFLlXw+Zd0EqG9s7ZI92gwDemTR0dpGdWsbPj9LtbHZeh7aHX8rrCur4dpHrUWV%0Aq23sc7E65U7Syw8B3gB6CIJpo4FK4CfgBkmSkmRZVmfE/v7XbaOz0xdW4bd8l37AaupbeebD5Vox%0AfUenD6lnNoU5KbpWQYkJHtpt1E11dHSG/Fyzgb6SmuTF5XJpC4n43dvPGcddLyuLc83uFlvnt4Ja%0Az+b1uOno8HH7OeO46MEftPdf/GwVL35mnuUCKK9uoqK6ifys6CJIKoytiOyipt7e7w83/uUxqDB/%0A9PMGPpuzkWduODDqTJUo4OF1u2hv76S0MD3ocwke5b0LjxrMtSYsgOc+XskDl+4X1TWEq78szE7R%0AjWG2QWegtbUjZHDL6h50+nzc++ovJt+wh9m/bmdE3xg2GwfqcYy0wPJdjfS34Yg2NAXOXZybavtZ%0AFuvHWls7HHkGzJTI2zo6TYVVhvbOYdFqxUku39VIrxAlHnbxpdCqZaxUQI/8dE47qD8Nze2M6p8f%0A0zpnhdRkb5cctzg3lR27GtlZHdjkzcZfVfdOSrS3j9hB9/w0tvpFFdvaQt9zCJRPuF0ux64hKcFN%0AfRM0tYSfm2rNZKLX7cj5s1ITyMlIonp3Cz8v287+I7oB1vNfXffUtdUJZKYpTvfaslra2jpC7gtV%0AtYppk5uR5Nj5VeZJa1v48a/309tTkry2bKVwSPGzfhqa2nV6Ge0dnWHXICssXVup1e/+xyDuWB2j%0ADSRCTar8sHgro/rnc9VJI7T3/vrv+abfcXL9MIp2gmIb1YcQ53z2oxXcfs54W8cPNf61UYpB+XBu%0ADIzdMQAeeXspR4TRklkkV3DitH4xnXtTjJ1QdtU1hx2H8H6AuQ1m1kFmQI9sjY4N8N6P6yjJTSUn%0AIzqqvdEGL8pJDdua1UWgtKGltb1L9lIR+VnJDOmdy0FjumvnUuutW2ysdaHGXwz6GxFK5BqcXYOs%0A4CR5fTYKXfzfkiQNlCTpcOAB4H5gJrAFeEmSpCGSJN0CjAeed/D8AKaN30X1OlVw54RpfXWf6XRI%0AUEwUUBgrFYTcpPuUZDK0t8K6n7V8R0wCAu2GdkXRZGtFxyFamPUGtIO6KGnhRoQTZJswuBCAaSNL%0AeOiy/Rg9QE+Ta+/wxeS8mfVqzUhNpHuBPjqmikZkpSdx2kH9oz6fGYwiWd3z9ee+5pSRur/TU/R0%0Arte/WR2xcjfA/JXluloul0vfIi8cxHZe0SAW1Ut1XWg3tI4zUgCtIPbXjES9Wewp7FRrFauIvpmY%0ApCg65YSIS1NLOyv9UftpI0s4dv8+ABwyoZTjp/WNOpilrtfTx3QPei8/K5nMLqKlqrV24Z4Hdeyc%0A6NGt4vIThmv/tqNebdwDnIA6P75euCWswFCLNgbOxPJdLheThhYBSl19uPNrTr+DImbZ/m4jDc3t%0AvP516HZZqgCRk+3rNAV3G/df1ahwSlQwRRBSE88fjVHa0tpB9e4WHgshElrpkJiqEUvWVmr35qdl%0ARj3fAJxum2jE5vLdIVu3btgeWuzXLupNlLttf9chMbW1JkEHgM/mbnLk+KEQ6310QtS3td18L11j%0AoPT3666UoXQTSrDWb6vj+idn8YUQvI4ExvaOw/sqjMlQW6/LFVhrWrvY6QQ4fmpfzj18EKVCkF9d%0At5ua22MSs4ul7e1vm6pNBXadhGNOtyzL9cChQAGwAHgO+Jcsyw/LstwJHINCKV8InAEcJ8uyM/r8%0AfrS2degUbc1wgj+K1tOQfWyJQXHaeA0AORlJXHzM0LCfTxHqVz6PYUFSsxyRONsXHzOUm88Yrf0d%0Ay2Ktwk5rGxGqwxeNk2dEZ6fPVHG6h+DwHjm5N/dePImzDxtEbmYyx03tG/R5K+VDOxA3rVTB+Mkw%0AOLbie2ZGYrRCERCsyj20T4CmPlYqoDjXUPNjqFn+ftHWqNp8LDcEvB64ZD/GDyq0/f1YN0vjM/yX%0AP461+KQeFx41RHc/RNhtISGeOzkCo1800J1SzrRyuj82UYgd2T9f60XshNMtPscj++c7Vtt85ORe%0A3HvxJM76w8Cg96za3zkBVVhv8ZpKfjMpA1GhGvVOOZygZNmPnKxkhuyoV3d0Rr4HhIMoSBSurWZz%0Am7MtwyBgjDa1dITsH7utskG71sLs2NhaIgYIPeZ/NSnbENHscMs0EBTcbdx/lWVltZZFCnVtqm1o%0A1c0/u33TVZvkzW/WcPkjM7n+ydC6LrscatdjJmJ12T9nUlHTFJLt98AbzvRttnLa7n9jsU5U1wxO%0A9Ouuj6HP8vINoee4HbS0doTtFgRw8oHBGe1Y2RkQe5/p7Ra9pCOB6Lj2Kck0zVpPGFzIhUcrPsIB%0Ao7oFvR9tgEK0I86YMYBCv30Xyh9xuVxaAiCW7jt2YSYYqLUMa++MqYOPKIQ2PArm5Joye8K/0cJR%0AmTZZln+TZflQWZazZFnuIcvy3cJ762VZni7LcqosyyNkWTYvNIkBz368Uvf3lGHFjDMY/YP9meWS%0AvDQuOnqI9roTBuf2qgYW+6MsPQvTbRk/dYKqurFvts/nM91AzFDj37DSbIpQ3HLmGCYOKdIeSIie%0AGq5ia0W9zkm5+4KJWmbZCmo7oVgcXRWVdc1BTtLZh0lcePRQXC4lA1CYk0JRTipuvzNgDL6AeY9H%0AuxDPLy60Rrr2WKF22WwBiiVbVdsQuIahvXPoXRKIJpoJZfUoTKdPiZ5W/NOyiOQWgOAIaV5Wsq2e%0AxacfrJReNLW0x9S6TcwUp6ck0Kso+N6aYeLQIkvxlh+XbKM8TK04GBgOERjdooFsjFBHi5ownRpU%0AXHLsUNJTErTrdaJViPgc212L7MDlclGUk2rqxI+Mof4tHMSA2INvWveS74pMN9hvm9Xc2k5TS6DE%0AyCmIztaX80NrIqjzx0mnUwwIhgrKiX2kY9GFMGL0wAJG+UXDwtkIzQ5n+iGyXuWBTLczz53Vmmjn%0AWtaW1XLloz/x1+fn8/XCLbbsGKecbqteyDf/a07I79XUtzrSLuq5TwJ26PTRwcycUHCiX3cs2epf%0ATejPkaLBpv00fnChZoepcMIOF5NHo/rna2wrI248fTR9SoIFD51wusVn5IoThnPX+RN17w/ulcMl%0Axw7TAoSpyQkcaHC8o72P6vzv1y2TGeN6aq9PGFzEQ5eZlyy6XaLT6wzjLhRMnW6B9bd0XZUtu8sM%0AaoCye0EaV544PGJbuibCVp2Romu10fcgfD6fVpsIcOIBfTn7sEG6rF6i161T6J40tJiDxyjCHS1t%0AsRuc974WiJQm2pSd714QcAzEBaitvYM7XpjPrc/Ns2UMq7V/RhqzGY6c3EtrE5YuCDfF6nR/t0gf%0Ape2WnxbWAFHriTdsr7O9WFtBdJavO2Ukt58zjgNGdqNnYTp3XzCRO8+faEuhPZYAgOh0i/2JxXt7%0AzckjdK0xzK7JG4Og3bZKZbHKSkvk2lNG6RYz4yanwihekhmipZgVRGdPpcyn2DBAM9IC54pl7EWn%0A+64LJpLgtb7X6kLsciljEooS+uns8BHnZmH9iKQLgOigvPj5Ki1bGQvEzXpY31zL2jDVoXGyR6gY%0AOHAq4xYKd5w73rE2M2YQN2xj6YGILnO6PfacbpFhZPWMx4ptlQ2W19HS2qFlSIysnliQlxVQcw7F%0AOhHnrtOlBv392e4mizpNUOwPNfDmZI9u9f63tneGdQhVlklGFGu3GazaJoV6DkAJjtzz2i+0tHXo%0AgiHhUL6r0bQWOlLEsoc4YXCvFSjETt2LSCCu/0ZWmxEikwNga0XsAlpWQQ8j8rNS+MeFE7nz/AmM%0Ak5RAWZMTgV//7y8tSueqk0Yw2V+iIiIpwUPv4gxdQkLdJ3fsaog5+CLaIokJblKTvRwyPuAAm60R%0A+SYMnWhKzlSmY5rJOpybmcy9F08y+db/PtNt/K1qmVqkaBNqxL0eN49eOTWoxFKFGRsyVAmIE9hn%0AnG4jNXNYnzwSvG6dSJRZBF7NxCkUqtiMTnGxs1tXdvSU3tq/xc1s8ZpKyioaKN/VqKtJN0NLa4dG%0AretmMblU9C7O4BjhnAlejxbhqo9hs2pqaed7E2qU2cYtOnRZwv15KQT1yw7EzTY7I4k+JZlaZqwk%0AL83S+bj2lJHkC8ZdLBnHXbuV+5CS5NX1+hUz3ZmGOmcz0TKvhXpmOHT6fGytVAyd/UeU4Ha7dAEg%0AK7qvUUytrrHNVAE0FFTxkMLsFC3CasfxShcyKrEEflSKd2lResha8pH98jjpwP4M6Z3DnX+aEPY6%0A7TjCLUKLkEiMbqODtMGk5V6k2O0fw8MmlnLdKaO4/5LJpp9THUQ1MOaI093SNZluK/RwsF9wLOgK%0AejkEstbtHaFZTz8sDtSq2lXptQPROGpp67DMRoplBU62fbIbFFbnrgtISHDWrFEFxdo7Oi2zvO0d%0Andr9cTLwItoR4ZwZ1dg27i/RIsFj5XSHXg9VcdhooPT1jQ2xMNU2l8e2/hqdNTsinE5DtUPHDCzg%0A7gsmhmwDOWNcT249eyxThhcDUOOAwyEGp8L1HS/KTaVHQbqWBGpt64w58GxkfKSnBD8Pd54/gZQk%0AL24CY9O3W6Z2/bEGX8R1QrW/CgSn2mxczFiXZv3Gw6Haf+3hgu0iTjqwn2OZbrP7V5SjDyiY/f4B%0APbJ1f7/6pcyHP2+IOOOvjr067qnJXl2JpQj1nouotckUjBb7jNNdWWPsu61s1qLxbVYvIpUGHvZf%0A11vX7IWD0SCy63Rnpydx1iFKnWJLW4c2YUQDOFxhv+rogb6e7TqDYBYotHJjBlBdnGJxeKy+azRC%0AexVnkC4YZVlpgYXhl9UVzP+tnOue+Jk5y0MHGsywZkugFiMSg3943zzuuiBA//l6wRZ22RTQMmLp%0AWoWeVZyrX2RE58qYxTYT0Is2071ywy5t01OVqMX6cKsNONekP2g44SAjVMdjRP88LZAwemCBFu1P%0ASvDw13PHBX1PjMi++2PkteQq1HEUa6oH98oJ+txFxwzlkPE9ueG00RrTxCg+JAaLzDbt4HNHJ6Rm%0ARGVdbCIuPp9Pq+lTM45ej9tUrE9do5IdpZebaxp0FWJtcRgOdmsMtUy3jXKKSCAaJ6FapJTkC4yu%0AROfGxLiHGLtzqBAFFCMRTwwHXVA4xP6kChkmJnocz/QnC8FTq2ekKcryknDoKZTI/LbJutbQ5/NR%0A6xcjdWr8EywCv+Ho5XYznSoKsgN7T7MDjMNIMt1Gx+Stb9dw/+uL+NuL88N2ATGD+BwcOqGnxpLY%0Ak1Cfk/QUL263i/sunsy5hw/ivCMGceefJuj2uhH98ujXLYue/n2wrqGVa5/42VIIzQ7EwGvvYnvd%0AMFJ0z1hsTp+qEK7qBRkTPyP65WkOsLhUlOQF1tB5K2ML/ohBQDVwGi4YV2rSOWShHFpHwwifz0e1%0A3x8IpX6uzssJgwu5+YzRTBhcqNmGu6NIuIgwy5TfdcFEHQvXzOnu3yOLP581hkLBQf/w5w189POG%0AyM6vZrqFc2SbsOFyM5Nwu1xB63U8020TRidJfeBE6qGZETioNGCU21UqNoPRILBLLwe9erRqtIrZ%0A1nCbnFUd8bC+eZw+Q08bNgsGqAuealB0dipU/UhqKjoMxuk1JystOoxZv0uOGcpR+wXaRhjvyb8+%0AXEFNfauuLsoOfD4fH83aaHnccEj0ujUq6dqttfzz7aURfR+Uh1XtjT55aLHuPTGbHRSgMZkrZRX1%0AUW18q/0iEEkJHkb6axHF81m1AjOrA420tkk1tkRKeWZqIo9csT/XnDySey6aRO9ifWQxPytZ53Qv%0AXlPJw28tjkpQRTu/sIFffvxw3WcOHNVN976K1CR9kObCowKiI3acUdFAiyXTtSPGerLahlbtWRTX%0AlT+M76kTTQQx0638f+6Kcn9tcDvzVpZHVVOmBt+8HldEa+DeCuMstHJ8u4peLj6Xoeh22ULw8hCh%0Aji9WSKU5ukCZlUFcJ2a605xlOKgB1Hd+WMcl933LRpOWQKqIm9PjbzymVXcO3fPvIL28T3GmtoeG%0Aomo3tXRoGWin6PVD++TqREhVxKK7ATBtZDfNPgBF3FZVcXZC0FZkXQwM4/RefMxQ7jg30KarvLoJ%0AeUsNm8vrTZl74SAmH4b2ySU50ctdF0y0pHkrYlpDTN+LFgGnW5kHeVnJTBvZjakjutGjMJ3bzhnH%0ANSeP4Pmbp2tzK1NgutXWt/L0B8ujPr+4X551iGSaTTRCTM5Ytduygw3C2qDu80Z237SRgdrpycMC%0Adtr00T3IzVTW0WXrolfABtjs75VemJOinV9cR8ysG7Ng2Qc/bYgo89/YEmjvlxOi7OqqE0dw5QnD%0A+dMRg5FKc3C5XDoNB2OpaCQw+ivHTOmN1+PWJXwSLHRHBvTIDhLf/eaXsoh8EZWxLCYXjf5AVnoi%0At/5R2df+ccFErj5phKY/VRuv6bYHI71cW0yEiaxSWER4PW6tnvPNb9ZEne0x3iizyIoVxKzsdU/M%0A4t+frNRlr8V/m8HK6QboEYZuDoFIYKN/sZu5dBtPvPcrf35mbviL98P4oI3ol+9/PbCAnnOYRFFu%0AKhMHF3HlicO56/wJjrVJMkbXIjX4XS4XPQsDkcZtlQ22FDhFbBGoaUaqjErfAnRUdoBRA/IZ3CtH%0AF/FvaG7n/tcXsTNCMQk1y5mTkaRF+nyd4Z1uCDZQInF8fT6fZpAbnVq328WIfnmmkddb/zhWRy8H%0AWLGxWgteRIJGE6c7NdmrRfaz0hM56xDJ9LvGRbm0KF2LBtspN1CNfo/bFbGQlZiNX7S6IqRKdjio%0APXAB0oUyDpfLhVSqz/qra6Q4Xh/9vJGXv1jFMx+tiMrwWrVJcQxzMpIcUy43YsZYRYfDqdZIoWB8%0ABsycrtr6Fo2N5Dy9PDCGz31sHYhU51//7lmO17jrDGILp1PcgzJsMEMigRg82lpRb6psqwU9HHR4%0AVaToHALztUAMkDrp+LvdLo0pFCoIpg96ODP+HrebP58VXPMYSkndzp6RnOhhRL987rpgIleeOJzx%0Agwu1oOeashpWb4lNPVidi26Xi/2GlwS97/W46VOSyegB+QzokUWv4oyg2maIrqOKWJOszpvu+WlB%0Agr6gOPznHDYoaMyWrau0LaBrRKfPp7V+NbYCVVGUk8qIfvrOEmLQDux37TCDaIsX5qRw29njePr6%0AA7jo6CEcM6U3hdkp3HS6PgAsZqPvf2NR1IEdMWg9ytAOVkUvIaPcpySTG04bxW1njyMnI4khvRUa%0Acl0MCuidnT5tDvftFphXur0hgvv79nf22X+iHxJqH0hPSWD0wAJdEm7MwMB4/bxse9RCbkZ6ulry%0AqnO6Q6zTKvtYxJ0vLbB9frW7gpjpNrKfLjtumGaP5mYmM7J/vva3KETcFdhnnG6RonvHueO1BaUg%0AK5nRA/Ipzk3lpAPN+yGLi8Rl/5zJP15dyM4Ie/WJNyo/Kzki1cq0FL2hNnv5Dp2KZLjJry6QXo87%0AaKEVhdqsoBrdaqbwA4HOYXfxs+rt16zLAAYij6MHFNC9IJ3hDikPG4Mu0Rj8xrqPv7+0IKKFR3UU%0A3S4X3fL1ke1R/fO5/Pjh3Hb2uCBVWI/bzY2nj+b+S/bTbc4dnT7WbQvO6lihsbmduX5alOhwiXNg%0ArGSt7HvJccN0fxvZC6HQ1t6pfT6c0XnEpADTISs9yZSVEE3wq9nE6Qa447zxnH/kYO67eLJl0MF4%0ADQleN2n+46zcFN4JVg2daCjVFwmtPMoqGnjwrSX8IleE+IY1tlUGaGGDSoOp9SLUsdhvWMAw/WL+%0AZq3t3m+bIhMyaWvv0CiwE4cUh/l09DjxwH6cf+RgXYaqq2A0fs2crkcFJzDF4UxrtVBfZtVSzufz%0AscLf6sdJarMK8Xm2ei7VYEt+VrLjZQVGurJZnWNLF7TrUiGuJ2ZCX00t7bqASJLDgReVCbRg1U5L%0AyrNYguYkvd9sPEPZBMb5cdz+fTjT0OZPnU/d89MYPaBAEbL0z5na+lbue30RG3fY3/eMWOlvXZmd%0AkWgqkDlpSBG3nzOOK08codkJZm3m1m+ri7h3uJilFZ8bo7hgn5IMJg4pIiXJG8QGfPS/y5j1a+Td%0AQwAqqpu0NcvK6TZDXlZweVmk7V9VfOxnHHoEPZmkBA+ThhZz3NS+3HfJZAYZyr7EZ6yytjlsez4r%0AiGvkMMGeExMaOZl6Z3RI71wtG68+O7H0av5tczW7/K2LR/YP2Ld2gnGKyK7++TV2NQoFsbwrUhG/%0A/KwUrj5JYaC0tHXw5jero0qKGRNwff0K8WIpmFWmG5QkxDCDLd7U0mGrawJAW5u+phtgQM9A8OPW%0As8cGJcUgUOpaW9/Kyo27uqy2e99xulsDmaZeQh2Jy+XiyhNHcM9Fk2xvRuu21vGfb9dEdH4xwvTX%0Ac8dH2DYo+OEorw4s9uFqlNQHLSM1IcjZzExL1CJMR1v0s1UjsmU76/ngp/W6BcdufY2Y0Rap1aIj%0A28eEZtSvWxaXGpw9FZHUhombfS+bdURGGB1lgGc+tJ/tU53ukrzUoLp5l8vFWKkgLNXKuBjZbf8E%0A8O9PVmr3S9zkczKSuPG0UVx23DCG9jYXlACFnSHWtjc0tdkOuogZwHB1rcfu35tzDx/EXedP0F67%0A5Fh9D8kduxrZsL0uIhVRM3o5KJvJlOElIQXOjMaZ1+PWnsumlo6wNU71TcozE4mhoyIrLZHjDG1N%0Annz/Vxas2hnx5q92MThkfE9TGr0ZxkoFTBsZnBECqKy1b3Rur2rUDD6zzJFTSErwMGV4ianaq9Mw%0ATj+zNUlkxFgJtkQLUYipl0nNH4C8uUbTcQglmhQt9E63+X6g0jqHhFhfokU4YbCOzk5m+zVAnGyX%0ApkJ8pl/9anWQMWYsSxNrQ508f11DK397cb6p8SmuE06qt5vVx4cyfo2BoT+M7xm0tpjZM8Yazztf%0AWhhViVFtfQsr/GUYPp+S7TS2w8TkETnGpK2UvKWG2583H28riOuDuP6mGxyg848MUMrNMrKh+omH%0Awh0vzg+cMxKn2wFNF1ACgKrN0tHps538MDqky9ZVRbz/Q2D+JSV4dGvBRUcr7TEPGd8zpOaDKgLZ%0A0NQWtaCbWv7icSvJJRXi9Vj9qhH98nnkiv3523n6gLJd5oOYJIqGCTa8X542PnNWlPPezPURH0Ps%0Ak37iAX21fVoMJoSaFh63m+tOHcVhE0t1r9tVtjfLdBflpHLdKSO5/Pjh9Otmbpuo1+cDHnprCXe/%0AEr0gZCjsM0630zV167fXsX5bne0HTy2+97hdEU92I93YiHBqnCr91art0W1nj+O0gwdwxORepu+r%0Am0NtQ6uuLhqs6XRGtAnO2ZHCeQb3yuH8IwdzzckjTKPJAOMHFZq+F4mggbjZGyPrdmGm6rhiY7Vt%0AUbXNfqe7p83+0GYwGh///d4+tWjJ2kAdknHDHdw715TiZkT3/DSuOEGpg/ah9Km2g2YTWp0VErwe%0Apo3spsvAG4XvXv5C5q6XF0aUbW3S6O2RrwHGwFeC183QPoFofKj6+rb2DuatVLLD0bZLMqNUPf3B%0Acm779zzbG25Dc5u24UVq+FsJP/79xQWmQn9mENvNWLXo+L0hiF5uWA9Fo3Dy0GJK8pz93aLTnZTg%0A1oIqIj6ds1H7dzSU2HBITPBofoqZ060Y2sp5w+1l0SDcer5kTSArtj4CZpBd5BoyYwsNLBRxTkwY%0AXGg72GUXoj1RXt2EvDl4TRTp5ZkO19Qb0RYiECsqVx8zpTcpSd6gALSZLkKZSTlRpCJSAFuEuvfs%0A9CS8Hje3nT2O52+ezvhByr0xYyEWZKeY2o4tbR0RKZqLjoFIJxbLDfMyk3VdZrweN+cfOdj0eGU7%0A6yNi24lldkZHPxSsGGCRBBzU86tL4vQx9tmeRTmpWl0/KHbHXS8v5Mcl2yIK/DY1q4F3/b3s1z2L%0Ax67an9MOHmD2NQ3qs+MjUKoXKdQ1ujgvVWfPeYRSoXBrhNF+s2uHq4w7s2PYgdvl0q0fXy3Ywlfz%0AN0d0DNFuFxNwpx00gMy0REb0y7OVADX6UXaTcOozYFx3hvXNC8n0zDWUP1bVtTjSwtWIfcbpVg3D%0AaOhlxiwbKJnru19ZyDs/2HN61OheVnpixNRmt8sVUkyjoqY5JN1Wq2W1cPZ7FWdwyPielpm+UD2K%0AbWe6hcXe2KJqyvASrcbbCmY9ujft2M2OXfZqmq0izJGgMMc8KPD292stv+Pz+dhaUU9TS7tWT2TW%0A+sEuNpls8JGISKiIZMM1QgyA2I12i3XP0Yy/VYbuYyEIVN/UZrkBi+18ojm/kRLrcbuYPLRYm8s7%0Aq603/hc/W6WtP3a7FhhhpjcBym9uammnqrY5rENVXRfIwJnRBUGhryV43UFRZKvof0NzO+VhnsFP%0A52zk2Y9XUOZvVZfodYdUTv09YcxA/SZt3PjFshqzwEmscLlcDOmtBH9Wl9Vy+7/n6cSCQB8wiqXd%0AoRXcLpeWmfliXnDP+saWdo0RY6RGOoFuhkCGcaaK5R+idoZTcLlcDBLu7etfr9Y5I6KjeaxJxjRW%0AGPvtmrVtUzPdZk5urJgxroe+X30IR0x8PlQhTwj0w/V63BwyoTToexOHBPdSlqOo7a7ZHVgjzzt8%0AEKDcP5fLxaXHDeP/rplKnxJztplVOdU/Xv3F9vmbLQQ1xWDU7qbgddzM4X/u45X89YX53PnSAluB%0AV2OAMFKn6/hpfYNeW7e1NiKnX/xtQ3rZZ7243S7+ctZY/mAQgXzlS5nbnptnOwHT2KI69sxYAAAg%0AAElEQVRcqxl71I5dniWwRO59bVHETLNOn09re9fDUNrZLT+N/t2zSE9J4PipwWMtwnjvrEqLjFDv%0Alcul77oQCYznfuu7tRHR/UV2pshSystK5p+XT+Gak0fauhdNBkE9u063WabbDsxYqJF0QrCLfc/p%0AjsLonTC4iJMP7Gf63pfz7dVTqA9nVlp0xmY44bW7Xl5oSbVRJ2Mo5zkUQmUGaxtaefmLVXxuYmyJ%0AEKPfkU52gIPG9Ah67ZmPVvCXZ+eaRvaNEB/QaMchLTmBq04cEUTDD9VK7ocl27j9+fnc8cJ8bWOM%0AxekeY0I1q7BRV2bclEsLo6PYgxKhFWEWEDFC36c3coe/f48s0+ysvKWGjs5OWto6uO25udz8rzmm%0ATmBjjEEX45xRDTU1IxEq+DNXaC8SSmE4FEJtQht37Obmf83h5qfnhNx4xPrfnAxzp3tEv3yevHYa%0Ap0zX61uo4mRmULOY1btbgubCp3M28u6P65m7opzP5yoR8bys5C4TUdvTmD6mOwcKmTF1/Ctrm2hr%0A79QZ2dHsPXZgpEwbW6iIGYFoxW/soqa+lfm/6dvpiKVVkQiI2kWioe+2cTzEvuRd4fQCnHuEPhMp%0APudOBHxDwSg0aSZypfXojiHYaoUzZgzkqesO0OosQ5UcbRRKLcR9oH/3LJ6/eTpPXTfNVMlbVJRW%0AYWffM0I1+L0et65FkYpQ1OJQdoNdg1/NSCYlenTZYzEIadZSyay3/ZwVSslEZW2zPTFPQ2ImUqf7%0A6P1688wNB3Lr2QHxvAfeXMxtz821Xdsrrj+R2gEul8u0PKe1vZNFq+1pnIRjfYZDgZB42VnTxENv%0ALWHDdvuMVzFJN8RQt+52ufjzWWP45xVTwgaljcF7u+u6uj+nJSdE3TrRzH5/5O2ltsVt1bUoPSUh%0AaK0OJeRrhLHdnN0xUOdApGLKCV5PUEDuhU9/490f10UsaBwK+47T3Rq90w3mfYojgSqcEG2GJxwd%0AdHtVY1Dkp9Pno7a+RYvGRLvQDO6da5lpfPg/S/hxyTb++/067nn1F8uNUNxIoom0Hzqh1LQ9CWBL%0AVEpv+ERv/I4akM9xU/WGW5OQyTHi1S9lQC/uY4xwRoIDR3fnsImlXHlioNWVnTZSRoGdUDSacPB6%0A3Nxy5hjt7ysf/SmsmmldQ2BBDFeDaXXOO4UabxFzV5SzeksNdY1t+HwK5UlFY3MbFTVNVNYExj8a%0AirdVSYhKk1YphtW7W3QBDmN2YcLg4IxNrHh/5no6fT7qm9pYYRJxbm5tp6G5Td/FIITzY1b3mp+d%0AwkOX7Wf6+U/nbGR7VQM3PT2b2/49Tyt3aWpp590fg2u+rLLsv0d4PW7detDc0s6ydZXc9PQcHn5r%0AsdYfGrpGxAuCdR68IYyJsVL4EpJoIO6r//pwhS4ALNY4OynipcIsgCM+d2pJxYTBheRndU2df2F2%0ACtcKPcs3l+9m9ZYanvt4hY4G3RVOtzHTXS10M2lt6+CpD5bzg78MKJq11w68Hre2boSiHC/1lziV%0AFqUH1Qm7XNadHVKSvFx8jJ5xuHz9Luqb2thV12y7tld1urOjYBxedPQQf/eJ4O/NXKqMb1t7h6nA%0AUvXuFnw+n2ajGQUVxd9tZM8AFFm0FFPRYMPhMLISoxE0TPC6yTUEbOsa27TSuXBYsCrwLERDb+7f%0A3ZyFYKdnus/nY3O5cp3Rijka/YCyinruenkhb3xtT+NJLEMzq9UP9QwYISYCn3jvV1vfUR1T45oR%0ACfYfERwAA7jjhfmWz6HP59OeU5H1GwtGDchnf6H7wCP/sW7ju72qgec/WcnHszZotno0Y3DBUfrg%0A6rJ1VXw6ZxO3PDOXhasiL3cxw+/O6a5vajMV2GiJsU9nuFq09o5O09rqZeuqePUrWaP8RVvTZidD%0AYDz/J7M2cu0TszQhHyt6eTj0757FI1fuzzUnj2BYX2tK0NqttZaZxlgz3anJXm4/Z5xp0CLU8bZX%0ANfDyF6tY7ndGPG5XzBkns81ajZ7VN7VpTpcZ5cvlik3IJiM1kVOm92f0gAItiPLGN2tYsrYyJL1Y%0AjIRffMzQmAWFBvTI0rWy+mTOxpCfV6/N43ZFHfwR1S1FbK1s0G26aoCovqmNKx79iZv/NUcnepET%0ARQDNaoFWKUcVNc18PncT1z85ixc//U17X0elSk3QKbNHCmNPcRVinaqxvrq5tZ1bnpnLDU/O1tag%0ApERPVIGnnIwk+plQrNaU1TJz6TY6On3U1rfyzUJF1daq3r6rHJ//FUQDuqmlnX99sAJQ6N5iILQr%0A2lVBsJNtXN8qBc2JkywYW7FC1XlQIdIudwilF3si4NLW0cmy9WJ3D+VanG5VZsTwvnlk+w3JzeX1%0A3Pf6IuasKNcFhbuiN326obvJzKXbmeMXjvti/madMeikiJoRqjMaKtOtBuX7dc+K2OmdOKSIx6+e%0AqisRuOqxn7jhqdkhS7xEqKyc7CiSH4N75/LYVfvzxDXTgt77z3dr6ez0cefLC7nuyVk6FfvP5yn7%0Awjs/rKPCX/5k1q7pptNHc/DYHpx1SLBGQTiGwv1vLALM7dDahlZe/2o1KwytJqPNdJoFzuw4vYDG%0AdoLoStxSkxMoMinzs8N62FrRoHUdKo1SV8ftcpkGQGYu3UZ9UxvfLNzCg68ttGwnq5ahTR/d3ZS9%0AEAlEDZ5ddS18t6gsbLZXZR3FEvycPro7D18+xfS9Fz83F/h7b+Z6bnhqNp/M3qhdQ3aMAUCvx82p%0ABwcYeaHCbn9/aQGzlu/g/Z8UFpjb5TItWQmHUEHLWHrXi/hdOd3/+nA5Vz/+Ew++uRhQDNC3v1/L%0AF/M2s3iNEmGNtqaym4XwT3Z6Ii1tHdz45Gz+dPfXrC3TCyo9+t+lfL9oq1YPZKYCaRe3nT1O97cL%0AvSBRjaG+5AMDzTBaZweUqOSIfvlce/LIsJ/9z3fBG2Cb3xlwgWmk2A4SvB7uvWgST1wzlbMPC/RT%0ANltomlraefu7tdz63Dx+XLJNE7cpyk3tEmprfVMbS9ZUctVjP2l9Yp94Nzj6mJacEBGFJhTExf/x%0Ad5Zx9eM/8/lcPc2/vqmN/3y3RhdhdoJi6HK5dBTk7xdtNe0fvaashuc/WakJrmWmRZ5hCHst6Onr%0ACX666eI15gyIUFleK1gFKcQ+m//1U8dm+Q3eqtpmnhbU7a84cURMmaaxUgGPXDGFY/fvYxm8qzaI%0A+i1ZU0ldQystbR3aPchJj65Htsvl4uYzx/CPCycGBS9VdWgIqPRvMxH1AsjL3DfquVV4PW4t0PPq%0A57/pnA6R0h9OtT9aGDPd6l7j8/l46fNVLPeXvwzpnRNVdskOjFRRMfO11U+1zslIChJEdApGUaaZ%0AS7bxxjer2VnTpO0PsehY2IWqIP/94q2m73fF3mM2ps99spJXv5JZvLpS93p03Z3tQWWwGanOa8tq%0AefObNeyqa9bYNtEmH9JTEkwV8EOV+X21YIvGfgpkuqNbg1KTEyxtyPXb69ha0YDPB5/O2eTPbLdr%0AYqefz9usBWB6mNiTg3rlcOYfBppem8vlYnwIodOa+lZ8Ph+Pvr2U0277jN827qK1rYP2jk5e+uw3%0Avl1UplM8F5lqkcLMfrHTRcWYhIh2LTK79nC6Nh2dnTqtg3ExMH7OP2IwEwYXMqJfHqP92eqOTh9L%0A11byyhcyMxdv5dUvZZpb22lqaaelrYOPft7AD0u2asHIHjGUGKowjt9rX63mqsd+CgquiFBr37Nj%0AzDLnZCRx3akjmTqiRNeJ5Odl202Tbp/OUezS93/aoF1DZpSltiKMoryrNlXz4scrdKy+5eurgko2%0AehWnRzX/QvlQTq2tznOhuhBq/1h5Sw3l1Y0sXLWTL+bplfWizXSLtLBeRRn07Z7J94u20tLWQdnO%0Aeq0tyFPv/8oDl+6Hz+dD3hws9BGLemvfbpkMKs1mlf+4d54/gY5OH397UWkMf8+rv3DfxZMoyE4x%0ApXgZ1feigcvl4vLjh/Hk+9ZRnSVrK/n2lzIOHtuDrZUNzF2xQzN8ErzumAyPxAQPiQkeDhzVnXkr%0AypG31FDf1EZjczuff7mKnvmpDCrN4ZtfyvjCRFXRKdXk608dxWtfr9YWmL+/tEAb82Xrqli+oUqn%0AFq4imnpmK1x36kiufPQn3Wv//WEdh0/qRWenj03lu7nr5eC2BmYiItGgV3EGR07upS2o9762iBO3%0A1rHf0CLNsX32oxVU1YnZ3tgW+xtPH81PS7eRlZ6oGVqfz9use65U0T6zSH60WV4rdC9II8HrDnre%0AGprbuO/1Rbp2QU48f1npSRy7fx8Om1DKpf/8Mej9qtpmfly8lcbmdmaM68Fuk4BULCJmXo+bkrw0%0AbY37y7NzaWhu17UB+WV1Bas2VVuWHOxrmW6Xy6U5ursNiraisnGX1XQbsqf1/gDUT8u2a7RXwHbN%0AXTQwGjDf/lLG8L55zP+tnO8WKQ5oVyrWn/mHgRw5uRf/eOUXqne3aGuvyrowu8auQGlRBkvXRddD%0AOFpY/a7vFwU7/pG02YwUqtZH2c7dusDT/W8sUpySdZWOJB/GDyrU9T1X0dTSHkTfX7e1lrf87V17%0AFKRpa1KsTsf1p41i1rLt4FLKm1wudEHnhuY2nv5wBYssSt+i0XW5+JihHD+tLw+/tYSqumaSEjw6%0AZtMX8zazzD/37n1NyXznZyWb9q2Pll5thbKKet6buZ6xAwtYvKaC3iWZjOqfT0tbB98s3ELPwnSd%0A4OF5hw+KPtOensT9l0zm/ZnrmbeyHB9QvqtJu47vF2/F54OxAwsY3DuHL+dt1gLiKmLJMvfvkUV/%0Av6NZ19DK4jU/A/C8wHBbvaWGy/450/IYZtn6SJGS5OWYKb2DOgq99Nlv3HPRJL75pYySvDRG9c9n%0A047dzF9VrrHdotWWEjGsTx7D+uRR39TGVY8F7NDtuxopyE6h0+fD6wm2jWrrnXkGQQkAiT7R/727%0AjN2Nbbz3w1pOPKAvh0/qxfs/BZe4FedGtxepopmrTHw7IOIWdmbYo063JElJwFPACUAj8LAsy/+M%0A5lh/fmau6euFJm2f7OKqE0cw69ftnHBAX21xa2rp4KdlAcOmqq6ZJWsqefzdZUHfdwH9YuxPe9R+%0AvVm1eQlFuamU5KfpFIkBlq6tQt5SYyosYdYHOxqMlQo5YlIvPjNkVUW8/vVq5q7cwbqteiXdaKjl%0AVlAzF7ub2nj2oxXab/7LH8fyvkX/QDPxlGgwtE8u1548glv888y4sPzTor7EScMvLTmB4X3zgpQj%0AF67ayb8+XGFKb3e7XI5SPCcMLtKcboB3v1/LvOXbkXrmsGNXg87hBnRtP6LB4F45DO6Vg8/n4+dl%0A2zW9AtGwUFpjtWrGloju+WlRB31OOrAf7/ywTkdL8nrc9ChIY8N2PZ3srW/XBPXndVJEyigepeKd%0A7wK/OS3Fy5vfBI+BE86/Oo/HDyrU6kVFPOBnG5lhX6rpDocPfgqwjZLDtMqLFsbpvGJjNe/NXBfE%0AurJSwHcCxnVt2boq7nn1F10NY1eot6twu1wU5qSG1JboinpyIwb1yuHj2RtN3+sqan8kdeJG8SEn%0A0ctP2W3v8PHU+79y9qGDSEv2ao622OHBqDgfCbweN1eeMJz/M9Sx/vX5edxz0WR21jQx+9fttLZ1%0A6oQdH3prifbvaNhOIob2zmVo71x+WLKVuSvK8fnQqKuglNqFsr+njCixftMCbreL4txU7jx/Ag3N%0AbaQmJXDFowHHzuhYAqYON8TeOjc50aOrEVcD4J8Ic18MyBsRrkY9HAqyU7jomKH0Ls7gre/WUlXX%0AzAX3f6+zeX5cvJWDxvTg20VlQd+Ppke1GaJNolh1wokUx03ty4Ae2Tz8n8Dcrqpr4eKHAgH5KcOL%0AmfXrDt33nOwiYQzgqEzP7PRE7jx/Il8t0Ce/1MC0U+vxYRN7aU6wGPR+98f1NDa3B9lmEHnLVBHX%0AnjKSBat28u9Pfgt6b/WWGgoLY7Nx93Sm+yFgDHAg0Bt4RZKkjbIsv+fUCdJjeNhGDcjXxA9WC+0q%0AZi7drv3b58PU4QaFoh5rpm9I71zuOn8CWelJuF2uoAn/pomjAQqlMxYBLyNOOrAfC1aVU1Fj3aPa%0A6HBDbBFGq2MZjct7QrTw6J7v3BikR1EjaKY3EAuOmFQa5HQ/FaK2ZNygAkcdf7MgRllFA2UV5tTi%0AwQbFzmjhcrmYOrJbEJMFYM6KcuasKDf5FkyKoo5HxWETShnaOzfoN+dkJAct7MZNDiJT5gwHl8vF%0AAaO6heyTbrYpQHT1jFbo0y3T1Om2QqLXHZPB/XtFekqCoywXEW0masefzNYbu8P65HLMlK5R7gaF%0AgdS9IE3Xi93Yu35437wuO384pKckhNQjcQoDQgTVD4qgL3EkiMSBOHJy9JoS4aBS6wEWrqpg4aoK%0Abj5jdNDnstMTYw5+jxqQz/HT+uqC64qz8YOt7zvVstCqXCKUw33g6O4xlVmkJHlJSfLaahMW6hix%0A4KYzRvP+zA1sr2qwdOytHG6I3elWUSrMOeN4+MDU4fZ63FGXmRoRTQDf63HHLMwswkzRXYSZLSI+%0Aq7HCirFQU9/KzKXb+GyO3kZT71IsCVARofbVz03sQ4jN6U7wepg8tJgtO+upqGmmpbWdFRsV/ZrV%0AZbXsPzbMAcJgj9V0S5KUCpwPXCXL8lJZlj8EHgCucPI840LUxUSCaLIWnihrmY3oXhCoRwgXsfR6%0A3Nx+zjhuO3tczOJZRlx3yqiIv9OnxLmHfViYxcYMVgro0SA12avrWW0HgxxyOlVEWiM8w9DnMla4%0AXS4evXJ/258vdtDhOmFaX9PeiaEQS+DJ7XbRqzgj6DmyY8B1RX/i48L08rSCWUueaCHWtNvBhCFF%0AjlMbfw+YOqLE8fVXRWt7aBGjg8f24LpTR8XUqtAObj5jDLefM45DxpuvMV19/lAYPSC/y5gGIrwe%0At9ZzWkRRbmqXnT8rPYljpvRmZL88zj5Momdhum5vHN43j5vPGM3zN093rLTI6jqMpTv3vxHMeJk0%0ApDjm2naXy8WIKIM4HreLEf2cCQBFs5Y5VWYRLT0bYtP3AehdnMm1p4zkJpOgih04leUcWJodcdba%0AqSy3iguPGhLR5/uUZMR078wgdrMJh5K8VIb0dtYOtcI7P6yzDA45xXyKphtNrHaoy+Xi1IMGcMUJ%0Aw7n+tNGaE2/FsI0Ee1JIbSRKZn2O8NrPwMRIDhIqk3bZccMcizBFs9g6neUE5eaHoq1JPbPoU5Jp%0AqpYZK4pyU7ngqMERUYb7d4+NXi9iVP/glgtGiFGw4txUx2g9Ks47YlBEn3e6T2wkGgEDe2SZqk/H%0Aisy0RO69eJKtzxZmOxfh9XrcHGDSvzUUnIqwiwhH1+5VnMHZh0ohPxMNstISbTn8RkPYScaLMWI8%0AY1wP3WsDe2brFNuddPh/T3Ays2GEKBJzy5ljuNKgJO5E7ZwdpKck0KckM6ilYkleKhcePWSP9Ga/%0A4Nhhpq87xbCxA+Med8uZY2ISrrKD46b25eqTR3LgqO78/U8TuO7UUTxwyWTuvmAi154yEqk0Z4+M%0Af2pSeAN4ZH9nHN7SonSmj+7O8L55Edkgj1y5v2PBh2icVyfqeVXcdUFE5jGgsB2cmgv5WSlhs4bG%0AINyUYcUWn4wcbpcr7LN1xKRenHZQQPQVhx+DyYbfUxqmhOPQCaXOXgAwekABBYJtdesfx+qYPZcf%0AP5wzZgxA6pnNVSeO2CNrQSjMGNvDsfaJke6tLmLLdJuhyKGsPexZp7sEqJRlWVT6KAeSJUmytUpf%0AeeJwrj5pBE9fd4Dp+2Z98aLFwB7ZQcbMjWeNZVBpNr2LM7jp9NEM65PLqP75Wn/W46PMTIXDEZN6%0A8cwNB3D0fr211wqzUxhUms1ZXWDsi9hvWAm3/nEcfztvPN3y03SbkFm/yaEOUgzdbhfHTOmte02k%0A91114ggeu2oqfzxUont+Gmf8YYDji02BIdN95h8GaiIx4wYVcsmxQ3XvOZ3tSvB6uP5Ua8bBRUcP%0A4dkbD+Sak0dy1Uldt9gW5aQG0SeTEz3cePpojp+mzPs+JZlR9WgPBaMxrUaQU5I8HDGpF1efNEJT%0AWS/ITu6SjLNRifTgMT20f99z0STuOHc8owdE3xc9FB64dHLYnuvXnzpam5PpKQl0y3dwg3C5dIGf%0AE6b15eQDlfF2ueCsQwbq2rPsibravRF2AoTRQhRTykxLZPTAAo4S9oI+Jc4H2kIhOdHLC7ccxE2n%0Aj+b+SybzjwsnMXmoc4Z2KBw5pQ/XnzaKaSMDNbODe+UwYXD0ZSWxYmDP7P/JvM/PTrHsutJVON/Q%0Ax9YMTig3g5Jw+OOhEteeMpISm5mr4/bv42h5VUF2SlA3FjWwnZTg4TiTIHuhg4HH7vlpQfvuWAs2%0A55+OGMyFRw8JsplixcXHDKVHQTqnTO/PC7ccxPM3T+fA0d3JTE3gxtNGcdrBAzQbGOCsQ5y1SbsX%0ApPPoVQG2XWqSl6evP4AXbjmIF245iJMO7EdvYQ009it3AqIT98AVU7nh9FG61nYiukrb4pqTR9Kr%0AKIPjp/WlX/cszpyh7L2HTyplzMB8Zozryc1njumSxIPIrLn9nHG6/tmgr2FPS/Zy+owBjp3bWLb3%0AhwmlHDRWscFcLvjrueO4Rui6NGpAvuNMgxIHbSqXE2psdiBJ0lnAXbIs9xFe6wOsBXrKshy2cLCq%0Aqt6n3oC6hlZ+21TNxu11fDpnE7kZSTx69VRHr3l3YyuXCwqFHzx4DA31zXQY+lRur2pgx65GRvXP%0A7/IIk7y5hpQkj67WZU9j+foqMlKVuq2layt5/avVVNY2M2pAPteFcBCjQVlFPX/xi5k9++cZpCW6%0AWbVxFy6XS1OY7Gqcffc32r9fuW0Gjc3tLFtXyfC+eaSlJLC5fDeNze2OU8tFrNtaS3tHJxt37Ob1%0Ar1ZTmJPCg5ftt0cjmhu213HH8/MBpeb/GL/B4fP5WLq2itKi9C7J+H308wben7meEw7ox5H79TJd%0AUH9dV0VRbopjdUQiOn0+3vpmDcvWVXHlicPplp/G8vW7yM1MoruDWeVw1/Dr+l18OnsjTS3tTBpa%0AxM9LtyOVZnPO4YNobG5n4aqd9O+R5fg1rdywi1e+lDlqv17sP0JhHqwtq8Xn8zGgZzbtHZ08+vZS%0AWts6uOGM0SQ6HHjZGyCuAS7g4HE9GNw7F1+nj7ysZPo5yPAx4s6XFmi6Fo9fM1UT7Nte1UBFTRPD%0A++b9zzMbewIej5vMzBTq6pqoa2jhwTcWU5ybysXHDt3jv3/x6gre/GYNJxzQl0l7KOCwN8DjcbNk%0AXRUPvf4L00Z2o66hlbb2TjaV72Z3Yxsleancf+l+jp/3g5/W896PCrVzwuBCrZMNwONXT6XT52Nt%0AWS1jpALHA9/rt9XytxcWaH8/d9N0fl1fxdA+ubS0dXCV0GFE6pnNX84e2yXzcXdjK2vKatl/TE++%0AnL2BT2ZtYPKwYmb/uoMJgws5SWjxuaexcuMuXvpsFYdPKmW6EJR2ErOX7+C9H9dx9H69OWC0PhDR%0A1NLOtf/3M43N7Vx54nDGOxyE21bZwGP/Xcr4wUVcePwI6uqa6OjoZNav2/no5w1MHlrM3JXljOyf%0Ax+kzgvuw/97R0NTGio27GN43j5QkLw3Nbbz6hczs5TtIS0ngsav354u5m/l52XbOP2qI44GHJWsq%0Aef3r1Rw/rS9HTu1HXV2T1k1gYM9sdtU1c83jisr8X88d77hvsHhNBY/4xZM/fvjYmB7uPel0nwQ8%0ALstyN+G1QcAKIE+WZXON9jjiiCOOOOKII4444ogjjjji+J1iT9LLtwL5kiSJ5ywGmuIOdxxxxBFH%0AHHHEEUccccQRRxz7Ivak070EaANERaapwALzj8cRRxxxxBFHHHHEEUccccQRx+8be4xeDiBJ0tPA%0AFOBPQA/gJeAcf/uwOOKII4444ogjjjjiiCOOOOLYp7CnG6peBzwFfAfUArfHHe444ogjjjjiiCOO%0AOOKII4449lXs0Ux3HHHEEUccccQRRxxxxBFHHHH8/4Q9WdMdRxxxxBFHHHHEEUccccQRRxz/XyHu%0AdMcRRxxxxBFHHHHEEUccccQRRxch7nTHEUccccQRRxxxxBFHHHHEEUcXIe50xxFHHHHEEUccccQR%0ARxxxxBFHFyHudMcRRxxxxBFHHHHEEUccccQRRxdhT7cMswVJkrzAbcAfge7ADuBd4A5Zluu76Jzn%0AATeh9A9fDlwvy/Js4f1rgBuADOC/wBWyLDdbHEsCHgcmAZXAv2VZvld4fzTwNDDcf65LZVleZHKc%0AW4H+siyfZ3j978DFKPfvXeBKWZZbo/zpZte/V42/JEmpwGPA8YALeAe4TpblBotjxcc/8nOGm/+X%0A+9/PBr4ELpJlucbiWPHxj/ycoea/F/gHcBbKb34FuEWW5Q6LY/2ux99wrmLgTuAolLm3DngJeNTq%0A95sc41JZlp8O8f7pwF1ACcrcvlCW5Sr/e1nAw/7zu4FPgWtkWa61ONYk/+dHAGXAQ7IsPy+8PwN4%0ABOgLzPGfa4PJcZ4DtsiyfKfwWqL/u6cDLcALsizfamcMosVeMP6jgEWAD2XtB1goy/IEi2PtU+Pv%0AP+//+h5kA08AhwONwKuyLP8lxLH2qXuwJ8Zf+Jzpmiu8/w3Kb34jxDGmAA+irO9lwP2yLL8kvH8I%0A8E+gDzALZfw3mRznRWCNLMv3CK8lAY8CpwHNKHvL7eF+VyzYy8b/SWCILMvTQxwjPv+DjxHV+EuS%0AdADwPYH1X/x/L1mWy0yOsVeP/96a6X4AxcE6HxgInAccAlguNLFAkqTDUDaVvwMjga+Bz/yTDUmS%0ATgT+ClwIHIRizD5gcawU4DNgCzAOuBy4RpKkS/3vp6IYbj8CY1Bu+qf+74nHOR34G8rkEl+/BbgE%0AOBU4zH89d8Ty+02wV40/isM9BpgBHAxMQHmozI4VH/8IYWP+n+q/pquByUAp8MIfHPMAABA2SURB%0AVJTFseLjHyFszP+7UAIA5wGHojwD/7Q41r4w/uq5egDzgV7AScBglM3/CuAjm8eYBjwZ4v0JwL9R%0AfsNEIAfFoFDxDIrxehjKHBgMPGtxrCKUsf8OGIUyfv8nSdLh/vdLgfeB51HuTSXwgclxbkKZe0Y8%0AjnLv/wCcAVwoSdKFVr8tVuwl4z8EWAwUC/8danGsfWr8/deyN9yDp1HGfQpK4O9cSZKutjjWPnUP%0A9sT4C58zXXP977kkSXoasHT2/J/rhrK+f4Wyl9wJPC1J0h/87/cB3kNZ18YBtf6/jcf5C3COySme%0ABA5AWffPAi71B4y7BHvL+Pvf3w9l77Pssxyf/6bHiGX8Z6GsPSXC/38C3rdwuPf68d8rM90oD/t5%0Asiz/4P97syRJFwM/SZJUJMtyeRec70VZlt/y//1XSZJOAY5EuTlXAY/Isvw5gP9avpIk6SaTbPc0%0AlE3rElmW24E1kiQ9gnKDnkaJEDbKsnyz//PXSJJ0BHAy8IokSR4UA/xsYK14YEmS3MC1KFmwH/2v%0A/RXzxTEW7G3j34zCLFgCIEnSCyiZNjPExz+684Ua/5uAe2VZ/gBAkqQbgSclSXLJsmzcgOLjH935%0AQo3/ZSjZ5K8AJEm6xH8tf5ZludFwrH1h/FU8gRJVP0yYZ5skSZoLrJDsRc/dhDCSUIIS/5Fl+XUA%0ASZL+6D9HL6ACOAHYT1h7rgFmSpKUaJLdPw7YLmR+1kmSNB1l7D8HLgAWyLL8qP9Y5wE7JEmaJsvy%0ATEmSMoAXgQOBzeKBJUnKAf4EHCTL8i/+1x5CcZKeCzMG0eJ/Ov7+7Ntg4DdZlitsXO++Nv6wd9yD%0Aw4EzZFleBaySJOkNFMPzMZNj7Wv3oMvHP9Sa63+/B/Aa0BOoC3Ou44FNsiz/zf/3ekmSDkYZ/69R%0AEkezZVn+P/+xz0UZ//1kWZ4tKcyeF4GpKIFb8TryUdb6qbIsL/a/9k+U8X8xzHVFi//5+Ps/k4AS%0AqJht9r6A+PwPRtTj77dhdgqfPR0YBvS3ONxeP/57q9PdCRwkSdLHwo2eAwxFiUyoaf4HUQYT4Avg%0AKlmWq/0G0wbgTP9nUlEomdfJstxpcr77gd0mr2f5Dc3x6LM5c4FElEjiPMN3FgPH+SeL7lj+/08E%0Afja8Nwslg/gKkI4yqSYC1xs+NxTIAz5UX5Bl+U3gTZNrjwV7zfgDyLJ8pfqCJEm9/ef83uLa4+Pv%0A7PzPAEajLIgAyLL8Ewp1xwzx8Xd2/AtQSlrmC68vAxJQIrUzDd/ZF8YfSZIKgaOBI4yBHVmWt0iS%0A9BKKAfm0//OHoVDwBwGr/de+DiXijSRJHcB0WZaN4zUJ0Kj3siyXSZK02f/6hyiUuqXC512AB2Wc%0AdhmO9TnK+Bshjr12flmWmyRJWoQy9jNR6J6JKAyElw3H2B+okWX5Z+H7pmwrJ7CXjP8mlEz3Uuxh%0Anxl/2KvuQRVwliRJ36ME9A5DKfEywz5zD/bg+IdacwHGAutRHIpfw1z2JwTbpKAff812kmW5QZKk%0AJSjjPxvoh7LGjSZ4XZ8KVMqyPFf4/j10Efai8Qf4M8o6tAYl02+F+PzvmvFHUsrs7gLulmW52uJj%0Ae/34761O92MoFIbjJUn6FPgG+NIfaVVxL8pidBhKJvQelFrrGcJn/oqSwUlEiRTuBoLqT9Qshgr/%0A5BkAfItSw5AMbBM+3yFJUhVK/aVugZNleSf6yEwyysRUDdUSlDpKEeUoBi2yUis41f9d46X2RTH0%0ApkiSdA+Qj1JTebNJ1iUW7C3j/53h9ZdQnL8NKA9fEOLj7/j874sSpSyUJOkZlEXpa+Bq2aSuNT7+%0Ajo//LqANpbZcPX+p///5JsfaF8YflE0PYKHF+z8Dl/szEANRqG53AG+j0OA+ACTgRBQHoRgw26hL%0AENZ2P8qBHrLCYvrK8N7VwDJZlo0ON7Isb0aIjvuNltNQ5kHIc/m/vww4xv9d4+H7Ahv9Wci/oMyp%0AF4F/GA0ih/A/H3//vwcDbkmSlqEYTp8DN8qyHBSk2sfGH/aee3AZ8CrK+uVGWf/vxAT72D3YI+Mf%0AZs1FluUP8a/fZu8bPrsJJVCC//PFwCnALf6Xwo3/IpRsudX4b/Bnx29B8R+elwW9EIexV4y/JEmD%0AUGjlI1GeBUvE57/z4y/gVJQ9wLS00X+svX7890qnW5bluyVJWocywS9EmfC7JUm6WpbllySl/vBy%0AYKwsyysAJEk6B6iUJGkooIod3SjL8hz/+7cD92Fi9IqQJKkfykC+JsvyUkmh9vhQiuZFtABJYY7l%0AQomWpBOIJKdGcyw/0oE0/7GuQbl/z6BshKY1VtFgLxr/JYa370N54O5HySyOIQTi4+/I/J+CEvl+%0AAoVmvgulruUV4Ngwx4qPf4zj73/tPeBeSZKO9x/7QRRHPDHMsX6X4+9Hrv//VhHtauFzfwJ+Foy/%0A+yWldj0DfzZatqYn2x4PSZKuQDEmTGuKDZ9NRglIbCNQAx7r2A8ELgLORTEengUaUIRdnMb/fPz9%0AmY1+KNmSc1GyrI+irD3Hh7r4fWD8YS+4B/5/DwIWoNRHdkPZg29GyI6bYR+4B3tq/LsE/n3qXRQn%0AXBWSinX8h6CM/dkojsqzkiTVy366usPYW8b/GeCvsixXhAt6iIjPf8fn/4XAc7IsG8fPFHvr+O+t%0AQmrIsvymLMtTgUIUCudy4N+SorzbF8XgnCNJ0m5JknYTqD8Z6P+/D339xUKgQJKkPKtzSpI0ECW7%0AugZlYEHJYrkIvilJKEqeVsfyoGS3jgCOESZcc6THEtCOknW/UpblH2VZ/haFjnGBje9GhL1o/MVr%0AWiXL8nyUiNcISRFosDpWfPydGX+VpnyvLMuf+p3IC4CjpYDQl9mx4uPv3Py/EqWWb4v/v1koG55l%0Afd/vffwJULet5lg34XMS8Iv4pizLd8iyvNrGeWyNhyRJl6EwIK7x/25LSJKUhiJm1B84Sg7ofsQ6%0A9hnA6bIsz5MVfYV/YK1tESv+5+MvKyUSeSjlEov8434OcGyYtWdfGH/YC+6BJEn9gYdQNC4W+LOu%0ANwI3S0rpnSn2kXuwp8bfcUiSlI7CCukDHC04Kk6N/3xZlt9DCbzss+MvKVoublmW/x3h9+Lz38H5%0ALylldlNRbBo7n99rx3+vc7olSRouKcXpAMiyXC0rAkMHAltRVBPVDP0UFMqH+t9A9HTANuHfHv//%0AzWoq8WeofkShJhwhLFJVKDeqWPisB8UY2G5xLC8K1fRo4HBZlkUK+laCJ3Gx1bEMUD8jC6/JQLJ/%0AUsaMvW38JUlKkCTpBP8mol7TTpT7EkSv9X8nPv4KnJj/Vr8ZFGEXs2PFx1+BE+OPLMuVsizPQIko%0AF6KwDgqBjRbH+t2Ov4CFKGM11uL98Sg07zb04xwpwo6HJEk3oIz5DbIsPxHqYJKigfAVSkbo/7V3%0Ab6FSVXEcx78+BVFR0RW7PsSfJBCjGwVSDxUVRVhQ4ENSUT0EXayHoojsQgUWFdUxIzIxULQLCSLd%0AoIjEAl9K+RedMiS7GeIlU7B6+K3p7DNn5sw5OHNmO/w+EAdPe/ae+e09Z2atvdZ/XZKZw5M51ji2%0AAn/n6IqtSZv3YBfUIv/M3JWjl6XZVH5Ob7WzAcof6nEOZgG/l8/chg3oy+fRtDBA52Cq8u+qiDgC%0ATYk6A7g4M3+s/O8DzX9XZla3HfT8bwDOqXSuPwjMjogdZRTsGL7+e+JyYDgzN3basO75167Rjb7Q%0A3hsRM6u/LCf2LzRf8XtgP3BMZg6XUHeioWfHl4dMQyXjG84Ffs4WE/BLr/laFOBlWVmLNzVW/0s0%0Aib7hQmAf7Qu8LEbVPS/PyqT7Yl15fNVF5fedbCjHrWYzA732bRN4/ETUKn/0pl+CKjk3tj8FdXps%0AojXn373r/yc0PKf5Nf9DZe5YE+ffveufiHgzIi7NzO2lx/Yq4NdxPoAO5vwBdTSgpT0eLsPk/xcR%0AJ6PhbI0hY981PSci4vNQBfhOc63WUfnbXvZ9Uvl9Y9rA06iGwbhDyMrzfAc4DZido2sAtDrWoahR%0AM5Hs16HOjWrV1hm06Xg5UHXIPyLOLF9uT61sPwt9wWtV5Xlg8od6nAP0t/+YUOXqhjNR4+uP5h0N%0A0jmYwvy7pow+eA/dhZzd4k5jc/6Hoc+pieZ/WGjZsYZBz38uqnfS6FgfQu2BmYydG+zrf/Q23bz+%0Az0cj/MZ1MORfuzndmbkhIlYD70XEA2iI5gloDP0hwNupiouLgaGIuA0t7fIs6nH4gZFCQ8+H1lA7%0ACq2B+0Kbwy5EHRC3AkeUnkLQB8tuNIdpKCK+QW+0l4FXc+xyYYTWQ7wJDQ8dDq0bB7C/XMQr0fzM%0A59AFeweaZ7BiAtnsjIjX0Lpz88pzfgrNc2h5B22y6ph/qIDXkxGxBY06eBF4NzPHNLqdf0+u/+eA%0ABRHxYznWy2idxN+ad+T8e5L/NuDxiPgZOBZd/0+02tHBnn+Tu9CanGsi4jE0CuActI76xzmyVMkQ%0AWr7kbuB9VDhoBqpGOh0gIs4Gvsmx88FeAT4JLYHyFeo4eT8zN0fE0SjrJcCKSpagu3/Nr/lWNCLi%0AamBHZft9pbPldeC+0Bqgq1HRme+zLL82nsz8NlTU743QUPcT0bzalgWtuqTf+U9DX+YWR8Q96H00%0AhD57xxRxZPDyh/6fgy3ARrSc4H3o788z6H3RyqCdg6nIv5tuR8NwrwR2VfLfm5nb0dzuryNiPhp+%0A/iiwMTM7Nmgyc2NErEX534k6Zu4HHurB62joa/5Nd/WJiD+BPZn5Q5uH+PrvzfV/FrpeO6l9/nW8%0A0w06YUtRIJtQOIejnovdZZv5qIrmSvTFeC9jS9svR+P6l6EP6qfbHO9adIcqUaO68d98gMxcjuau%0ALEJ3pL5AYbcyB/XsLGra1/qyr51oGZrZ6APuPDQEdE/nWACtk7sGLQC/uvx8cIKPnaha5Y9e3yo0%0AZPaj8pzmtdmX8x/Rret/IRpeuxT9Af4O9XK24vxHdOv6f6g8j89QEamF2b5wzSDkD/z/hecClMsy%0AVL19Aer0uaay3TCqkHoLWlJnDprH9Uv594eol/yKFsdYh76oPoKqsW5j5Nq+FBWOu4mRHLeWn62G%0AFs5BIxxWMzr7VeVYm8s2N6PzcSTtC4K1ujswF93h/Qx4A3ghM19q8/gD1u/8y3vpGlS74FN0B+MD%0A4N42T3mg8odanIP9qAG3G52DJcBbjF5CtWqgzsFU5D9Jne4aNvJfw+j8V1Se5/WoU3Y9Kg513SSO%0AdSMa4fY5asA8m5mLJvcSJq6G+Xfi6783+R9H+4JuVbXPf9q//07ZyJcpExqONgycnhoea1PI+feX%0A8+8v529mZmZmVXW9090N0zpvYj3k/PvL+feX8zczMzMzYLAb3YN3C//g4vz7y/n3l/M3MzMzM2BA%0Ah5ebmZmZmZmZ1cEg3+k2MzMzMzMz6ys3us3MzMzMzMx6xI1uMzMzMzMzsx5xo9vMzMzMzMysR9zo%0ANjMzMzMzM+sRN7rNzMzMzMzMesSNbjMzMzMzM7MecaPbzMzMzMzMrEf+A6VQlDlHaw3kAAAAAElF%0A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5" name="AutoShape 4" descr="data:image/png;base64,iVBORw0KGgoAAAANSUhEUgAAA90AAADZCAYAAAA9t1MNAAAABHNCSVQICAgIfAhkiAAAAAlwSFlz%0AAAAPYQAAD2EBqD+naQAAIABJREFUeJzsvXeYHFed/X26J0dpJCvZki3J4VrOxjbYWE6EJeMAeIFl%0AWWzALHGBNWFfvJi0YBswBvMzYHDAEZwk52zZkmXJylm6ynk00mhGGs1MT8d6/6iq7lvV1d1VXdXd%0AE87nefSou9K9daumq879ppCmaSCEEEIIIYQQQkjwhCvdAUIIIYQQQgghZLhC0U0IIYQQQgghhJQI%0Aim5CCCGEEEIIIaREUHQTQgghhBBCCCElgqKbEEIIIYQQQggpERTdhBBCCCGEEEJIiaDoJoQQQggh%0AhBBCSgRFNyGEEEIIIYQQUiIougkhhBBCCCGEkBJRXekOEEIIIcUghPgYgE9KKf/Dwz7HAdgG4AtS%0AyvuEED8B8GMpZaCT0EKIWgA3AVgspXw4wOO2AFgJ4CdSyvsCOubrAFJSyvcY37cBmCOlvDaI4xdo%0A+4sAZkgprze+/weAuwFMk1LuLEP74wH8DsAHoL8TPQfgu1LKfaVumxBCyMiBlm5CCCFDle8CmOLz%0AGJrxL2gmAfg2gJqgDiiEaAPwLIDjgjqmgf38rwDw84DbyMUNAMYo358BcAGA9lI3LISoAvACgPMA%0AXAfgPwFcCOBFYx0hhBASCLR0E0IIIcETCvJgQoiPA/g9gOYgj+uElHJlqdvI0/ZBAAfL1NzVAM4E%0AcIqUUgKAEGIlgDXGusA8FAghhIxsKLoJIYQMOYQQcwBcYnxOArhMSjlXCDERwC8BvA/AUQBWA/iF%0AlPJpD8e+HsBXoVurlwK4GcBTAC6VUs41trkCuqX9LAC10F3Wb5dS3mG4sG+FbkG+VwjxEynldGO/%0Ai6Bbkc8DMADgaQDXSyk78/RnFIAnANwH4I8Alrg9F4djTYEu3t8DoB/Arx222Q7gNSnltYo7/n9D%0AtwZPAfB1KeXfhRCnQXehv8jY9VUA/y2l3KYcayL08fsggAYAywD8UEq50HBjPxbAFwy38mlGv+4G%0AMNV0LxdCvB/A/wI4A0ACwIsAfiCl3G2s/w8Af4Nupb4NwNkAOqBfj9/mGY5/ASBNwQ39y3ohxHoA%0AHwZFNyGEkICgezkhhJChyFcBLIcu4s4HsMyIz10CYCaAHwK4CrpgnC2E+IybgwohfgxdSP4DwMcB%0AvA3gESgu2EKIj0AXwYuNba4CsAXA7UKI8wDsNZaFAPwMwJXGfhcDeAVAL4BPAfgvAJcCeE0IUZen%0AW/3Q456vhQ8rsBCiEcA8AKcC+CKAbwD4EoB32zZ1cre/Efq4/DuAl4UQJwKYD31i498BXAtgOoD5%0AQoijjPaaALwFfXLkeujj0A/gJSHE8dDd2Dugu8yfD92l3OLuL4T4d+gieweAT0N32b8AwAKzHYMw%0AgH8CeAjAh4zz/LUh2HMxA8BGh+WbAYg8+xFCCCGeoKWbEELIkENKuUEI0QNAk1IuBgAhxP8CGAvg%0AfNMKCuAFIcRYAL9BAculIUp/AN1C+iNj8SuGeLxO2XQGgHuklP+t7LsAuiC+TEq5WAix3Fi1VXHX%0A/hWA9VLKjyr7LQSwHrpo/VOOc40D2JSv7y65BsBkAKcq7tSLoIvMQvxTSvl384sQ4kEAfQDeK6Xs%0AM5a9Cn2S43vQx/Ea6Jbss6WUq41t5kOfLLlESnm3ECIK4IByDaG0EYJuJX9eSvnvyvK3AKyDLuR/%0AaCwOAfiplPJeZZtPAPgogJdznNMoOIvuIwBaXYwJIYQQ4gqKbkIIIcOFSwC8pQhukwcA3C2EOBlA%0AJM/+7wZQD+Ax2/KHoYhuKeVvgLQlVwA4AcC5xmpHi7UQogHAuwDcYkvStR266H4/cojuAJkJYIvN%0AnXq3IfwLYY/zfg+AOQAGlPPphW5hfj900X0hgG2m4DbaG4A+aeEGAWAidK+DNFLKrcYkx6XKYg3A%0AQmWbmBDiAICmPMfP5+2XctlHQgghpCAU3YQQQoYLY6C7edsxyz+NRn7Rbbor77ct74CSGM2wnN8J%0A4HLo4mwTdLEJ5E6g1gZd5P0AGeusiQbdalxqxgBwih1vBzChwL69tu9jAfwrdJdvFQ2Z8RuL7LH0%0AgpnV3Kl81z7osdsq/bbvKeQX1ocBtDgsbzXWEUIIIYFA0U0IIWS40AXdMmrnaOP/nMnKDHZDF80T%0AYHXnHm/b7mEAJwG4DMBCKWXcsGRfh9z0QBekt8LZzd0uGEtBJ4DjHZaPLeJYh6C7bf8G2RMNCWWb%0AqfYdhRAXAOiWUm4o0EaX8b/TNZ2EwtezEBJ6Ijw7J0CP5SeEEEICgYnUCCGEDFWStu9vAHi3kaFb%0A5XMA9kkpC8Uur4Bu4bzStvwTsCYXuxDA41LKeUa8NaBnuwYyz1VL36SUvdCTvp0spVxm/oMem/wz%0AWF2lS8WrAKYJId5hLjCSkZ1fxLHeAHAKgJW28zETpgG69X+6ECLtTi6EqIeehO5aY5H9GqpI6BZt%0ASxI8IcR06MnU5jnt5IGXAMwwwg7MY58C3f39RZ/HJoQQQtLQ0k0IIWSocgjA+UKIy6An57oVeibt%0AV4UQP4We2OwL0AXtNYUOJqXsFULcAuCnQogIgNeNff/T2MSM810E4N+EEMugW8fNbOkpZGKITffk%0A9wohNkgpFwH4/wA8K4R4AMCD0J/B10MvH/Yz76efQQhRC93dereUck+Oze6HnjF9lhDiR9AThv0I%0AxU3A/wx6ZvJnhRB/AhAF8BXo2dw/aWxzD4BvAXhKCHEjdMv0twHUQC99BujX8Gwjs/sitQEppSaE%0A+B/o8fgPGv0fBz2TeieA3xXRb5V/Qr8mzxvthKAnu1sJ4FGfxyaEEELS0NJNCCFkqPJHAHEAzwH4%0AoJSyA7oFdCmAP0AXTpMBfFxKeZ+yn6UslfpZSvkr6KLuc9BraM8E8H1jtRnX/Hno7se3A5gF4GPQ%0AXctfhFGzWkp5BMBvoVt9nxNCVEkpXwbwAaNPjwL4O4AY9AzgFsFZAKeSXpMALIBeCswRwyp/GXQr%0A9e8B3AW9hJm9hnnO8VGOtRr6uaag1w9/BLpb/uVSytnGNr3GNguhj9U/oQvbS80a3NDd0ycCeAHA%0AO2DDyJj+SQAnQh/r3wB4E8A7pZSF4sXt52E/dgx6PfelAP5i9HE+9HuJidQIIYQERkjTcj6PHDFq%0Aa/4/6O51BwH8UcnkOhXAX6G/9GwH8B3jJcPc933QZ6anQ385+LKUcpvvsyCEEEJ8YmTh/iyAOWoG%0AdCHE1wHcBmCslLKnUv0rhBDiGgDjpJS3VLovhBBCCMngydJt1Mx8Fnom17Ogu9zdIIQws5c+CWAv%0AgHOgl2iZJYSYbOw7Bfos9V3QS6t0ApgdwDkQQgghvpFSJqFnF39SCHGlEOIiQ3D/HMDfB7ngbgLw%0AVQCvVbovhBBCCLHi1b18AvS4ua9JKbdIKV+AnphlphFTNw3AV6TOTdCt2WaylC8DWCylvE1KuR56%0AfN1UI46LEEIIGQx8BHoCrzugJ9r6FnQ38a9UslOFkFL2QfceW1LpvhBCCCHEiqdEalJKSxZRIcSF%0A0OO1vgY9++kyKeWAssub0F3NAeBdAOYqx4oYSWguUJcTQgghlUJKuQO6i/mQQ0q5stJ9IIQQQkg2%0ARSdSE0Jshy6WF0Av/zEJumu5Sgf0hDFwsZ4QQgghhBBCCBlW+MlefhX0jK1nQU+O1gi9ZIhKFECd%0A8bnQekIIIYQQQgghZFhRdJ1uKeUyABBCfBd6vdG7ALTZNqsD0G98HkC2wK4D0O22TU3TtFAoVFR/%0ACSGEEEIIIYSQIvAlQj2JbiHEeAAXSCmfVBavA1ALoB3ADNsuE43lALDH+G5fv9xt+11dfQiHKyO6%0Aq6rCaG1tQE9PBMkky3eWG45/5eE1qCwc/8rC8a8sHP/Kw2tQWTj+lYXjX1kGw/i3tTX52t+rpXsa%0AgCeEEJOllKaYPhfAfuhJ074nhKiTUppu5DMBzDM+LzS+AwCEEI0AzgZwo9vGUykNqZS3uuJBk0ym%0AkEjwj61ScPwrD69BZeH4VxaOf2Xh+FceXoPKwvGvLBz/yjKUx9+r6F4MYAmAuw238mkAbgHwC+hJ%0A1XYBuFcI8XMAHwdwHoAvGPveDeB6IcT3ATwDXWxvkVK+4fckCCGEEEIIIYSQwYinRGpSyhSAywH0%0AAXgLwJ0AbpNS/tFY93HoLuNLoJdcuUJKudvYdwf05GvXAlgEYDSAKwM6D0IIIYQQQgghZNDhOZGa%0AUav7kznWbQVwWZ59XwRwstc2CSGEEEIIIYSQoYifkmGEEEIIIYQQQgjJA0U3IYQQQgghhBBSIii6%0ACSGEDFui8WSlu0AIIYSQEQ5FNyGEkGHJgy9vxDd+NxcrNndWuiuEEEIIGcFQdBNCCBmWvLp0N5Ip%0ADX94bFXZ205pWtnbJIQQQsjghKKbEELIsEAbJEJ3/fYufPO2uXj8jS2V7gohhBBCBgEU3YQQQoY8%0AvZE4/ufOhfjtP1dU3Mp822OrEIkm8eyCHRXtByGEEEIGBxTdhBBChjwvLtqJ/d0RrN3WhW17eyra%0Al3gilf48WKzvhBBCCKkcFN2EEEKGPAOxTJbynv5YBXtiZc7yPZXuAiGEEEIqDEU3IYSQIU9DXXX6%0Ac/9AooI9Aeprq9KfH3hpYwV7QgghhJDBAEU3IYSQIU9NVSj9+VBvFKlU5dy61QkAQgghhBCKbkII%0AIUOegXjGvfxwXwzJVCrP1qWlWpkAIIQQQgih6CaEEDLkiSox3bF4Colk5SzdE9oa059HNddWrB+E%0AEEIIGRxQdBNCCBnyqKI7nkgiWUH3crXtloaaivWDEEIIIYMDT4FnQoijAfwBwGUA+gE8AuB/pJQx%0AIcTvAXwTgAYgZPz/TSnlHca+7wPwOwDTASwA8GUp5bagToQQQsjIZSDL0l059/Kk0nYlxT8hhBBC%0ABgdeLd2PA6gHcCGATwP4GICfG+tmAPgBgEkAJhr/3w0AQogpAGYBuAvAuQA6Acz22XdCCCEEgDWm%0AO5pIIllB9/K40nYlE7oRQgghZHDg2tIthBAA3glggpSy01j2YwC/hi62ZwC4RUq532H3LwFYLKW8%0AzdjvGgD7hBAXSynn+jwHQgghI5yoIrrj8RQSFUykplq6UxpFNyGEEDLS8WLp3gfgg6bgNggBGCWE%0AaAFwDIBcBUnPB5AW11LKCIBlAC7w1l1CCCEkG1XoxhJJSyK1cKi82cQTKVq6hwK9kTgembMZ67Z3%0AVborhBBChjmuRbeU8rCU8mXzuxAiBOAbAF6BbuXWANwghNglhFghhPi8svskAHtth+wAMLnonhNC%0ACCEGqjt5LJHCq0t2pb+Hy5wyNMGY7iHBE29swQtv78Rv/rGi0l0hhBAyzPGUSM3GrwGcBeA86HHa%0AKQDroCdauxTAnUKIw1LKJwE0Aoja9o8CqPPSYDgcQjhcmfqnVVVhy/+kvHD8Kw+vQWXh+Ocnqbhx%0A7znQhz0H+tLfw6EQqqv9jZuX8VcnADQNvtsmpbn/l8gD6c/xZAoNdX5eiYY//A2qLBz/ysLxryzD%0AYfyLesIIIW4G8C0AV0sp1wFYJ4R4Skp5yNhkjRDiJABfBfAkgAFkC+w6AN1e2h0zpgmhMrsJ2mlt%0Abaho+yMdjn/l4TWoLBx/74TDIbS1NaW/a5pW9LPEzfircdwpDZa2iT+CvP/HtTWgNxIHAMS0EI7m%0AdXIFf4MqC8e/snD8K8tQHn/PolsIcTuArwD4NyllOgO5IrhN1kMvLQYAe6BnNFeZCGC5l7a7uvoq%0AaulubW1AT0/EEjtIygPHv/LwGlQWjn9+YvHcYxIKAd3duuV7y57D+O0/VmDmGZPw2fef5Pr4XsY/%0AllDcy5OpdNukeEpx/7c21qY/b93VhVH1VYEcd7jC36DKwvGvLBz/yjIYxt/vBLrXOt03ArgOwL9K%0AKWcpy38K4N1Syvcrm58NYIPxeSGAmcr2jcb6G720n0ppFU9Kk0ymkEjwj61ScPwrD69BZeH4O5Ov%0ALnc4FEqP2W8eXo6+gQReeHsnxrTU4X3nTvHUjpvxt8R0axqvV4AEef83N2RegQ4difI6uYS/QZWF%0A419ZOP6VZSiPv5eSYTMA3ADglwDeEkJMUFY/DeCHQojvQq+//QEAn4Me2w3o9bqvF0J8H8Az0MX2%0AFinlG77PgBBCyIgnX8KyuPKA7htIpD8/9Momz6LbVV/UkmEjOJFaNJbE8k0HcPJxbRjd7CmFS1lQ%0As9oz4R0hhJBS4iUa/ePG9jdAz0S+F0A7gL1SyiUAPgng8wBWQ89q/hkp5SIAkFLuAHAVgGsBLAIw%0AGsCVAZ0DIYSQEU4+d7PRLbrg6z5iz+cZPJqmWcqVjWTR/cDLEnc+vQ6/fthTJFlZ6OmLYfmmTAVU%0ANfkdIYQQEjSuLd1SypsB3Jxn/dPQLd651r8I4GRPvSOEEEJckM9SWV9bBU3T8Iv7lpS9HyNZdM9f%0AvQ8A0H6wv8I9yeaXDyxNJ1ED8k/aEEIIIX4ZunnXCSGEEIN8ojuVArbu7SmLpdtuMdVgzWZOBgf7%0AuyOW73QvJ4QQUkoougkhhAx58rkHa5pWFsEN6PWe7Yxka/dQITHCrtEjczbjjlmrEU8kK90VQggZ%0AERRVp5sQQggZLGialteanNI0ROPlERdObsqplAaMsGpUc1furXQXPDGS3Mv3dPbhhbd3AgCOnbAL%0AH3331Mp2iBBCRgC0dBNCCBnSFHINTqU0S+3sUpJwsLiPRNfle5/fUHijQcRIukZ9Six7R9fgi7cn%0AhJDhCEU3IYSQIU2hzNMpTUOsTJbuRMrB0j3CYrqd3Om1QT4GzF5OCCGklFB0E0IIGdIkHYSuSiqF%0A8oluWroxEMsea6dxGUwkRpB7ucrgviqEEDJ8oOgmhBAypCmUBEtDbvfyoC2wTrHB2ogT3YmsZTs6%0AjjhuO2f5Hjz15raSWsL7B+IFtyn3xMjOjiN48KWNdO8mhJARAkU3IYSQIU1B9/JU7kRqQYstWrqd%0ALd2/vH9p1rKO7n7c/6LE7De34a01+0rSl3kr9+Ibt83Do69vTi97fcWerO0KeUsEzU/uWYxXl+3G%0ATQ8tK2u7ABAKZT4Pcq9/QggZNlB0E0IIGdIUdC/XgFjceZugY3md3JRHWskwJ9HtRE9fLP15zbau%0AkvTlHiOh2/ML9WzdOzuO4L4XZNZ2lYrpPtwbK7xRwFBoE0JI+aHoJoQQMqRRLcnNDTVZ6/Xs5bks%0A3cFaOB1Lho0wlePkXu5EOJwxuaoZtUvJns4+x+UjqU73YE9qRwghwxGKbkIIIUMa1UrZ5CC6NU3L%0AaekOOsGXk3ije7kzceWa9JZJdIdyLB9Jdbqt9+PIujcJIaRSUHQTQggZ0qgu3aMaHSzdeUqGBR/T%0ATfdyN5bunR1HcMvDy9PfyyW6c7FEHsDNDy4bEV4JI+1+JISQwQBFNyGEkCGNKpzHtzVmrY9Ek+iP%0AOgvBoC2cTrHBI03jRHN4FajcMXuN5XspSro5Cuhcpm4ActchrN/eHXg/BhuqN8YIuzUJIaRiUHQT%0AQggZ0qhCd8KYBsdttu7tcVwedCxvnJZuVwJ6f3fE8j2ao6SbHyIOEy2hfKob7l3jg+RHf12Iju7y%0AlQ4bafcjIYQMBqq9bCyEOBrAHwBcBqAfwCMA/kdKGRNCTAXwVwAXANgO4DtSypeVfd8H4HcApgNY%0AAODLUsptAZwDIYSQEYxaDuyYo5o97bt660GEwyGMH+0s1r3i5F4+0mK6nWqiTxqb7YFg2acElm6n%0AOP5Qfs1dliRj9nuk/WA/HnxpI777r2eVvG2AopsQQiqBV0v34wDqAVwI4NMAPgbg58a6JwHsBXAO%0AgAcAzBJCTAYAIcQUALMA3AXgXACdAGb77TwhhBCiiu5xbd7E88OvbMIP/7wgsCzmTu7lgy1b9GvL%0AduP/7luCvTkyefvFSUAXmnjQNOcJCz8Uc7xyXCmnyYDu3mgZWtZJqPf64Lo1CSFk2OJadAshBIB3%0AAviClHKDlHI+gB8D+KwQ4jIA0wB8RercBN2afa2x+5cBLJZS3ialXA/gGgBThRAXB3kyhBBCRh6q%0A6G51SKTm6hixYASfYyK1MotuTdOwec9h9A04Jyd74KWN2LK3B398YnVJ2ncSlW6sq0EnUytGdJfD%0ACuxUvq7FIet+qaClmxBCyo8XS/c+AB+UUnbalo8CcD6AZVLKAWX5m9BdzQHgXQDmmiuklBEAy5T1%0AhBBCSFFElTjcupqqvNtOm9SKz7zvxKzlWkAmP6cSZKrIicaS2L6vp6TW7zdXt+OX9y/FLQ8tz7vd%0Avq7SxBHHFVF56tQ2AO5c7IMX3d7Lt5XDK8Eezw44l7orFao3xrb2nhGRsZ0QQiqNa9EtpTxsi9EO%0AAfgGgFcBTILuWq7SAWCy8bnQekIIIaQoTEt3CEBNdf7H2ofedSxmHNuWtdzJLbwYnNzUVU3zu0dW%0A4Gf3LsG8Ve2BtOfEPc9tAADs2t9bsjbyYWYvP25CC46b2ArAnejuK7GlO5XSCl7nUsff90biuOnB%0AZVnLm8spupUbsqM7gmff2l62tgkhZKTiKZGajV8DOBvAeQC+C8AekBQFUGd8biyw3hXhcAjhcIEs%0AKCWiqips+Z+UF45/5eE1qCwc/9yYGcPraqtQY7N0f+KS6Xj8ja3p782NNWiod3j0hYDqPILd7fg7%0AabZQOJQ+9sbdhwEA9z6/Ae85p/TzzvZzsgvRfOdcLGbMcF1tVXoSJJnSCrbVH0vm3KaY+z/rWoQL%0AhzCntNKMicnb6zscl9fWVJW03XzMmrcNV15yfMHt+BtUWTj+lYXjX1mGw/gXJbqFEDcD+BaAq6WU%0A64QQAwDG2Darg57hHAAGkC2w6wB4Kog5ZkwTQoVSj5aY1tZgMtyS4uD4Vx5eg8rC8c8mFNYfwvV1%0A1Whra7Ksmz7FatWeMK4F4xwylbe0NKDNoca3nULjX+3g3t7YVIe2tiYMxDIlrMIhZPW1FNjb6LfF%0AeZeiD5pRlquxoQbNzfqjP5XS0m0dzpE0TAuFCvbHy/3f0Gl1n29paUBdfX6LcnVtVUmvy/5DA47L%0A+2PJstwPvf0x3PeCzFrupW3+BlUWjn9l4fhXlqE8/p5FtxDidgBfAfBvUkozA/keAKfYNp0IoF1Z%0AP9Fhff6AMxtdXX0VtXS3tjagpyeCZMAZVklhOP6Vh9egsnD8c3P4iC5kaqvC6O7uw+c/KHDfCxIf%0AOv9YNNish1oigUh/tujr6u5DTSi3HdTt+Pf2xbKWtXf0oHt8E/YrtZibGmrQ3V2a7OEq9jbsgrcU%0Afejr18cgDCAW1UV+MplKt7Vysz01jE5HZ2/O/hRz/3cfsoruzoO9ONLrLHpNenoGSnpdOg7qxz51%0A2his3daVXj5/5V6s27wfk8aWVnj/9em1jsvdnDN/gyoLx7+ycPwry2AYf78To17rdN8I4DoA/yql%0AnKWsWgjgB0KIOiml+USfCWCesn6mcpxG6K7pN3ppP5XSKp51M5lMIeFQg5SUB45/5eE1qCwc/2wG%0AonpMd21NGIlECpeedQzOPuEotDbVoscmgutrqlHl4DEVjSVdjWuh8Y87lMv685NrUVMdtsTtNjfU%0AlOQ6xm3HtLcRGUjkXR8EZox9TXUYIcPqnUxp6bY6D2UnEgOAnr5Ywf64vf8j0YQlwR4AxGLJgvXA%0AB1zeB8VysEcX/aOba7PWPfLqZnz9qtNL1jYArN5y0HG5l3Pmb1Bl4fhXFo5/ZRnK4+9adAshZgC4%0AAcAvAbwlhJigrH4DwC4A9wohfg7g49Bjvb9grL8bwPVCiO8DeAa62N4ipXzD9xkQQggZ0ZglmGoV%0A1+5RhltzS5NV3DTUVSEUCqGmOmwRqEEl0EoYx6muClvip29/fDW+fuVp6e+lylZdqN5ztAwvKzFF%0AdJveacmUls4M/tzCHY779UUSjsu98vRb2zF77laIY0dbliddJFKzT1oETXePfn3aWrJT2pQji3hV%0AeOjGQxJCyFDGy6/vx43tb4CeiXwvdPfxvVLKFIAroLuMLwHwWQBXSCl3A4CUcgeAq6DX7V4EYDSA%0AKwM6B0IIISMYszRUtUOClbDNqm3mBbGXFnPKOl5UXwzRVuuQFGtALW1WoqRZXYet7tOapmFbew+e%0AXbAdkWjCUs6rVClSTEt3XU0VqpSQsJSmYfXWLhzIEdc8UMAK7ZZZc7dCA7Bh5yHL8kRKKzi54lRD%0AuxhSmoZXluzCik2dlmX9UX1ioaWhFt+wWbXt92opqKqqbF4cQggZqbi2dEspbwZwc571WwBclmf9%0AiwBO9tQ7QgghpABmfFeVh5wfdTVVlrrQwVm69b7U1ISzanaoottpgiAIDtks3RqAn/99CQCg/WA/%0ALj7z6PS6Uok88zzra6ssIi+Z1LB17+Gc+xVy/fZLMpkqOLkSlKV74dp9eOiVTQCA331zJkY11VqO%0AXVMTxjtOGoeGuipEjPCIcuSJ9fI3QgghJDjoZ0QIIWRIY7p057Lifej8YwEA5508Pr2srtZm6Q6o%0ATrdpdXeydEcVUVkqR+KYTTRqisvyW2v2WYRfqUSeRXQrjSRTmiUEAADOOH4sxBTdDdwegx00yWS2%0Ae/ln3nui5XskGoyL+yoldtqMYbeIbmPSxTIHUA5Lt4N7ud3rgxBCSPD4qdNNCCGEVBzT0l2dI171%0Ayoum49SpYzD96Nb0MrsoDsrSbfaltjpbyKglw1ZtOYjOQxEc5VC+zA/2ZKNL5QHLd6s1OXiRl0yl%0A0uKyvrbaaulOaWmxafLtT52JO42M2tFSW7od3MvtEzX9AYlu1ZPBjO1XRbc5+aDGcZfDCO00MRWL%0AJ6FpWsVLshJCyHCGlm5CCCGDiuUbD+D7f3oLC9fuc7V9soClu7oqjFOmjkF9bWaeOWGzeAYW020c%0At6ZATDcA3PC3t3HYocSYH+yi8s9PWktEqXHTiWQKBw/nL6HlFfUc62urLGU+UylNd7u3YVpaSy26%0AE6mUxdJ95vFjs9z87dndi6VauRfNe0KNp89YustbkaXaQdlrKH0COUIIGelQdBNCCBlU3P7EanQe%0AHsCdT698u1J/AAAgAElEQVRztX1adHswFdaXzL08dyK1rBJWiRTWb+/K2s4PhSz2C9ZYJzJuf2JV%0AoO2b5dsAfYxV74NkSnMcl3KJ7i27D1smV677+KlZ90wpLN2md4E9phuwW7rL4V7u3MaeztLXjCeE%0AkJEMRTchhJAhTSKdSM39I011NQeCszia7uVOlm4nUakmcwuk/QIW+zXbrCJ/Z0evJe7bL6oLfX1t%0AtcXSnUym0nW7VUxX61LHdMtdh9Ljfcy4JjTUVWeL7sAs3Znr//CrekK1mENMtzr0ZUmkliOB38//%0AviTQ+4AQQogVim5CCCFDmmS6NrZ71fLRd09FQ13G3TzoOt01jjHdpRfdxUwe9PQH1we7e7kqapOa%0Ac8muOsPqG42X1sV5IJZMTzqMNuq3293Lg7J0q+fdabjwW2O6s1+/yhFTnc8b5EjA9yIhhJAMFN2E%0AEEKGNKZreC4rnhPNDTX41XXnp78nAovpNtzLHUSVk6DrC8iyalKMm3yQcd120V2tWPzj8RQ6D0ey%0A9jHdyxPJVEljnNfv6E737x0njQOQLULjiVQg8c32s0ilNMfs5SrlSGOWr1Rd0PH9hBBCMlB0E0II%0AqTirtnTitkdXYtf+Xs/7mi7VXmsQ22tIB0EyTyK17e1Hspb1Be5e7u48zlXKp3UfiebZ0hvWuOUq%0ANNfXpL/vPxTBU/O3p7+fNHkUAGvJqiDiut3ERo8f0wjAOfleEKLbfgw1qzugj42dRJmTqn35o6dY%0AvlN0E0JI6WDJMEIIIRXntkf1hF5y1yHP+5rZoT2L7rC1nFUQJNIx3Q6iKpkt5noHKiO6P3HxdCzZ%0AsB8AEE8GF0utxpRXh0Noqs+8Zixc12HZ9qtXnAbAOkERT6bgt4habU3Y0ZVfpcHIZO/kHeE3k72m%0AaXh16W7bMTXEHLKXqyTKkEHcvD9mHNeG4ya2WNZ19wY3+UIIIcQKLd2EEEIGDcUk08rEdHt7pFXZ%0AylkFQbpkmMu+rNnahRfe3hlI24D782hUxHCQ5aLUUmxVVWE0NWQs3XsOWL0YRjXXpbczCcLjwM19%0A0FCnT4o4ldDyey+s3nowa1nS5l5uhh+cfeJR6WVOkzJBY04o1FSHs0IggvL2IIQQkg1FNyGEkCFN%0AMlmke7mtnJVfNE1Df1S3XDvFdOfikTmb8fzbO3y3D7iLTQ+FYK1ZHqDoVq3EVeGQJZla+8F+x32q%0AbRnO/eImC3ejkUTPSWD7vRc6Hdy0k0nnmO4vfOjk9LKyiG7FK6TW5uKeYvZyQggpGRTdhBBChjTp%0AOt0espcDQDicKWAVhNhrP9iPiFGnesr4Zk/7Pjpni2+3ZsCdlVbT9Ezv5rmXytJdXRVCKGR1MXfC%0AElsfwOSHm2OYmevjDtfdb2x1nUO8tt3SbbrUtzTWpq3d8TJYmjN/K+GsfgYVYkEIISQbim5CCCGD%0AFjfJnYqN6QYygs9JfHnltWWZOF57HXA3BOHe61Y4hUIh1BjW+Figlm7FvdzwJFBdzJ1QPQ6CSCam%0AWmyrq8J492kTs7YxRa/ThMPsuVt9WZ2dErklU6l0THd1VdhSHszsSzndy6vDoaxkf6XMHE8IISMd%0Aim5CCCGDltsfX1Vwm7SQ8BjTDWSskmuN+s1+2LK3BwBw3MQWHDXKezqwIESXF2ul6eIcrKVbcS83%0AJjQKi+5g3ctN8XjpWUfjzu9dipbG7PZN0XvK1DHp+G6Thes6fMXZO2VgVy3dtTaxW1+rtx8JqEZ4%0APlT3cvvkAC3dhBBSOooW3UKIOiHEaiHExcqy3wshUkKIpPL/15T17zP26RNCvCKEmOb3BAghhAxf%0AdhYoIZbSNJiGzWIs3adOGwMA2NGRXc7LK2Ys8eSjmlxt/+Hzj7N8TwRh6fZwjLS1N0ALq5OoU8uG%0AOaFOlgQh/Ewv/QlGWTB7qPLJx45Of26oq8avrrsA133MWj5r+abOott3FN1KTLfdwjyqSU8od6gM%0A2cPzhWIEEd5ACCHEmaJEtxCiDsDDAE6xrZoB4AcAJgGYaPx/t7HPFACzANwF4FwAnQBmF9VrQggh%0ABFaR6VT+qRDHTdDLJsUTwYm9kIs60YA1czUQjKXbSzKsfC7WxeJUM72pwUNMt8+JB03T0mOQq173%0ARWccbfne2lSb5Zngx+JeyNKdJbqbawEAkWgSP71nMTbvOVx02yqapmUllTPd902X/mMnZHIP0L2c%0AEEJKh+c3FCHEDAALAThZqWcAWC6l3K/8MwPyvgRgsZTyNinlegDXAJiqWsoJIYSMPPy87FvcmYuw%0AdFcr8bR+szdrMMRegSfrqVPb8IlLpme5wwfiXu7hGGYt8UBFt2npVs6tqYCl21ov3W+N7MznsHFc%0A+3V1svKGbfeOn9hyZ9GdSsfOZ1u6a9Ofd3QcwS/vX+p7HAZiCfz47kX45f1L0/dVV88AOrr0DPLm%0AmH//M+9Q+kjRTQghpSL/9LMzlwB4FcANANL1P4QQLQCOAbAxx37nA5hrfpFSRoQQywBcoC4nhBAy%0AsvAjNlWhUO0xezlgFUCJRCqrjJIXzMmDfJbuupoq/PenzwaQXbc6iOzVboTTWSfoFnbz3Oeu3Iv+%0AgTi+esVprq30uUg4WLqbPcR0+3WxV8/fFNL2uRSn2H/7hM3ezr6i+xCLZd/P1phu6z3W6DApEYkm%0A0dxQfNqd+av3Yc8B/Ryu+/Xr+MA7p6CjK5Jeb048NNZXY3xbA/Z3R2jpJoSQEuJZdEsp/2x+FkKo%0Aq2YA0ADcIIT4EICDAG6VUt5nrJ8EYK/tcB0AJnvtAyGEkOGDH6HllC3bCzWKAIsn/YluU9zlcmsG%0AgJhiBbW7wweRRMyN6P7SR/XIMHXCYYk8gH1d/Zg01l08es72jWupToAUSqRmjen2NwaqVTstpLNE%0Ad/b1cbJ+r9vehVOmjvHch5wx3UlnS/dJU0ZlbT8QSxScrMhHbyRu+f7iol2W7+NHZ9zpzXGi6CaE%0AkNJRjKU7FycDSAFYB+APAC4FcKcQ4rCU8kkAjQDsWUKiAOrcNhAOh7JcwMqF+XJUTMwg8Q/Hv/Lw%0AGlSWYT3+ys/6uSePw5INB9Lfw6FQ2gXcCVWk1ddV5d3Wifq6zGNQ05Bzfzfjb8bPVlXl7rOGTBt1%0AtVU51xVLIQ/56Ue3otWIIbZbXJOa5rt9U/RWV4XTx2pV3KdVzPW1yjjkGgO397+aFM7sQ8i2S21N%0A9n3iNNny9PztOOOEo7KWFyJm9KG2JoxY3Az0z3h02NuvRhgXnDoRC9buSy9LJP1di3y3QW1NGJed%0AMzk92WGK7kL337D+DRoCcPwrC8e/sgyH8Q9MdEsp7xNCPCWlPGQsWiOEOAnAVwE8CWAA2QK7DkC3%0A2zbGjGny7frml9ZW72VgSHBw/CsPr0FlGY7jn1RU0VligkV0H9XWgLa23NbX9kOZOt5TJo3Ku60T%0AbUoCrYamuoL75xv/kCFe6utr8h7HXJeyWeYbGgu3X4hQgYnp5sbadBuNNktqS0v+sXZDdY3+WlFb%0AU5U+1qRxLY7bOo1DQ0P+MSh0/1f3x9KfW1rq0dbWhNpa66vOmLamrDYGso3T2HWgt8jxMLK2N9Sg%0AK67bGm56YFl6bWND9v3RbJuYqK7Nfw8VIhJzOCGD95x7LMYdlbkmtcY1q6quctXmcPwNGkpw/CsL%0Ax7+yDOXxD9LSDUVwm6wHcJnxeQ/0jOYqEwEsd3v8rq6+ilq6W1sb0NMTCcQFkHiD4195eA0qy3Ae%0A/4Pd6fQgaKmrwg8/9w7c/cx67D8UQTSaQHd37vja3e2ZTM/hVCrvtk7Eohk33M6uPtTlmER3M/4J%0AI2Y3HsvfZ3Ndb1/Msryruw/d3fVeup9FNJa/1nNIad9u1Dx8OILupuJdmgGgzxC9ajuppHOfnMbh%0AUE/Ecezc3v89yrEGIjF0d/dhYMDqah3pj2a10ds7ADv9Awl0HOjJ8ggoRP+A3odc+4WgZbWv2dzq%0Af/D/5uHP11+KhrriXtMOKH9TdhJx6/1pemgMDMTz3rfD+TdoKMDxrywc/8oyGMbf96R0QP2AEOKn%0AAN4tpXy/svhsABuMzwsBzFS2bzTW3+i2jVRKq3jMUTKZSr9YkfLD8a88vAaVZTiOf1SxyoUAnDR5%0ANN592kTMfnMbYolk3vPt6slELTXV13geGzX+emAgUXD/fONvulZrGvIeJ73O5gsei+c/VzcUSkpX%0AWx1OtzGxrdGyLoh7K57Qr2VVOJQ+VkON86uG0zjEC4xBoT6qMfOapiGRSGW/NzhcHy3Hu0X7gT4c%0AM67ZcV3uPujHrsuRH6BaGRsTeyI3TQNmz9uKT116gqe2TeIOceUqavtm0wmX1384/gYNJTj+lYXj%0AX1mG8vgHael+GsAPhRDfhV5/+wMAPgc9thvQ63VfL4T4PoBnoIvtLVLKNwLsAyGEkCGGWrLKjNeq%0AqdH/T8fE5uBwny66m+qrsxJUuUHdx2/prHQiNQePrM9/UOD+FySuumR6epk98VswtcLzH6O2JtPm%0AMeOss/ZBTGo7lgwrVKdbGQe/ZatSqexEajU2i7PbRGoAMFBAvDph3kf1tc6i294ffVn2vbvvYG5r%0AdSHyJSestt135v3KkmGEEFI6/Eajp3+hpZRLAHwSwOcBrAbwDQCfkVIuMtbvAHAVgGsBLAIwGsCV%0APtsnhBAyxFFf9s1s4qZrbrKAh9OAYSUv1g3Xkr084V1gqWRKhmWvu/SsY/CX712Kj1wwNb3MLvT8%0AZu4GMqI3F6r1dXSzNc1KEKLLrG+tnlsui6+Juq1ft0H1XjG9GD5ywXGWbZxKhlXnCF2L5YmNzoUp%0Auu2J8kycBHaNU598JAzK5/FgnxRi9nJCCCk9vizdUsoq2/enoVu8c23/IvQs54QQMixJJFN45LXN%0AmDi2EWefOA6jmmvzlpAiVoFgCjBVmMQSSdTXOj+u0pbVIvN9WCzdPgWfGRub63rbRZS9z34t7UBG%0A9OZCzdJt74+feukmpmhWRWwoFMI5J43Dis2djsI+yDrdaskwU1y2NtVi0thGtBuWYyerdq58MdEC%0AnhZOmPdRLkv31InZieWcrN/F1J2398EJ+7nS0k0IIaUn0ERqhBAy0nl+4Q68snQ3AOCBlzbi/FMn%0A4LqPnVrhXg1u+gYyibZqzTJSquiOp1DvXHUqbR0u1ioYpHu5qVncVtmwbxeIpbnAOahWZ7v49Ct4%0Agcw52Mu6fO3K0xCJJjFn+W48/sZWXHnRtPS6UCiEqnAIyZTmewzU/VVxqVqSne6VXDXenWpu56P7%0ASBQdXbq4zzVRdMbxY7PbdxDYfizd+Twe7JM95rlTdBNCSOmg6CaEkABZvbXL8n3h2g6K7jxEogls%0A29sDQBcZE8boyb3U+tmRWCJnredALd2+Y7pNS3dx+wdh6S5krVdjuu2iLoiMsOY52N21Q6EQGuur%0A8ZELpmLm6ZMwyubanhHdwUx8AFbRrcpJR9Gdw6rsVXTf9ey69Odclm6nrOYxh3b8VGvxYummezkh%0AhJQeim5CCAmQPlt5IpKbtdu6cOsjK9IJyKaMb04LokZFdA9EcwufRA7Lqluqq4K0dOd3Ly9EkKI3%0AF6ql2y6MC7mmu8G8/xvrc5ceswtuwBC9iUyMfrE4xXQD1kTxThM0ua6ZV9G9bnt3+nPuRGrZ96rT%0AeTsJcbfku5fs190U4V7PlRBCiHv8JlIjhBCi0Beh6HbLb/+5wiKGmhsyQk1NjNYfzV172hQXuSyV%0AhVBFt+/M2aZ7eZEWSr8x5W6OoU5m2Ccqgojp7ovo16pQxnI7povzswt24J+vbSq6/QVr9inHzFyH%0AaZMycdReYqX9CN9c2fSdLNgRh3vczwREPI97ub1989vWvT041BvN3oEQQohvKLqHKZpGNzFCKoEa%0An0xy4yTwVDHUoFgJnQRJ5jj6b12u7NOFUMW6X9Fp1no2u3KOGAcA+Jfzprjav1B5NDcUiulWLdB2%0A8RmI6DYs3eoEihtUgfriol1FP8M6ewbSnye0NaQ/f+qyE3CuGIdPv+cEx6RlufBj/Y0nUvjUpce7%0A2va950wGoFvcT5w8ynfb+SzddtG9o+NI+vNzC3YU3SYhhJDc0L18GHL/ixKLN+zHd64+E9MmtVa6%0AO4SMKJyspamU5is+czhyUBFHJqrVuaFeienOZ+n26V4eVpJ4+c+crf9vJki77mOnYsd5RzDt6Oxs%0A1U4E4d5eyFrfpIxrdky3v/NPJFNp62xTHvdyJ2ptVuFv3jYPX/zoDJx94jhvfTDGcGxrncWNvbmh%0ABl+78nTXxzHviWis+GsST6Rw+cxpmH50K25+aHnebSeNbcIvvvQu1NdW4Z+vbQbgU/DnEd1293rV%0Aop7khD0hhJQEWrqHGQOxBOYs34PeSByPvb6l0t0hhCCYBFnDjY6uSNYyq6Xbreg23Mt9TGqY1m6/%0ASbzsJcNqqsM4YfKonJmxAeCaD2eqaEZ91gkvZOUGgEaL6A7W0q16eXi3dFutz/3RBG5/fLXnPphi%0A8+ijmj3vq2KGN/gRvrFECqFQCOLYNlfbH31UE8a01qeT3fkR/PkmUOwTgOrvU32BmuqEEEKKg6J7%0AmLG9PeMmxvIfhAwOgojVHW4c7suOHVUtr+FwKJ30y417uR/RXW2I4qBqRHvJo3bRGUdj8rgmAEDc%0Ap3u5G9GsWqDtkwF+z1/NZ6Ba1N1QVxPM64gpIHPFU7vFvPf8TJgVGw9u/h0UOwkkd3bnff7nqw9f%0AlyP5GyGEEH9QdA8z9h/KWI+OHttYwZ4QQkxo6c7GyRJnd3duqDNFd27x4rdOt76vLkJ8x3Qbp+Q1%0Ae7lp5Y35tHTnS55lolq67RZPv5Z+1U1ZLfnmBr8i2cS8hr5FtyE+vd4T6mTD+adMKKptcxKoWHf/%0AWx7O78puvz9Tiku5UzkzQggh/qHoHmaoL/d+XkIJIcER9ymmhiNOljh7BnLTxXf5pgM5E2ul63QX%0Amb1c39efyAGswsVrxTDTyut3csbNfZbvueDX0q1adu0x2oWoDcitOW3p9vn8M6+JV9FtnseksY2Y%0AMXVMUW2b93KiyEkQP2HZGughRwghpYCqbJihvrTx0UnI4ICW7mycsivbhZJZ57ijO4Llmzodj5PJ%0AXl5ZS7c6KeA1aZ5p6V6+qRNLNuwvug+FRPPXCyQS82vpV+OfvbopB2XpNv/WqgNyL/c6EWFOPJx3%0A8vii2zYnRvxOggDWEnG5uPTsY9Kfg2iTEEJINhTdwwzVPZEx3YSUl1zW2BhFdxbOlm7rI0k19M2e%0Aty3HcfzV6QYUkePjN1Pta8ijqVu1Ct8xe03RfSiUSG3y+Ka86/2Wu1Pvc69uyl4t47kIytJdW1Oc%0Ae7k58VDnw3JvTgLlK/vlln955xR85+oz826jljULok1CCCHZUHQPM1SLWspnfB4hxBu5rES0dGfj%0AJHDzZdPOZQlNBpBIrSpcnCuxisXS7bErNUElESvQ/0Kx5n6s7AAQVWK6vYrOwNzLA4rpNicBvCRB%0ATCll5/y0X+XD0j1/dbvlu6YBp0zNnz29oa4ao5pqATDpIyGElIqinwpCiDohxGohxMXKsqlCiJeF%0AEL1CiDVCiPfb9nmfsU+fEOIVIcQ0P50n2agv935rrhJCvJFLXD/08sa0KEskU7jnufV45q3tZezZ%0A4MONe7k6njlFd4CJ1PxY+awx3cVbuv1QaHKnULd6I3Gs395VdPuqe3mtx4kEP5MmKkFlLzfd092U%0AYTNRJ23s7u2fuGQ6qsIhXPvhGQWPU1NV/CTQXc+ut3y/7B3HoCocxhUzM69bTg45mb8BvjcQQkgp%0AKOqpJISoA/AwgFNsq2YD2AvgHAAPAJglhJhs7DMFwCwAdwE4F0CnsT0JEHWWOuknmwohxDO5Elnt%0A3N+Ltdt0MfPC2zsxb1U7npi7FQcPD5SzexVnyYb9uOuZdejpi7lyL1d/z3IJU9Ni7qtkWAAxtOrP%0AbbHZy/1SSHS76dfW9p6i2zfDm6rCIc+TIJ0B/S0EJrqLEL4Wzwzb+X/kgqm447sXY+YZkwoeJ1M3%0AXssZsuKEfdvPvO9EtDbqFmwUuPTFnC8hhBD3eKvpAUAIMQPAQw7L3wNgOoDzpZQDAG4SQrwXwLUA%0AfgbgywAWSylvM7a/BsA+IcTFUsq5Ps6BKNDSTUjlyCd6zHJ+63d0p5f1DcRRX1dlqZ08nDHjlQdi%0ASYxra8hab3cvV7/nEnGZ7OWDJ5Ga9+zlVtGdSmnoG4ijxRRMLlFLdjnhJsFbv4+4btO9vBhXcad2%0Ax7bWezqGpmmZkmFF3A8hZBKQmvu7KcNmok7aOOUYcDu5ot7ryZSW9XeRC/vvT0uD8++KU4Zys814%0AIoWevhham7zde4QQQvJTzFvKJQBeBXABrHOn7wKwzBDcJm8a25nr0+JaShkBsExZTwLAGtNN0U1I%0AOSkUDzl/dbtFdP/knsX4zu3z0dHdX+quVRxV0C7deMBVne5rPpRxxc01tmn3cj8x3WbJMD+J1HxY%0Auptt4uh3j6zAd26fD7mzO8cezkTj+QWzm171R4sX3WYitboiYtQvv2gaQgBOnDwKF54+EYD35Hhu%0AcgDk4ztXn4kQgNOnj82U7SrSvdxPIjf1XvYyEWSfdKmvdW9XMc933qp2fPv2N33H9xNCCLHi+akg%0ApfyzlPJ6m7gGgEnQXctVOgBMdrmeBIDF0k3RTUhZyWfp3rHvSFa8JaC/VD82Z0spuzUo6I3ELd+T%0ADoke7Ra9k49rw0lTRgMABnKIwUDqdIf9W7otMd0en6x20b12ezdSmoa/PLXW03EKWbqdJi4ue8cx%0Alu++LN3x4i3dp04dg998/UJ87zNnpz0/vMbYxxOZa1CM6D5t+lj89hsX4r8+eUZRcdXqtv48LzL7%0Aegl5iMSs104t21bor8M+SeAniz4hhJBsgsxe3gggalsWBVDncj0JAIpuQiqH+vd31Cira+xSeSDn%0Afj39sZL1abCQLboLW7oBYOKYRgBAJIegTKSzl/sXOWoiMK9oyvl4tnQ3OrsBe40xzye621rq0NaS%0A/bj9t/efhF995XycNn0MAKB/IJ61jVvMGtVey4WpfayuCmcmQTw+w9ScCsUm1hvdXIewEpPuRXSr%0Aruh+LN3qBJKXiYeBqN3S7f46+JkkIIQQUhjPMd15GAAwxrasDkC/st7+xK8D4Np/LhwOuYpJKwXm%0AA8nPg6mjqx+L1nfgojOPxujm0sw1qC8IKU3LyqA6VAli/Ik/eA0Ko1o7v331mbjhr2+nv+dz2x2I%0AJQv+rQ718Y/Yzj/lkCCqrrYqaxwa6nThEHUYo2QqlT6O075uMX83t+zpwUA8mWV5BgqPf1hZXl0d%0A9tSXXLHboVB2Fux8ONWDnzqxBd/4xOloaqhBXQ5342PGNafPOeLiXsyFKTrr64q/FgBQY1jKk8nM%0AM8zN/R9Tnn/NjTW++mBaiRPJ4p6jfu5H1UKthUKuj2P3ZGhqyIzBxWcdg1lGrftzxPisYzp5Bti3%0AGeq/QUMdjn9l4fhXluEw/kGK7j3IzmY+EUC7sn6iw/rlbhsYM6bJcymWoGltzU7+45av/fYN9Ebi%0AWL21C7/+1sWFdygC9TU2HA6jra2pJO1UCj/jT4KB1yA3tft605/HjnH/tzcQT7r+Wx2q46/tOmz5%0AHnLwwR49qjFrHFqadY+BpKZlrVOtsmNGNxT9e7dqy8H0590H+3HB6Ufn3DbX+CcUx7GW5npPfTmq%0A19m6XFXl8TfceD421len3cSrqsMQ08cV3LVtlH5eAzH396Id8/nT1FDj69nT3KRPSqccrnm++//A%0AkYzHyPijmn31wbzvEsmU6+Ps78k487W1Zd/Lbhk9qjH9uam5zvVxqtqPWL5PGNeCttENRn+a8Lcf%0AvR9V4RCOGp09hk75A3K1O1R/g4YLHP/KwvGvLEN5/IMU3QsB/EAIUSelNJ88MwHMU9bPNDcWQjQC%0AOBvAjW4b6Orqq6ilu7W1AT09kaJruZrulRt2dKO7uy/I7qVRrUkD0XjJ2ik3QYw/8QevQWG6D2US%0AokU8uIzH48mCf6tDffz37bcKgtVbOrO2SSUSWeOQNFyGY7HsMTrUmxE58Vj2vm657B3HYM6yPQCA%0AdVs60b6/FzPPmGSx/hUa/0NGdnoA6O+PeupLc12OmXtN83Scw0f0VCv1NVVp0Z1Mplwdo9p4tB7p%0AjxU9jn3GPR8GfD174kZscjyR6bub+7/jQOYeS/i4HwAgHtef18mUhoNdva5CBqx//97uAZVIf+a+%0A7urqQ4PLfAWdB63tDUSi6NaUsnsh5LynnEIZ7NsN9d+goQ7Hv7Jw/CvLYBh/v4bMIEX3GwB2AbhX%0ACPFzAB8HcB6ALxjr7wZwvRDi+wCegS62t0gp33DbQCqlVTwjdzKZ8pTNNBdBHMMJVXQnU1rJ2qkU%0AQY0/KR5eg9wMKImMvDhA1VSHXY/pUB3/nj7rJET3EXuKD6Cxrjrr3Mz43lgi+7z7lTjx6ir3Y2jn%0Ayoump0X3bMMF98Chflx18fFZ2+Yaf9W1W0t5+42vCoXwkQuOw7MLdmSt83IcU2hb3JM1d8cw43/7%0ABxKIx5NFeZWZJcO83M9OmC0nk9nPsHz3f59yP9T6uB8Aa1z+wEDCVXI4NaY+5HLcnVBHPhpLuj5O%0Any1vQnU45Hrf06aPwZqtXZZlufYdqr9BwwWOf2Xh+FeWoTz+fh3j0wpYSpkCcDl0l/ElAD4L4Aop%0A5W5j/Q4AV0Gv270IwGgAV/psf8iyfOOBkkwg9PZnHrqs001INuu2d2HHviOFN/SIpmm486l16e+5%0AsiefOHlU1jK39XuHMvZEak441RVWs0hrtjjwWDzz4K3zEb/bWJ89//zMW9kCOB9q34rJ6WYmjFPx%0AKnxN0eclgZZJOmN4SrOMqxeixn7FJlIzMbPYpzTNMfY/F2rehIY6fzYFNRGa22RqqvXFTzx5sdnL%0A7Yn0vCQX/NSlJ2QtO6B4bxBCCPGHr6eSlLLK9n0rgMvybP8igJP9tDlcuP2J1fjiR2bgwtMnBXbM%0ARH9xrvgAACAASURBVDJleelg9nJCrGzcdQi/+ccKAMBt35qJ1hwJrIphZ0ev5Xsu0X3qtDHYtNsa%0A32wXk8MRN6LbSSip45hIpiwTFGq28doihKZJOBRCKKRbhYtFnUQtxkrsVPLM62GihqeFOo5tLpN2%0ANir7fPP38/DtT52BU6bac6PmJ5YwS4b5m89XE+UkkxrC1e4GIqJk7y5m4sHSB7VWtstnqVqyrDqA%0AbPqA1zrdmef/Ry44zlObZsJClWUbD+AD7zzW03EIIYQ4M3RTwA0Dnn97Z6DH67PVV3Wqg0usdB6K%0AYMuewyNC9BBgwdp96c+79/fm2dI79szBVeEQZhzXlrXd6OY6HDexxbKs0mEz5cCN6HYSq6ro3rHP%0Aes1U0V3n07rq9ydA3b+YfJ9OIi1UsLqyFdPSObq5DhedMQkT2hrwuX85ydW+DYq1P5FM4fUVez21%0ADSglw4qo061SrQpeD6Kz24xpr63ynf/FLvzdoD5z/Vi61QkYL+dvTjqMba3DJy7JDo3Ih1OJs2iB%0Auu+EEELcQ9FdJpxc5Bp9ur/ZOWJL3DQSXuT9EIsn8f0/L8D/3b80y/I43Hnw5Y344xOrLXWliT/s%0AL62hUAj/efmpWdudI8bhuo+dgnfOGJ9eNhK8UtyIbidUq98vH1iKrp6B9HfVDdqPpTsILO7lFbJ0%0AD8Qz7uXXfHgGfvWVCzCmtb7AXjpNNhd7e3ywG2Jp93J/rxbFWnqXygMAgLEuzzlvHxTR7jZpj/p7%0AWu0y+Zlj20W7l+sT7/VFvFs4leHxU7eeEEKIFYruMuEkbvzGnNk50m99SRoJL/J+aD+YyTT78uJd%0AFexJednZcQSvLt2NZRsP4JUlI+e8K0FLYy1u+c8LLMua6mswaWwT/vPy0/Av500BMHz/VjVNw9a9%0APYhEEzlF96nTxuDT7z0R//fldzmut7vpr1TKe1kt3cE/zrxMXKYslm7vgqvaQfR4Ft3pmG7vz5Y6%0Am3U6X135XJjXw34sr7Q2ZcI+nBLuOZFMpdB5WJ+QOfuko3y1D1gnQdz+farbOV1PtxQj+AG9xjpQ%0AnGu9k6W72Nh+Qggh2QSr+khOYg4zxk4xVH44eHjA8n24vsgHhVrjt8EhkVKp6Y3Ecf+LEicf14bL%0Azj6mbO2qYQjtXf15thx+qA4nQf915LLINdZnJwczMV/sh6tXyrxV7bj3+Q04/ujWdJLH6qqQxXrX%0A0liTnnxwwi66VRGi/q76dWl2IhpPup4ctVq6vbflFOLiPZFadvZyt0xoa8RxE1vSSQYjHkV3IplK%0AP3P8XosJbZk6rB3dERw7oSXP1jqqQBw3yn8dV9Xy6z6mOxhLdzFtA4qlu4hJFydPC1q6CSEkOGjp%0ALhNOlm6/GV7tdHRbBRRFd34O9Wbc8e2ulaWmNxLH355Zh8Ub9uP+F6WnDL1+UQUBY9mDI9ffW32e%0AyTUzWdNw/Vu99/kNAIAte3vSltOxNkFUVUCh2i1w6gSFxdLtU+hdfVl29uZlGw+43n+7khG/GEu3%0Ak1XRy1FSStbxYiyd4XAI//sf5+JD79ITZ/UPeBPd6jPObyK1Ma31adHa4XJiMGZp3/+ztRhrsznx%0AFgp5yxye1XaRMd0DRkx3QxHX3+nvkKKbEFJKYvGkJWRsuEPRXSacHl72xEt+sb+cDFfrWVD89ZlM%0Aead81sig6Y3E8f0/vYVViptspWKrR3KuPXPCIRpL4v6XJN5c1e7reLlejvPF95ov5sPxbzXXhM64%0AUdZ425aG/BnksyzdynFNoVVdFfadOOuD78rO0nzXs+td729OMAAoqi9OzwMvgkt9xhSbuTscCqG5%0AUf8tjEQTniblYgFOgITDIbQYlQXcin9LJnufoh+wima3k2JmCIXffC3FZy833PuLuP5OE0VOHnqE%0AkGCIJ5JZuZhGEpqm4Rf3LcH1d7yFLXtGRl4liu4yoYoq89EW5AMtpWmQuw5Zlnl5WI807CLHjyug%0AVxas2ZdVT7WcLzeqa68WuJP10MHMSPzk/G2Ys2wP7n5uvS/LTr4X8/NO1pOmfe2K0yzLw8PY0p3r%0A9+com+ge3ZK/pJVddFss3abICEBkBUkx2cvHjc52iY56iKlVf1OKcS82MQWj13rdUdXSHIAXl+nh%0A4HZCMkjRDxSXQdyMP29r8ZfITX0euc2cDugv8UBwoRa0dBNSGlIpDT++ezG++8f5aD/YV+nuVIRI%0ANIHdB/Rzv+9FWeHelIfB9aYyjFEfXk0NuiVh+aZOvBRQAq8D3ZF0IrXjjPg3iu7c9A3Yks55eLHx%0Ai1NLj76+pWzWTvXltH8ggUfnbMaqLZ1labvSqGLInHxYv71bWVb830y+e+grl5+K331zJs49ebxl%0A+XB2L4/kKDdkF9lTJ+aP182O6VYt3cGKjJmnTwrkOLEiSi2dcMwoXHXxdMsyL9ZmNdt4Me7FJk2K%0A10/n4Yjr/WIBW5rN6x5PuhtLSyb7IER32LvwzYhud7XRc7ddnKXb9JZwSopWDDFWtyCkJBw4HEFH%0AVz+SKQ3/fG1zydrpH/DmsVRO1PxCZj6K4Q5Fd5lQby71gfyPVzdhcwDlqlRRb1qSEkmtrLHCQ4ns%0AmubBjtNry3bjjRV7oGla2vqQjzdXteP1FXsC7YMTmqbh9idWp7+v2nIQz7+9E7c9umrQ/jCXCrOm%0ArnreXsrz2FFfjs8V4yzrwqEQRjVlu1GbrufD0b3c7s1hUm8TRCdNGZ33OHYBkbTEdBslqgIS3V/4%0A8Mn49qfO9H2cmiL789F3T7V8T6Y019bGvYq1ZMKYxqLaB4DjjxmV/vzTexe7foYELXrNOtfFWLr9%0AliwDrC7ebp8PQYnucDiU/m3w8puULtkWkOcHLd2ElAbVGWrVloNYuHZf4G0sXLsP37ht7qC1Ivdb%0ARHdyROgViu4SklQCZtVM2faZ6/Yu/64lajygmm3XS7mR4USyQLCyvXxRoe29sGbbQTzw0kb8/QWJ%0A6+94C//1hzex+0Bvwf3WbusKrA+5yJeROBIdWS9Y5su8+kOf8GHZUV/MP/v+k1ztk85ermnDbtJj%0AIMe9Nr4tIwg//wFR8DjVdvdyNaY7Hqx7eTgUwtFjixOso5szkyrHH91adB+++YnTLd/dxjSbbnp1%0ANVUYO6p49+a2ljpMGd8MQBd8i9Z1uNovaNFb41F0B5lUDyjOvdx8rrQ0+s8RUl1tesFU0NJN0U1I%0ASbD/rt359Dp0HnLvWVQITdNw59N63qI3VuzNWr+tvQdPzd9m0SblRvU4PdIfx4/uXOjKSDWUoegu%0AEfNXt+Prt87Fy0YdZNWyai/t5TfpCmB1f1OzJVcqQVcleWnRTnz91rmOM4drt3fh9eV70uWLTIJ0%0AL1+9JSOeu49EMRBL4r4XCs80lsPaabfwq4y0hB6mSFa1ri/3cuXl2O4SnQuLC+sws3bnsnSffNxo%0AfPCdx+LC0ybiojMLu3NnuZc7ZC8PslxYsVZqsy+Xz5xWVPZyk7NPHIfvffqs9Pd8f7MqPX26lXXs%0AqPq8yfvc8L3PnJ3+/MyCHa72iSWCFb2eY7oDz17u3dJt3gPFJrJzat+LpTtuWLprAqqM0hsZGS6f%0AhJSbAYcJrf0Biu5CXiq/uG8JZs/bhvtf2gjNmPQv98S/fUK5ozuCHfsKG6iGMhTdJeKuZ9cjlkjh%0A4Vc2AcjcXA11VZg2yW4F8Z/ES7V0qyJ+MIruUv9h/+O1zYglUulZPpPeSBy//ccK3PeixGvLd1vW%0A+XErttMbyRavlhjyHOdfDs1lt/Cr9Awz0S13dmP+6nbL/eYksFXLqZ+KAuo9VKgMloma5brcLuZ7%0AOvswZ9nudDKyoMklumtrqnD1e07AFz96iquySnar3StLdqX7bLrTBiHyTJobrJOgbiyNmqalzzcI%0AwaVWU3BriTDvvyCsnM0NNenSYQddlnMJ2r3cnGxxOxFmTaQWQPZyj5buZCqVft4GcT+aL81PvrnN%0A1XM8mUqlf8vcTvoVIhJNjJhYSzL8WLm5E0vl/kp3I4uOrn78331Ls5bn80T0it1zcfkma/lL87Xn%0A7XUd+Nqtc/HFm+fgxrvdhxMFgT23EpD/HXU4QNFdBq696TU8+eY2AEBjXQ3+zeZ6GoQ7hepGrmau%0AHUyiO5XScMtDy/CTexaX7EU/H2od8zVbra7cQbqXH3H40TAtT5t2H8I/ciTNSJWhfpfTj5xJT1/5%0Afuy27+vB2+s6SvYDf8es1bj5oeW469n1WLE5kySuUPy2P0u3KrpdWrpDlbN0/+/f3sb9L23EE3O3%0AluT4Ti/rdTVVnq2wdvfyRFLDrHl6n9OW7oBEBqBfu8tnTsu0lyh8XWLxVPolJgjR3VSf+Q13a+k2%0A792gKjGYccnRWNLV30XQJbv8ZC8PPJGai7/NaCzTz2JKdtlR21y8obCLv2XSI8C/BzNOnZChRPvB%0APvz+sVX4f7PWDLpyVGq5WJXDfcEZPuwC/vbHV6Ojux+9kTjmLLManczf7t0HetF5uHw1s52ebUcc%0AjFalJJ5IYf7qduztLE8G+RElulOahsUb9mOPi/jaUtFUX43J45vTJYSAYDKExpUXwwbVvXwQxXSv%0A2XYQG3Yewq79vXhkzmYsWt9R1gzrO/cdybkuSMHjNKFg6ow7Zq0pSx9y0ZfHXbBclu54Iomf3bsE%0Af3lqLRasCT55SErTsERmZnWXKZ/VMU6mLd2Zfd0IrFyo93KVS+GjblepJCJmCEzQdPVkv6wXY4F0%0AEulm1YdMTHdwlm4AGK+U73LzG6pOMPgp12XSqIhutzHd5iRSVUDxvGaVDQDod2GBiQVdMiydvdxt%0ATLe+XTgUcu1pkg9LIjUXnlDWOun+7wEVN8lW1XEq1tJ9/DG6F94kJa/BIYpuMgTZrAjtcuTL8UIs%0Ah6HtUG/pRDcA7Nh3BH95ai3uf2ljzv3soZdBE40nsXDtPjz+xhY89vqW7PbLbOl+Zcku3PXsetzw%0At7fL0l6gTwYhxBUAnoBeFSlk/P+4lPJqIcRUAH8FcAGA7QC+I6V8Ocj2CzF/dTvueW4DmhtqcNs3%0AZ1pcO8uF+SLzHx8UWLxBd3sJwhqtWmobBol7+Z7OPnT3DODUaWMQCoUsL49zlu/BnOV7cOVF0/Cx%0AC6flOUpw5PuhCTKm2/mu0pfmm8mstHt5uRJqqLObb6zciwsDKtNk8pwtBrWlMZPgShXG5mer9dt/%0AybBwKOTamhsuoixRENjjvbp6BjCm1V9tYZVINIEXF+3MWh6EBVClFDHdgFW0uPkNtdbI9t8XdZzc%0AZpBOpJNoBfNca7IJ/9bG7Oz7KuYESCgUjLW92OzldbVhXzH1JqpwT7jwQooG7N6uknDxcIjH/Yvu%0A//rkmdiwoxvHTmzBD/+8AECw1jdCysW+gxnPxh0duQ0upWL/oQjaO/tw+vFjs94HonHn35MgBaeT%0A6N5zoK/gBIRTeKQfNE3DHbPX4Eh/HN+5+kw89voWvLrUamkXU0ZjX1c/DvfFSi76Af1ZsWrLQZx0%0A7Gg8tzDzvhiNJQN/R7ETtKX7FABPAZho/JsE4EvGuicB7AVwDoAHAMwSQkwOuP28PPSyHl/dG4lj%0A/6EIVm7uLHtJjFFGhtvG+pr0Q33Xfv8/COqLiSq6N+0+7CpzdpC8sWIPfvTXhfjfv72NWx9ZibXb%0A9T9yJ0PerHnbMG9VdmbFoPjpvYvxshIDmgs3L1VucXpB2n2gF4s37M/rdllKS2cimcJtj67Egy/n%0AnnhwY80KnBKcst1d+oVFO3HPc+sB6Bk7TeLJFO6YtRr7uzPJS4JIpObWyg1Y3dDL6V7eZ3u4PzIn%0A2Dqhctchx5f1uppgLYCxtOgO9lFWbRHdhZ8RQYvuqnA4LZzeXt/hKou06bkRlKVbjSvPF5ZiElMm%0AQIIQvZ6zl5s12wNKIubZ0h1TRXewL25ufpeslu7i2m9uqMG5J49HW3Om5FkkmsDuA7342b2L8ZLD%0ARBpxpqc/hlVbDpbVm88rPf0xrNl6MNDwusHAQCyB59/O3KvLN3Wiy8hNMW/lXvz0nsWWd4Gg0TQN%0AP/zzAvz+sVWYv6rdsm7xhv145q3tlmXjRusT3tEA8ydEHN55n7a168SRgEXvlr09WCoPYOOuQ3hp%0A0c4swQ3oyT+bjYoPTuGZftnf3Y+Nuw6lDSz/fG0z7pi9Bn98fDValVKunS7zl/ghaNE9A8AaKeUB%0AKeV+41+PEOI9AKYB+IrUuQnAAgDXBtw+AOChlzfi1kdWZAktVWDfePci/P6xVfjr0+ssF6PUqLV6%0AzZfsuSvbfSdQUF/YGxTXtgdf3ogf37WorLPVf39Bol2ZZXxlif5HlktUPj1/e2Bt2x8eO/YdwcOv%0AbMJXb30j/34BWhlzvSD/afYaS9ydHa0EoiulaVi/oxsPvrwxZxyRyfMLd2LFps682wSB+hKyec9h%0A/N/9SwJ5AKZSGv78pLP7/rxV7Vi7rQsHDmV+VNdv77a4oQP6i+vOjiOW+H+3mPeQFyufOgNeikRq%0AT8zdilseWpYVOmB3/d7X5f1886GK+pMmZ+o+19UG+8jpN5LFBFEBQsW7pTtY93IgI9w27z6MRx3c%0A8Owk0vdfQO7lHl3cTetNXUDxxOmYbreJ1GLB1qgOh0NpryVXMd2qpTtga0k8z3PDRH3u+E2kVlOd%0AmfTpjyZw51PrsH3fETyQx1uMWPnDY6tw26Mr06EwTrQf7MOvHliK15fvKWPPMvzy/qW49ZGVeGlR%0A8CFGiWQK63d0V6Ts3N7O7OfZAqOazT3Pb8COjiO4+cFlJWtf/b2YbeRzMvnT7Ox3lOYGXRfkSj5a%0ADMVqiqBFt/pes/eg83vGlPHNad0SRL6nzXsO4yd3L8K1N72Gu55dhx/+ZSFuenAZNuzoBqB72prb%0AqZrs4OHgssfnohSWbqdf5XcBWCalVKcR3oTuah4oezv78MrS3ViztQsvLs7MdNlvQPNFatnGA7jp%0AwWVpV2+/aJqGrXtzC4hRTXWOy/0G8Vst3dkPfLmzO/155eZO/Piut0sSy+kkHMyHd64Xl87DA4HN%0ABqvJbLwQaEx3kQ+ZLXt78Jt//P/snXWYHFX6tu+WcfeZyMRTcVdCAoEs7m6LLO4uu8CyCyzOIj9k%0AgcV1WdxdAvEQIwmpuExkMjMZybj190d1VZ+qruqu7q7Jhnz9XBcXmZaq6lOnznnleZ93saOCDgtX%0A7eTBNxcH9Wk8ar/epp9//N1ljp3biPaOTp7+YDkvf75K9/q6rXU88MbimI+/fEMV83+zfo6NYipm%0Amf2tFQ387cUF/PmZuRG3UFMZDnZF1ECfFe9wOPDX1NLOJ7M3smpzDW8bxPv+7z39fXaani2WEIi0%0AdSczgB2dndq6LmZlnYCoAG7H6ROzCskm6280EOeGWXbACJWt45SQmhjIsGPAqcaSUw5ntJluJ+eY%0Aeg86bNX1d12m284cFD/jhJCaev8bm9t1bLk9zQ7sKnz7SxkPv7VYy4A6DdUOfOeHdZYK8E9/sJw1%0AZbW88mX4lqJdAZXlZSeoFwl8Ph8PvbmYB99cbFq329UwK5Ur36V3qEQNisraJh58czHfLQq/ztqB%0AuGY1NreztqyW9o5Oy3U0w5/lderZKt/VyJby6BiuTlDc2zs6WbtV+c1iQrPSxKktLUznwNHdtWCp%0AE0Gax/67lM07ld8/69eAbtCXJgEwsfxwT4hGOu10S8BhkiTJkiStlSTpXkmSElBo5kYOcTngOL28%0ATsjoVgi00U0hRLQA3vC39ooVi9dUcvcrC7W/i3JTyROMTpVebkSsD5vqtLoIveGv2LiLx95ZRllF%0AA29+s8ZxWpGZGFeiDeOpwqH+hNGOo5MUsFDZ7HBYubGax99xzvG1CgAdOamXY+cworK2iUf/u5Qr%0AH53JlY/O5L7XF/Hcxyu46MEfWLBqJys2Vgd9x4nNJty4G13aOhP2x/dCxiGUA2+G6OjlYk23s8/i%0ALmEDWblRX8dljGY70WZKhGr0pCR5yRaoqiKVK1ZUCdl6MSvrBMRM4atfrg7LhOqKTHdthKI6mpBa%0ABEGfUBADMXayD81tyhg49fujbRnmZABJperbqanW13Q77HTbCDw4UdMtQhXza2pp17En9kQ2aE/g%0A9a9Xs2JjNU9bsKNigTH58OR7v2r/3t3YSnl1I61tHZRVBALsTrIt3/5uLc99vNJ03mytqKeppT2I%0AeehkPfHWygZW+8X/vvmlLOi31Te1UbazHnlzNU++/2sQ3TpWVNcHO09mDu/2KmX8n/lwBb9tqua1%0Ar8Kv9XYgOvQtbR3c89ovfDRrA9uqzBMqakmSE5nuXXXN3PrcPL6NIICQmOCmMCfFfw2xU9xf+2o1%0A97z6Cy989hvrBBt03dZge/T4aX1JSvBoZUFO2IJWHT/M7Bwx4bonSiwds1QkSSoFUoAm4GQUOvnj%0A/tdSAeNT0AKYp30t4Ha7woqfidHeWct3cN5Rg0n0ekwfQhEpiZ6g1jQi1M03XL2cMSNxyvR+/OvD%0AFdrfpUUZpuepb24Pef5wUNd4r9dNiokB6na78HrdPPzWEt3rm8rrGdgzO+rzGlFnQk1paG6npr4l%0AZK3Grt0t9CzKsHzf7vhHW5vd6fPFNP4ixEUjLzOZppb2oId50tAiLj52KOfd813Q93fWNMV8Le/+%0AsI5tVQ0ssHAc01KtM4NW57Z7D57+YIWOLr56S024yw15XrtIDJNhMxrvZguzmCF6/evVzBjfw7YT%0Aozr9Xrfb9m8RjWOX/xm1gt3xB1i+voon3g0Yeo0tyvry7S9lrDG5Hy1tHY7NfwhkftOSvRTkBJTA%0As9KTHDuPmKHKSEt09PpFXYwN2+vYvquRPt0UmrzZ+IvGbXpqgqPXAkpZUrhjqoZ+YoL9+RcKae7A%0AGtHW2Rn2mKqhmRxmL7UL1elrbu3AR/j5r+79SQnOnB+U9UBtmRbumCIzJjsz9nl+xh8GaDo0ds7f%0AKqxvaSmxz0GVPdLU2kFKkofdjcrxq2qa6VWYFtOxRdTsbsHjcekyTl0N0Slet7XO8efV6MCu2FiN%0A1+umvaOTO16YT019qy4ZA0pQOFywxM4esL2qgS/8tfdpKV7OPmyQ9t7StZU8/NYSehdncMtZY3Xf%0Ae/ObNVx6/LCwv80OjHbgd4u3cuiEUkAZ+7tfXshOIdHyi1zB9DHdyUqPyCWwhFnbq/rmtiA77Nbn%0A5nHHeeN1jmF7p8+ULQr292CzUspPZm9CKs0x/by63zixD89ftVN3/t7FGRw3rS+Pvr3U8juJXo8W%0AKGzviN0WnrlUybHOXVGOkl+1RnaGslaqgYe2EGtdJDaQGZISPSFlhFpanbWDzOCY0y3L8mZJkvJk%0AWVYtumWSJHlQRNNeBIyzLQmIqJAwNzctrEBLB/qa1Hd+3MDlJ42kRai3zEpPosrwUKalJJKTE34j%0AycxMCfl+aUkmv20KZPK6F2cxY3wpn8/ZCMDIQUWmv6Gt02fr/FZI8D8wCV43+fnBzmtqapLp8e9+%0AeSH3XjaFAaU5jkTnO7YFMwqWraviuidmhfxeu8/lyPhXRdlr2u12xzT+Knw+n2Z8ej1uHrxqGis3%0AVPHQ67/oPpedmUJ+nnWQIZZrWVtWo/WFD3X8/7thOjMXl7FhWx0LfyvXvRcKoe6Bz+eLuj471vFP%0ASAzOoItossFAMDruHS4P+TmpFp8OwOfzsWy9UjOflW7+rJkhOytgeKSnJzvyDLS2dQTR9d0uFymp%0ASUHUfhU7q5vIzEp1pNWSz+fjaz+NKyXZS2Fe4DelJCc48pwBut9YXJDh2HEB0jNS8HpcWvZ4d0uH%0ANu5m4+/yKPPG7YKiggxHhMREZGWEn1OqH5Gaam8vs4NEr5vW9k7cHk/YY6qyGBlp9ud/KPQvzQUU%0AAc7Gdh+FBdbjD4Hfn+bg78/OSGZ3YxvNbZ1hj7m7WQk05WYmUVSQGfO5Tz9sCJt2NjBr6TY6sbE+%0AugOaHd1LsmJ2YrP8fdrbOnwkJ3k1dkzN7haG98+P6dgqqmqbuP7JWSQmeHjuLzP2mOM9yyDeurmy%0AkZEDChw7flNHMLU3JyeNTdvrtLZQVQZae0JyIjk2O0iE2gO2C7ol3yws4/jpA0hO9JKXlawlXTbu%0A2M0qQxu6ZeurHHtu2jr1+jGvf7Wa0w4dDMDSNRU6h1vFUx+s4G8XTnKkVGjhqoqg1yprm7nm8Z+D%0AXv/7iwt0f/tsrHXh9uB6izJHn0UAP8t/37dXNsR8D3Kz9fZKUV4a44aWANZOt8fjCoy7y54t7hQG%0A9sknMy2RDH/ApaMzNhs0FNJSE6lrts6kd9D1v91RTp7gcKv4DUgGdqCIrIkoBrYTAXbtagib6d5u%0AUOqe++s2zji4P5v9jkB2ehLnHzUkSEQhweOiutq6ltbjcZOZmUJdXVNIGmin4b20BBeHT+xJZ0cH%0A4wYVUlNjHmfYUVEf8vzhsLtByeR73C5am1roWZjOlp2BsaiqbmDzVnOn5M9PzaIoJ4X7Lp0cMzWx%0Aoiq6OpIdFbsdGf+y7eH7mZph2dpKnnt/GcdN7ROTEFFbe6cWRT/zkIF46cTXEfyQ+zo7qa5uYEjv%0A3CDqL8DsxVsY3Ds3qmvYWBba+QSorm4gK9nD0ZN78e4P61hoeM8Mdu7B1hiU8r+dt5ExA6M3fHaF%0AET/7zoaGwW4D5Xz95l0kusLTzZpb27VyluF9c20/y42NAQZOdU0j2SnWS7LdZ2D5+mDBvI4OH+u3%0ABM+zMQMLWLS6gvqmNhav3E6/7llBn4kUi9cEDJ7ODh9ZqYHf1DM/NaZ1zgqdbe2OH/fZm6bzp3sV%0AJsq6zdWM6JNrOf67/Ot6cqLXco2PBR0dnWF/n6p829He4dhYJCZ4aG3vpKa2Kewx6/3PjsdlvYZE%0AgmyBjfPr6nJy0xJCzn9VvM/t0PkBMvwtPnfuagh7zK07FRsjNzPZufH32ztNzeHn906Butra1Ep1%0AS2x04QT/uWvrm2kT2Fut7R1h1yArdPp8vPP9OtKSvUwd2Y2flm6jrb2TtvZOvpq9gYPGOlNx/CPU%0ADgAAIABJREFUuGLDLuatLOegMd0pLcrQ2Y0bd9Rx38t6R+u2f83mldtmOHJugAdeWRj0WlVVPdUh%0A1oZtO2pxmdgKIuzsAdsN3XAuf/B70889+pY+MNvY1ObYvN22Mzjw/t28jeRmJnO7RT/k3zbu4pVP%0AV3DqQQNiOnddQ6tGGxdhTLRZYfPWGlK95n6G3T240sIO3rQ1mGX257PGaCV3nT74ceFmRvTLs3Wt%0AZhBtCoCMFC+tzaFLlXw+Zd0EqG9s7ZI92gwDemTR0dpGdWsbPj9LtbHZeh7aHX8rrCur4dpHrUWV%0Aq23sc7E65U7Syw8B3gB6CIJpo4FK4CfgBkmSkmRZVmfE/v7XbaOz0xdW4bd8l37AaupbeebD5Vox%0AfUenD6lnNoU5KbpWQYkJHtpt1E11dHSG/Fyzgb6SmuTF5XJpC4n43dvPGcddLyuLc83uFlvnt4Ja%0Az+b1uOno8HH7OeO46MEftPdf/GwVL35mnuUCKK9uoqK6ifys6CJIKoytiOyipt7e7w83/uUxqDB/%0A9PMGPpuzkWduODDqTJUo4OF1u2hv76S0MD3ocwke5b0LjxrMtSYsgOc+XskDl+4X1TWEq78szE7R%0AjWG2QWegtbUjZHDL6h50+nzc++ovJt+wh9m/bmdE3xg2GwfqcYy0wPJdjfS34Yg2NAXOXZybavtZ%0AFuvHWls7HHkGzJTI2zo6TYVVhvbOYdFqxUku39VIrxAlHnbxpdCqZaxUQI/8dE47qD8Nze2M6p8f%0A0zpnhdRkb5cctzg3lR27GtlZHdjkzcZfVfdOSrS3j9hB9/w0tvpFFdvaQt9zCJRPuF0ux64hKcFN%0AfRM0tYSfm2rNZKLX7cj5s1ITyMlIonp3Cz8v287+I7oB1vNfXffUtdUJZKYpTvfaslra2jpC7gtV%0AtYppk5uR5Nj5VeZJa1v48a/309tTkry2bKVwSPGzfhqa2nV6Ge0dnWHXICssXVup1e/+xyDuWB2j%0ADSRCTar8sHgro/rnc9VJI7T3/vrv+abfcXL9MIp2gmIb1YcQ53z2oxXcfs54W8cPNf61UYpB+XBu%0ADIzdMQAeeXspR4TRklkkV3DitH4xnXtTjJ1QdtU1hx2H8H6AuQ1m1kFmQI9sjY4N8N6P6yjJTSUn%0AIzqqvdEGL8pJDdua1UWgtKGltb1L9lIR+VnJDOmdy0FjumvnUuutW2ysdaHGXwz6GxFK5BqcXYOs%0A4CR5fTYKXfzfkiQNlCTpcOAB4H5gJrAFeEmSpCGSJN0CjAeed/D8AKaN30X1OlVw54RpfXWf6XRI%0AUEwUUBgrFYTcpPuUZDK0t8K6n7V8R0wCAu2GdkXRZGtFxyFamPUGtIO6KGnhRoQTZJswuBCAaSNL%0AeOiy/Rg9QE+Ta+/wxeS8mfVqzUhNpHuBPjqmikZkpSdx2kH9oz6fGYwiWd3z9ee+5pSRur/TU/R0%0Arte/WR2xcjfA/JXluloul0vfIi8cxHZe0SAW1Ut1XWg3tI4zUgCtIPbXjES9Wewp7FRrFauIvpmY%0ApCg65YSIS1NLOyv9UftpI0s4dv8+ABwyoZTjp/WNOpilrtfTx3QPei8/K5nMLqKlqrV24Z4Hdeyc%0A6NGt4vIThmv/tqNebdwDnIA6P75euCWswFCLNgbOxPJdLheThhYBSl19uPNrTr+DImbZ/m4jDc3t%0AvP516HZZqgCRk+3rNAV3G/df1ahwSlQwRRBSE88fjVHa0tpB9e4WHgshElrpkJiqEUvWVmr35qdl%0ARj3fAJxum2jE5vLdIVu3btgeWuzXLupNlLttf9chMbW1JkEHgM/mbnLk+KEQ6310QtS3td18L11j%0AoPT3666UoXQTSrDWb6vj+idn8YUQvI4ExvaOw/sqjMlQW6/LFVhrWrvY6QQ4fmpfzj18EKVCkF9d%0At5ua22MSs4ul7e1vm6pNBXadhGNOtyzL9cChQAGwAHgO+Jcsyw/LstwJHINCKV8InAEcJ8uyM/r8%0AfrS2degUbc1wgj+K1tOQfWyJQXHaeA0AORlJXHzM0LCfTxHqVz6PYUFSsxyRONsXHzOUm88Yrf0d%0Ay2Ktwk5rGxGqwxeNk2dEZ6fPVHG6h+DwHjm5N/dePImzDxtEbmYyx03tG/R5K+VDOxA3rVTB+Mkw%0AOLbie2ZGYrRCERCsyj20T4CmPlYqoDjXUPNjqFn+ftHWqNp8LDcEvB64ZD/GDyq0/f1YN0vjM/yX%0AP461+KQeFx41RHc/RNhtISGeOzkCo1800J1SzrRyuj82UYgd2T9f60XshNMtPscj++c7Vtt85ORe%0A3HvxJM76w8Cg96za3zkBVVhv8ZpKfjMpA1GhGvVOOZygZNmPnKxkhuyoV3d0Rr4HhIMoSBSurWZz%0Am7MtwyBgjDa1dITsH7utskG71sLs2NhaIgYIPeZ/NSnbENHscMs0EBTcbdx/lWVltZZFCnVtqm1o%0A1c0/u33TVZvkzW/WcPkjM7n+ydC6LrscatdjJmJ12T9nUlHTFJLt98AbzvRttnLa7n9jsU5U1wxO%0A9Ouuj6HP8vINoee4HbS0doTtFgRw8oHBGe1Y2RkQe5/p7Ra9pCOB6Lj2Kck0zVpPGFzIhUcrPsIB%0Ao7oFvR9tgEK0I86YMYBCv30Xyh9xuVxaAiCW7jt2YSYYqLUMa++MqYOPKIQ2PArm5Joye8K/0cJR%0AmTZZln+TZflQWZazZFnuIcvy3cJ762VZni7LcqosyyNkWTYvNIkBz368Uvf3lGHFjDMY/YP9meWS%0AvDQuOnqI9roTBuf2qgYW+6MsPQvTbRk/dYKqurFvts/nM91AzFDj37DSbIpQ3HLmGCYOKdIeSIie%0AGq5ia0W9zkm5+4KJWmbZCmo7oVgcXRWVdc1BTtLZh0lcePRQXC4lA1CYk0JRTipuvzNgDL6AeY9H%0AuxDPLy60Rrr2WKF22WwBiiVbVdsQuIahvXPoXRKIJpoJZfUoTKdPiZ5W/NOyiOQWgOAIaV5Wsq2e%0AxacfrJReNLW0x9S6TcwUp6ck0Kso+N6aYeLQIkvxlh+XbKM8TK04GBgOERjdooFsjFBHi5ownRpU%0AXHLsUNJTErTrdaJViPgc212L7MDlclGUk2rqxI+Mof4tHMSA2INvWveS74pMN9hvm9Xc2k5TS6DE%0AyCmIztaX80NrIqjzx0mnUwwIhgrKiX2kY9GFMGL0wAJG+UXDwtkIzQ5n+iGyXuWBTLczz53Vmmjn%0AWtaW1XLloz/x1+fn8/XCLbbsGKecbqteyDf/a07I79XUtzrSLuq5TwJ26PTRwcycUHCiX3cs2epf%0ATejPkaLBpv00fnChZoepcMIOF5NHo/rna2wrI248fTR9SoIFD51wusVn5IoThnPX+RN17w/ulcMl%0Axw7TAoSpyQkcaHC8o72P6vzv1y2TGeN6aq9PGFzEQ5eZlyy6XaLT6wzjLhRMnW6B9bd0XZUtu8sM%0AaoCye0EaV544PGJbuibCVp2Romu10fcgfD6fVpsIcOIBfTn7sEG6rF6i161T6J40tJiDxyjCHS1t%0AsRuc974WiJQm2pSd714QcAzEBaitvYM7XpjPrc/Ns2UMq7V/RhqzGY6c3EtrE5YuCDfF6nR/t0gf%0Ape2WnxbWAFHriTdsr7O9WFtBdJavO2Ukt58zjgNGdqNnYTp3XzCRO8+faEuhPZYAgOh0i/2JxXt7%0AzckjdK0xzK7JG4Og3bZKZbHKSkvk2lNG6RYz4yanwihekhmipZgVRGdPpcyn2DBAM9IC54pl7EWn%0A+64LJpLgtb7X6kLsciljEooS+uns8BHnZmH9iKQLgOigvPj5Ki1bGQvEzXpY31zL2jDVoXGyR6gY%0AOHAq4xYKd5w73rE2M2YQN2xj6YGILnO6PfacbpFhZPWMx4ptlQ2W19HS2qFlSIysnliQlxVQcw7F%0AOhHnrtOlBv392e4mizpNUOwPNfDmZI9u9f63tneGdQhVlklGFGu3GazaJoV6DkAJjtzz2i+0tHXo%0AgiHhUL6r0bQWOlLEsoc4YXCvFSjETt2LSCCu/0ZWmxEikwNga0XsAlpWQQ8j8rNS+MeFE7nz/AmM%0Ak5RAWZMTgV//7y8tSueqk0Yw2V+iIiIpwUPv4gxdQkLdJ3fsaog5+CLaIokJblKTvRwyPuAAm60R%0A+SYMnWhKzlSmY5rJOpybmcy9F08y+db/PtNt/K1qmVqkaBNqxL0eN49eOTWoxFKFGRsyVAmIE9hn%0AnG4jNXNYnzwSvG6dSJRZBF7NxCkUqtiMTnGxs1tXdvSU3tq/xc1s8ZpKyioaKN/VqKtJN0NLa4dG%0AretmMblU9C7O4BjhnAlejxbhqo9hs2pqaed7E2qU2cYtOnRZwv15KQT1yw7EzTY7I4k+JZlaZqwk%0AL83S+bj2lJHkC8ZdLBnHXbuV+5CS5NX1+hUz3ZmGOmcz0TKvhXpmOHT6fGytVAyd/UeU4Ha7dAEg%0AK7qvUUytrrHNVAE0FFTxkMLsFC3CasfxShcyKrEEflSKd2lResha8pH98jjpwP4M6Z3DnX+aEPY6%0A7TjCLUKLkEiMbqODtMGk5V6k2O0fw8MmlnLdKaO4/5LJpp9THUQ1MOaI093SNZluK/RwsF9wLOgK%0AejkEstbtHaFZTz8sDtSq2lXptQPROGpp67DMRoplBU62fbIbFFbnrgtISHDWrFEFxdo7Oi2zvO0d%0Andr9cTLwItoR4ZwZ1dg27i/RIsFj5XSHXg9VcdhooPT1jQ2xMNU2l8e2/hqdNTsinE5DtUPHDCzg%0A7gsmhmwDOWNcT249eyxThhcDUOOAwyEGp8L1HS/KTaVHQbqWBGpt64w58GxkfKSnBD8Pd54/gZQk%0AL24CY9O3W6Z2/bEGX8R1QrW/CgSn2mxczFiXZv3Gw6Haf+3hgu0iTjqwn2OZbrP7V5SjDyiY/f4B%0APbJ1f7/6pcyHP2+IOOOvjr067qnJXl2JpQj1nouotckUjBb7jNNdWWPsu61s1qLxbVYvIpUGHvZf%0A11vX7IWD0SCy63Rnpydx1iFKnWJLW4c2YUQDOFxhv+rogb6e7TqDYBYotHJjBlBdnGJxeKy+azRC%0AexVnkC4YZVlpgYXhl9UVzP+tnOue+Jk5y0MHGsywZkugFiMSg3943zzuuiBA//l6wRZ22RTQMmLp%0AWoWeVZyrX2RE58qYxTYT0Is2071ywy5t01OVqMX6cKsNONekP2g44SAjVMdjRP88LZAwemCBFu1P%0ASvDw13PHBX1PjMi++2PkteQq1HEUa6oH98oJ+txFxwzlkPE9ueG00RrTxCg+JAaLzDbt4HNHJ6Rm%0ARGVdbCIuPp9Pq+lTM45ej9tUrE9do5IdpZebaxp0FWJtcRgOdmsMtUy3jXKKSCAaJ6FapJTkC4yu%0AROfGxLiHGLtzqBAFFCMRTwwHXVA4xP6kChkmJnocz/QnC8FTq2ekKcryknDoKZTI/LbJutbQ5/NR%0A6xcjdWr8EywCv+Ho5XYznSoKsgN7T7MDjMNIMt1Gx+Stb9dw/+uL+NuL88N2ATGD+BwcOqGnxpLY%0Ak1Cfk/QUL263i/sunsy5hw/ivCMGceefJuj2uhH98ujXLYue/n2wrqGVa5/42VIIzQ7EwGvvYnvd%0AMFJ0z1hsTp+qEK7qBRkTPyP65WkOsLhUlOQF1tB5K2ML/ohBQDVwGi4YV2rSOWShHFpHwwifz0e1%0A3x8IpX6uzssJgwu5+YzRTBhcqNmGu6NIuIgwy5TfdcFEHQvXzOnu3yOLP581hkLBQf/w5w189POG%0AyM6vZrqFc2SbsOFyM5Nwu1xB63U8020TRidJfeBE6qGZETioNGCU21UqNoPRILBLLwe9erRqtIrZ%0A1nCbnFUd8bC+eZw+Q08bNgsGqAuealB0dipU/UhqKjoMxuk1JystOoxZv0uOGcpR+wXaRhjvyb8+%0AXEFNfauuLsoOfD4fH83aaHnccEj0ujUq6dqttfzz7aURfR+Uh1XtjT55aLHuPTGbHRSgMZkrZRX1%0AUW18q/0iEEkJHkb6axHF81m1AjOrA420tkk1tkRKeWZqIo9csT/XnDySey6aRO9ifWQxPytZ53Qv%0AXlPJw28tjkpQRTu/sIFffvxw3WcOHNVN976K1CR9kObCowKiI3acUdFAiyXTtSPGerLahlbtWRTX%0AlT+M76kTTQQx0638f+6Kcn9tcDvzVpZHVVOmBt+8HldEa+DeCuMstHJ8u4peLj6Xoeh22ULw8hCh%0Aji9WSKU5ukCZlUFcJ2a605xlOKgB1Hd+WMcl933LRpOWQKqIm9PjbzymVXcO3fPvIL28T3GmtoeG%0Aomo3tXRoGWin6PVD++TqREhVxKK7ATBtZDfNPgBF3FZVcXZC0FZkXQwM4/RefMxQ7jg30KarvLoJ%0AeUsNm8vrTZl74SAmH4b2ySU50ctdF0y0pHkrYlpDTN+LFgGnW5kHeVnJTBvZjakjutGjMJ3bzhnH%0ANSeP4Pmbp2tzK1NgutXWt/L0B8ujPr+4X551iGSaTTRCTM5Ytduygw3C2qDu80Z237SRgdrpycMC%0Adtr00T3IzVTW0WXrolfABtjs75VemJOinV9cR8ysG7Ng2Qc/bYgo89/YEmjvlxOi7OqqE0dw5QnD%0A+dMRg5FKc3C5XDoNB2OpaCQw+ivHTOmN1+PWJXwSLHRHBvTIDhLf/eaXsoh8EZWxLCYXjf5AVnoi%0At/5R2df+ccFErj5phKY/VRuv6bYHI71cW0yEiaxSWER4PW6tnvPNb9ZEne0x3iizyIoVxKzsdU/M%0A4t+frNRlr8V/m8HK6QboEYZuDoFIYKN/sZu5dBtPvPcrf35mbviL98P4oI3ol+9/PbCAnnOYRFFu%0AKhMHF3HlicO56/wJjrVJMkbXIjX4XS4XPQsDkcZtlQ22FDhFbBGoaUaqjErfAnRUdoBRA/IZ3CtH%0AF/FvaG7n/tcXsTNCMQk1y5mTkaRF+nyd4Z1uCDZQInF8fT6fZpAbnVq328WIfnmmkddb/zhWRy8H%0AWLGxWgteRIJGE6c7NdmrRfaz0hM56xDJ9LvGRbm0KF2LBtspN1CNfo/bFbGQlZiNX7S6IqRKdjio%0APXAB0oUyDpfLhVSqz/qra6Q4Xh/9vJGXv1jFMx+tiMrwWrVJcQxzMpIcUy43YsZYRYfDqdZIoWB8%0ABsycrtr6Fo2N5Dy9PDCGz31sHYhU51//7lmO17jrDGILp1PcgzJsMEMigRg82lpRb6psqwU9HHR4%0AVaToHALztUAMkDrp+LvdLo0pFCoIpg96ODP+HrebP58VXPMYSkndzp6RnOhhRL987rpgIleeOJzx%0Agwu1oOeashpWb4lNPVidi26Xi/2GlwS97/W46VOSyegB+QzokUWv4oyg2maIrqOKWJOszpvu+WlB%0Agr6gOPznHDYoaMyWrau0LaBrRKfPp7V+NbYCVVGUk8qIfvrOEmLQDux37TCDaIsX5qRw29njePr6%0AA7jo6CEcM6U3hdkp3HS6PgAsZqPvf2NR1IEdMWg9ytAOVkUvIaPcpySTG04bxW1njyMnI4khvRUa%0Acl0MCuidnT5tDvftFphXur0hgvv79nf22X+iHxJqH0hPSWD0wAJdEm7MwMB4/bxse9RCbkZ6ulry%0AqnO6Q6zTKvtYxJ0vLbB9frW7gpjpNrKfLjtumGaP5mYmM7J/vva3KETcFdhnnG6RonvHueO1BaUg%0AK5nRA/Ipzk3lpAPN+yGLi8Rl/5zJP15dyM4Ie/WJNyo/Kzki1cq0FL2hNnv5Dp2KZLjJry6QXo87%0AaKEVhdqsoBrdaqbwA4HOYXfxs+rt16zLAAYij6MHFNC9IJ3hDikPG4Mu0Rj8xrqPv7+0IKKFR3UU%0A3S4X3fL1ke1R/fO5/Pjh3Hb2uCBVWI/bzY2nj+b+S/bTbc4dnT7WbQvO6lihsbmduX5alOhwiXNg%0ArGSt7HvJccN0fxvZC6HQ1t6pfT6c0XnEpADTISs9yZSVEE3wq9nE6Qa447zxnH/kYO67eLJl0MF4%0ADQleN2n+46zcFN4JVg2daCjVFwmtPMoqGnjwrSX8IleE+IY1tlUGaGGDSoOp9SLUsdhvWMAw/WL+%0AZq3t3m+bIhMyaWvv0CiwE4cUh/l09DjxwH6cf+RgXYaqq2A0fs2crkcFJzDF4UxrtVBfZtVSzufz%0AscLf6sdJarMK8Xm2ei7VYEt+VrLjZQVGurJZnWNLF7TrUiGuJ2ZCX00t7bqASJLDgReVCbRg1U5L%0AyrNYguYkvd9sPEPZBMb5cdz+fTjT0OZPnU/d89MYPaBAEbL0z5na+lbue30RG3fY3/eMWOlvXZmd%0AkWgqkDlpSBG3nzOOK08codkJZm3m1m+ri7h3uJilFZ8bo7hgn5IMJg4pIiXJG8QGfPS/y5j1a+Td%0AQwAqqpu0NcvK6TZDXlZweVmk7V9VfOxnHHoEPZmkBA+ThhZz3NS+3HfJZAYZyr7EZ6yytjlsez4r%0AiGvkMMGeExMaOZl6Z3RI71wtG68+O7H0av5tczW7/K2LR/YP2Ld2gnGKyK7++TV2NQoFsbwrUhG/%0A/KwUrj5JYaC0tHXw5jero0qKGRNwff0K8WIpmFWmG5QkxDCDLd7U0mGrawJAW5u+phtgQM9A8OPW%0As8cGJcUgUOpaW9/Kyo27uqy2e99xulsDmaZeQh2Jy+XiyhNHcM9Fk2xvRuu21vGfb9dEdH4xwvTX%0Ac8dH2DYo+OEorw4s9uFqlNQHLSM1IcjZzExL1CJMR1v0s1UjsmU76/ngp/W6BcdufY2Y0Rap1aIj%0A28eEZtSvWxaXGpw9FZHUhombfS+bdURGGB1lgGc+tJ/tU53ukrzUoLp5l8vFWKkgLNXKuBjZbf8E%0A8O9PVmr3S9zkczKSuPG0UVx23DCG9jYXlACFnSHWtjc0tdkOuogZwHB1rcfu35tzDx/EXedP0F67%0A5Fh9D8kduxrZsL0uIhVRM3o5KJvJlOElIQXOjMaZ1+PWnsumlo6wNU71TcozE4mhoyIrLZHjDG1N%0Annz/Vxas2hnx5q92MThkfE9TGr0ZxkoFTBsZnBECqKy1b3Rur2rUDD6zzJFTSErwMGV4ianaq9Mw%0ATj+zNUlkxFgJtkQLUYipl0nNH4C8uUbTcQglmhQt9E63+X6g0jqHhFhfokU4YbCOzk5m+zVAnGyX%0ApkJ8pl/9anWQMWYsSxNrQ508f11DK397cb6p8SmuE06qt5vVx4cyfo2BoT+M7xm0tpjZM8Yazztf%0AWhhViVFtfQsr/GUYPp+S7TS2w8TkETnGpK2UvKWG2583H28riOuDuP6mGxyg848MUMrNMrKh+omH%0Awh0vzg+cMxKn2wFNF1ACgKrN0tHps538MDqky9ZVRbz/Q2D+JSV4dGvBRUcr7TEPGd8zpOaDKgLZ%0A0NQWtaCbWv7icSvJJRXi9Vj9qhH98nnkiv3523n6gLJd5oOYJIqGCTa8X542PnNWlPPezPURH0Ps%0Ak37iAX21fVoMJoSaFh63m+tOHcVhE0t1r9tVtjfLdBflpHLdKSO5/Pjh9Otmbpuo1+cDHnprCXe/%0AEr0gZCjsM0630zV167fXsX5bne0HTy2+97hdEU92I93YiHBqnCr91art0W1nj+O0gwdwxORepu+r%0Am0NtQ6uuLhqs6XRGtAnO2ZHCeQb3yuH8IwdzzckjTKPJAOMHFZq+F4mggbjZGyPrdmGm6rhiY7Vt%0AUbXNfqe7p83+0GYwGh///d4+tWjJ2kAdknHDHdw715TiZkT3/DSuOEGpg/ah9Km2g2YTWp0VErwe%0Apo3spsvAG4XvXv5C5q6XF0aUbW3S6O2RrwHGwFeC183QPoFofKj6+rb2DuatVLLD0bZLMqNUPf3B%0Acm779zzbG25Dc5u24UVq+FsJP/79xQWmQn9mENvNWLXo+L0hiF5uWA9Fo3Dy0GJK8pz93aLTnZTg%0A1oIqIj6ds1H7dzSU2HBITPBofoqZ060Y2sp5w+1l0SDcer5kTSArtj4CZpBd5BoyYwsNLBRxTkwY%0AXGg72GUXoj1RXt2EvDl4TRTp5ZkO19Qb0RYiECsqVx8zpTcpSd6gALSZLkKZSTlRpCJSAFuEuvfs%0A9CS8Hje3nT2O52+ezvhByr0xYyEWZKeY2o4tbR0RKZqLjoFIJxbLDfMyk3VdZrweN+cfOdj0eGU7%0A6yNi24lldkZHPxSsGGCRBBzU86tL4vQx9tmeRTmpWl0/KHbHXS8v5Mcl2yIK/DY1q4F3/b3s1z2L%0Ax67an9MOHmD2NQ3qs+MjUKoXKdQ1ujgvVWfPeYRSoXBrhNF+s2uHq4w7s2PYgdvl0q0fXy3Ywlfz%0AN0d0DNFuFxNwpx00gMy0REb0y7OVADX6UXaTcOozYFx3hvXNC8n0zDWUP1bVtTjSwtWIfcbpVg3D%0AaOhlxiwbKJnru19ZyDs/2HN61OheVnpixNRmt8sVUkyjoqY5JN1Wq2W1cPZ7FWdwyPielpm+UD2K%0AbWe6hcXe2KJqyvASrcbbCmY9ujft2M2OXfZqmq0izJGgMMc8KPD292stv+Pz+dhaUU9TS7tWT2TW%0A+sEuNpls8JGISKiIZMM1QgyA2I12i3XP0Yy/VYbuYyEIVN/UZrkBi+18ojm/kRLrcbuYPLRYm8s7%0Aq603/hc/W6WtP3a7FhhhpjcBym9uammnqrY5rENVXRfIwJnRBUGhryV43UFRZKvof0NzO+VhnsFP%0A52zk2Y9XUOZvVZfodYdUTv09YcxA/SZt3PjFshqzwEmscLlcDOmtBH9Wl9Vy+7/n6cSCQB8wiqXd%0AoRXcLpeWmfliXnDP+saWdo0RY6RGOoFuhkCGcaaK5R+idoZTcLlcDBLu7etfr9Y5I6KjeaxJxjRW%0AGPvtmrVtUzPdZk5urJgxroe+X30IR0x8PlQhTwj0w/V63BwyoTToexOHBPdSlqOo7a7ZHVgjzzt8%0AEKDcP5fLxaXHDeP/rplKnxJztplVOdU/Xv3F9vmbLQQ1xWDU7qbgddzM4X/u45X89YX53PnSAluB%0AV2OAMFKn6/hpfYNeW7e1NiKnX/xtQ3rZZ7243S7+ctZY/mAQgXzlS5nbnptnOwHT2KI69sxYAAAg%0AAElEQVRcqxl71I5dniWwRO59bVHETLNOn09re9fDUNrZLT+N/t2zSE9J4PipwWMtwnjvrEqLjFDv%0Alcul77oQCYznfuu7tRHR/UV2pshSystK5p+XT+Gak0fauhdNBkE9u063WabbDsxYqJF0QrCLfc/p%0AjsLonTC4iJMP7Gf63pfz7dVTqA9nVlp0xmY44bW7Xl5oSbVRJ2Mo5zkUQmUGaxtaefmLVXxuYmyJ%0AEKPfkU52gIPG9Ah67ZmPVvCXZ+eaRvaNEB/QaMchLTmBq04cEUTDD9VK7ocl27j9+fnc8cJ8bWOM%0AxekeY0I1q7BRV2bclEsLo6PYgxKhFWEWEDFC36c3coe/f48s0+ysvKWGjs5OWto6uO25udz8rzmm%0ATmBjjEEX45xRDTU1IxEq+DNXaC8SSmE4FEJtQht37Obmf83h5qfnhNx4xPrfnAxzp3tEv3yevHYa%0Ap0zX61uo4mRmULOY1btbgubCp3M28u6P65m7opzP5yoR8bys5C4TUdvTmD6mOwcKmTF1/Ctrm2hr%0A79QZ2dHsPXZgpEwbW6iIGYFoxW/soqa+lfm/6dvpiKVVkQiI2kWioe+2cTzEvuRd4fQCnHuEPhMp%0APudOBHxDwSg0aSZypfXojiHYaoUzZgzkqesO0OosQ5UcbRRKLcR9oH/3LJ6/eTpPXTfNVMlbVJRW%0AYWffM0I1+L0et65FkYpQ1OJQdoNdg1/NSCYlenTZYzEIadZSyay3/ZwVSslEZW2zPTFPQ2ImUqf7%0A6P1688wNB3Lr2QHxvAfeXMxtz821Xdsrrj+R2gEul8u0PKe1vZNFq+1pnIRjfYZDgZB42VnTxENv%0ALWHDdvuMVzFJN8RQt+52ufjzWWP45xVTwgaljcF7u+u6uj+nJSdE3TrRzH5/5O2ltsVt1bUoPSUh%0AaK0OJeRrhLHdnN0xUOdApGLKCV5PUEDuhU9/490f10UsaBwK+47T3Rq90w3mfYojgSqcEG2GJxwd%0AdHtVY1Dkp9Pno7a+RYvGRLvQDO6da5lpfPg/S/hxyTb++/067nn1F8uNUNxIoom0Hzqh1LQ9CWBL%0AVEpv+ERv/I4akM9xU/WGW5OQyTHi1S9lQC/uY4xwRoIDR3fnsImlXHlioNWVnTZSRoGdUDSacPB6%0A3Nxy5hjt7ysf/SmsmmldQ2BBDFeDaXXOO4UabxFzV5SzeksNdY1t+HwK5UlFY3MbFTVNVNYExj8a%0AirdVSYhKk1YphtW7W3QBDmN2YcLg4IxNrHh/5no6fT7qm9pYYRJxbm5tp6G5Td/FIITzY1b3mp+d%0AwkOX7Wf6+U/nbGR7VQM3PT2b2/49Tyt3aWpp590fg2u+rLLsv0d4PW7detDc0s6ydZXc9PQcHn5r%0AsdYfGrpGxAuCdR68IYyJsVL4EpJoIO6r//pwhS4ALNY4OynipcIsgCM+d2pJxYTBheRndU2df2F2%0ACtcKPcs3l+9m9ZYanvt4hY4G3RVOtzHTXS10M2lt6+CpD5bzg78MKJq11w68Hre2boSiHC/1lziV%0AFqUH1Qm7XNadHVKSvFx8jJ5xuHz9Luqb2thV12y7tld1urOjYBxedPQQf/eJ4O/NXKqMb1t7h6nA%0AUvXuFnw+n2ajGQUVxd9tZM8AFFm0FFPRYMPhMLISoxE0TPC6yTUEbOsa27TSuXBYsCrwLERDb+7f%0A3ZyFYKdnus/nY3O5cp3Rijka/YCyinruenkhb3xtT+NJLEMzq9UP9QwYISYCn3jvV1vfUR1T45oR%0ACfYfERwAA7jjhfmWz6HP59OeU5H1GwtGDchnf6H7wCP/sW7ju72qgec/WcnHszZotno0Y3DBUfrg%0A6rJ1VXw6ZxO3PDOXhasiL3cxw+/O6a5vajMV2GiJsU9nuFq09o5O09rqZeuqePUrWaP8RVvTZidD%0AYDz/J7M2cu0TszQhHyt6eTj0757FI1fuzzUnj2BYX2tK0NqttZaZxlgz3anJXm4/Z5xp0CLU8bZX%0ANfDyF6tY7ndGPG5XzBkns81ajZ7VN7VpTpcZ5cvlik3IJiM1kVOm92f0gAItiPLGN2tYsrYyJL1Y%0AjIRffMzQmAWFBvTI0rWy+mTOxpCfV6/N43ZFHfwR1S1FbK1s0G26aoCovqmNKx79iZv/NUcnepET%0ARQDNaoFWKUcVNc18PncT1z85ixc//U17X0elSk3QKbNHCmNPcRVinaqxvrq5tZ1bnpnLDU/O1tag%0ApERPVIGnnIwk+plQrNaU1TJz6TY6On3U1rfyzUJF1daq3r6rHJ//FUQDuqmlnX99sAJQ6N5iILQr%0A2lVBsJNtXN8qBc2JkywYW7FC1XlQIdIudwilF3si4NLW0cmy9WJ3D+VanG5VZsTwvnlk+w3JzeX1%0A3Pf6IuasKNcFhbuiN326obvJzKXbmeMXjvti/madMeikiJoRqjMaKtOtBuX7dc+K2OmdOKSIx6+e%0AqisRuOqxn7jhqdkhS7xEqKyc7CiSH4N75/LYVfvzxDXTgt77z3dr6ez0cefLC7nuyVk6FfvP5yn7%0Awjs/rKPCX/5k1q7pptNHc/DYHpx1SLBGQTiGwv1vLALM7dDahlZe/2o1KwytJqPNdJoFzuw4vYDG%0AdoLoStxSkxMoMinzs8N62FrRoHUdKo1SV8ftcpkGQGYu3UZ9UxvfLNzCg68ttGwnq5ahTR/d3ZS9%0AEAlEDZ5ddS18t6gsbLZXZR3FEvycPro7D18+xfS9Fz83F/h7b+Z6bnhqNp/M3qhdQ3aMAUCvx82p%0ABwcYeaHCbn9/aQGzlu/g/Z8UFpjb5TItWQmHUEHLWHrXi/hdOd3/+nA5Vz/+Ew++uRhQDNC3v1/L%0AF/M2s3iNEmGNtqaym4XwT3Z6Ii1tHdz45Gz+dPfXrC3TCyo9+t+lfL9oq1YPZKYCaRe3nT1O97cL%0AvSBRjaG+5AMDzTBaZweUqOSIfvlce/LIsJ/9z3fBG2Cb3xlwgWmk2A4SvB7uvWgST1wzlbMPC/RT%0ANltomlraefu7tdz63Dx+XLJNE7cpyk3tEmprfVMbS9ZUctVjP2l9Yp94Nzj6mJacEBGFJhTExf/x%0Ad5Zx9eM/8/lcPc2/vqmN/3y3RhdhdoJi6HK5dBTk7xdtNe0fvaashuc/WakJrmWmRZ5hCHst6Onr%0ACX666eI15gyIUFleK1gFKcQ+m//1U8dm+Q3eqtpmnhbU7a84cURMmaaxUgGPXDGFY/fvYxm8qzaI%0A+i1ZU0ldQystbR3aPchJj65Htsvl4uYzx/CPCycGBS9VdWgIqPRvMxH1AsjL3DfquVV4PW4t0PPq%0A57/pnA6R0h9OtT9aGDPd6l7j8/l46fNVLPeXvwzpnRNVdskOjFRRMfO11U+1zslIChJEdApGUaaZ%0AS7bxxjer2VnTpO0PsehY2IWqIP/94q2m73fF3mM2ps99spJXv5JZvLpS93p03Z3tQWWwGanOa8tq%0AefObNeyqa9bYNtEmH9JTEkwV8EOV+X21YIvGfgpkuqNbg1KTEyxtyPXb69ha0YDPB5/O2eTPbLdr%0AYqefz9usBWB6mNiTg3rlcOYfBppem8vlYnwIodOa+lZ8Ph+Pvr2U0277jN827qK1rYP2jk5e+uw3%0Avl1UplM8F5lqkcLMfrHTRcWYhIh2LTK79nC6Nh2dnTqtg3ExMH7OP2IwEwYXMqJfHqP92eqOTh9L%0A11byyhcyMxdv5dUvZZpb22lqaaelrYOPft7AD0u2asHIHjGUGKowjt9rX63mqsd+CgquiFBr37Nj%0AzDLnZCRx3akjmTqiRNeJ5Odl202Tbp/OUezS93/aoF1DZpSltiKMoryrNlXz4scrdKy+5eurgko2%0AehWnRzX/QvlQTq2tznOhuhBq/1h5Sw3l1Y0sXLWTL+bplfWizXSLtLBeRRn07Z7J94u20tLWQdnO%0Aeq0tyFPv/8oDl+6Hz+dD3hws9BGLemvfbpkMKs1mlf+4d54/gY5OH397UWkMf8+rv3DfxZMoyE4x%0ApXgZ1feigcvl4vLjh/Hk+9ZRnSVrK/n2lzIOHtuDrZUNzF2xQzN8ErzumAyPxAQPiQkeDhzVnXkr%0AypG31FDf1EZjczuff7mKnvmpDCrN4ZtfyvjCRFXRKdXk608dxWtfr9YWmL+/tEAb82Xrqli+oUqn%0AFq4imnpmK1x36kiufPQn3Wv//WEdh0/qRWenj03lu7nr5eC2BmYiItGgV3EGR07upS2o9762iBO3%0A1rHf0CLNsX32oxVU1YnZ3tgW+xtPH81PS7eRlZ6oGVqfz9use65U0T6zSH60WV4rdC9II8HrDnre%0AGprbuO/1Rbp2QU48f1npSRy7fx8Om1DKpf/8Mej9qtpmfly8lcbmdmaM68Fuk4BULCJmXo+bkrw0%0AbY37y7NzaWhu17UB+WV1Bas2VVuWHOxrmW6Xy6U5ursNiraisnGX1XQbsqf1/gDUT8u2a7RXwHbN%0AXTQwGjDf/lLG8L55zP+tnO8WKQ5oVyrWn/mHgRw5uRf/eOUXqne3aGuvyrowu8auQGlRBkvXRddD%0AOFpY/a7vFwU7/pG02YwUqtZH2c7dusDT/W8sUpySdZWOJB/GDyrU9T1X0dTSHkTfX7e1lrf87V17%0AFKRpa1KsTsf1p41i1rLt4FLKm1wudEHnhuY2nv5wBYssSt+i0XW5+JihHD+tLw+/tYSqumaSEjw6%0AZtMX8zazzD/37n1NyXznZyWb9q2Pll5thbKKet6buZ6xAwtYvKaC3iWZjOqfT0tbB98s3ELPwnSd%0A4OF5hw+KPtOensT9l0zm/ZnrmbeyHB9QvqtJu47vF2/F54OxAwsY3DuHL+dt1gLiKmLJMvfvkUV/%0Av6NZ19DK4jU/A/C8wHBbvaWGy/450/IYZtn6SJGS5OWYKb2DOgq99Nlv3HPRJL75pYySvDRG9c9n%0A047dzF9VrrHdotWWEjGsTx7D+uRR39TGVY8F7NDtuxopyE6h0+fD6wm2jWrrnXkGQQkAiT7R/727%0AjN2Nbbz3w1pOPKAvh0/qxfs/BZe4FedGtxepopmrTHw7IOIWdmbYo063JElJwFPACUAj8LAsy/+M%0A5lh/fmau6euFJm2f7OKqE0cw69ftnHBAX21xa2rp4KdlAcOmqq6ZJWsqefzdZUHfdwH9YuxPe9R+%0AvVm1eQlFuamU5KfpFIkBlq6tQt5SYyosYdYHOxqMlQo5YlIvPjNkVUW8/vVq5q7cwbqteiXdaKjl%0AVlAzF7ub2nj2oxXab/7LH8fyvkX/QDPxlGgwtE8u1548glv888y4sPzTor7EScMvLTmB4X3zgpQj%0AF67ayb8+XGFKb3e7XI5SPCcMLtKcboB3v1/LvOXbkXrmsGNXg87hBnRtP6LB4F45DO6Vg8/n4+dl%0A2zW9AtGwUFpjtWrGloju+WlRB31OOrAf7/ywTkdL8nrc9ChIY8N2PZ3srW/XBPXndVJEyigepeKd%0A7wK/OS3Fy5vfBI+BE86/Oo/HDyrU6kVFPOBnG5lhX6rpDocPfgqwjZLDtMqLFsbpvGJjNe/NXBfE%0AurJSwHcCxnVt2boq7nn1F10NY1eot6twu1wU5qSG1JboinpyIwb1yuHj2RtN3+sqan8kdeJG8SEn%0A0ctP2W3v8PHU+79y9qGDSEv2ao622OHBqDgfCbweN1eeMJz/M9Sx/vX5edxz0WR21jQx+9fttLZ1%0A6oQdH3prifbvaNhOIob2zmVo71x+WLKVuSvK8fnQqKuglNqFsr+njCixftMCbreL4txU7jx/Ag3N%0AbaQmJXDFowHHzuhYAqYON8TeOjc50aOrEVcD4J8Ic18MyBsRrkY9HAqyU7jomKH0Ls7gre/WUlXX%0AzAX3f6+zeX5cvJWDxvTg20VlQd+Ppke1GaJNolh1wokUx03ty4Ae2Tz8n8Dcrqpr4eKHAgH5KcOL%0AmfXrDt33nOwiYQzgqEzP7PRE7jx/Il8t0Ce/1MC0U+vxYRN7aU6wGPR+98f1NDa3B9lmEHnLVBHX%0AnjKSBat28u9Pfgt6b/WWGgoLY7Nx93Sm+yFgDHAg0Bt4RZKkjbIsv+fUCdJjeNhGDcjXxA9WC+0q%0AZi7drv3b58PU4QaFoh5rpm9I71zuOn8CWelJuF2uoAn/pomjAQqlMxYBLyNOOrAfC1aVU1Fj3aPa%0A6HBDbBFGq2MZjct7QrTw6J7v3BikR1EjaKY3EAuOmFQa5HQ/FaK2ZNygAkcdf7MgRllFA2UV5tTi%0AwQbFzmjhcrmYOrJbEJMFYM6KcuasKDf5FkyKoo5HxWETShnaOzfoN+dkJAct7MZNDiJT5gwHl8vF%0AAaO6heyTbrYpQHT1jFbo0y3T1Om2QqLXHZPB/XtFekqCoywXEW0masefzNYbu8P65HLMlK5R7gaF%0AgdS9IE3Xi93Yu35437wuO384pKckhNQjcQoDQgTVD4qgL3EkiMSBOHJy9JoS4aBS6wEWrqpg4aoK%0Abj5jdNDnstMTYw5+jxqQz/HT+uqC64qz8YOt7zvVstCqXCKUw33g6O4xlVmkJHlJSfLaahMW6hix%0A4KYzRvP+zA1sr2qwdOytHG6I3elWUSrMOeN4+MDU4fZ63FGXmRoRTQDf63HHLMwswkzRXYSZLSI+%0Aq7HCirFQU9/KzKXb+GyO3kZT71IsCVARofbVz03sQ4jN6U7wepg8tJgtO+upqGmmpbWdFRsV/ZrV%0AZbXsPzbMAcJgj9V0S5KUCpwPXCXL8lJZlj8EHgCucPI840LUxUSCaLIWnihrmY3oXhCoRwgXsfR6%0A3Nx+zjhuO3tczOJZRlx3yqiIv9OnxLmHfViYxcYMVgro0SA12avrWW0HgxxyOlVEWiM8w9DnMla4%0AXS4evXJ/258vdtDhOmFaX9PeiaEQS+DJ7XbRqzgj6DmyY8B1RX/i48L08rSCWUueaCHWtNvBhCFF%0AjlMbfw+YOqLE8fVXRWt7aBGjg8f24LpTR8XUqtAObj5jDLefM45DxpuvMV19/lAYPSC/y5gGIrwe%0At9ZzWkRRbmqXnT8rPYljpvRmZL88zj5Momdhum5vHN43j5vPGM3zN093rLTI6jqMpTv3vxHMeJk0%0ApDjm2naXy8WIKIM4HreLEf2cCQBFs5Y5VWYRLT0bYtP3AehdnMm1p4zkJpOgih04leUcWJodcdba%0AqSy3iguPGhLR5/uUZMR078wgdrMJh5K8VIb0dtYOtcI7P6yzDA45xXyKphtNrHaoy+Xi1IMGcMUJ%0Aw7n+tNGaE2/FsI0Ee1JIbSRKZn2O8NrPwMRIDhIqk3bZccMcizBFs9g6neUE5eaHoq1JPbPoU5Jp%0AqpYZK4pyU7ngqMERUYb7d4+NXi9iVP/glgtGiFGw4txUx2g9Ks47YlBEn3e6T2wkGgEDe2SZqk/H%0Aisy0RO69eJKtzxZmOxfh9XrcHGDSvzUUnIqwiwhH1+5VnMHZh0ohPxMNstISbTn8RkPYScaLMWI8%0AY1wP3WsDe2brFNuddPh/T3Ays2GEKBJzy5ljuNKgJO5E7ZwdpKck0KckM6ilYkleKhcePWSP9Ga/%0A4Nhhpq87xbCxA+Med8uZY2ISrrKD46b25eqTR3LgqO78/U8TuO7UUTxwyWTuvmAi154yEqk0Z4+M%0Af2pSeAN4ZH9nHN7SonSmj+7O8L55Edkgj1y5v2PBh2icVyfqeVXcdUFE5jGgsB2cmgv5WSlhs4bG%0AINyUYcUWn4wcbpcr7LN1xKRenHZQQPQVhx+DyYbfUxqmhOPQCaXOXgAwekABBYJtdesfx+qYPZcf%0AP5wzZgxA6pnNVSeO2CNrQSjMGNvDsfaJke6tLmLLdJuhyKGsPexZp7sEqJRlWVT6KAeSJUmytUpf%0AeeJwrj5pBE9fd4Dp+2Z98aLFwB7ZQcbMjWeNZVBpNr2LM7jp9NEM65PLqP75Wn/W46PMTIXDEZN6%0A8cwNB3D0fr211wqzUxhUms1ZXWDsi9hvWAm3/nEcfztvPN3y03SbkFm/yaEOUgzdbhfHTOmte02k%0A91114ggeu2oqfzxUont+Gmf8YYDji02BIdN95h8GaiIx4wYVcsmxQ3XvOZ3tSvB6uP5Ua8bBRUcP%0A4dkbD+Sak0dy1Uldt9gW5aQG0SeTEz3cePpojp+mzPs+JZlR9WgPBaMxrUaQU5I8HDGpF1efNEJT%0AWS/ITu6SjLNRifTgMT20f99z0STuOHc8owdE3xc9FB64dHLYnuvXnzpam5PpKQl0y3dwg3C5dIGf%0AE6b15eQDlfF2ueCsQwbq2rPsibravRF2AoTRQhRTykxLZPTAAo4S9oI+Jc4H2kIhOdHLC7ccxE2n%0Aj+b+SybzjwsnMXmoc4Z2KBw5pQ/XnzaKaSMDNbODe+UwYXD0ZSWxYmDP7P/JvM/PTrHsutJVON/Q%0Ax9YMTig3g5Jw+OOhEteeMpISm5mr4/bv42h5VUF2SlA3FjWwnZTg4TiTIHuhg4HH7vlpQfvuWAs2%0A55+OGMyFRw8JsplixcXHDKVHQTqnTO/PC7ccxPM3T+fA0d3JTE3gxtNGcdrBAzQbGOCsQ5y1SbsX%0ApPPoVQG2XWqSl6evP4AXbjmIF245iJMO7EdvYQ009it3AqIT98AVU7nh9FG61nYiukrb4pqTR9Kr%0AKIPjp/WlX/cszpyh7L2HTyplzMB8Zozryc1njumSxIPIrLn9nHG6/tmgr2FPS/Zy+owBjp3bWLb3%0AhwmlHDRWscFcLvjrueO4Rui6NGpAvuNMgxIHbSqXE2psdiBJ0lnAXbIs9xFe6wOsBXrKshy2cLCq%0Aqt6n3oC6hlZ+21TNxu11fDpnE7kZSTx69VRHr3l3YyuXCwqFHzx4DA31zXQY+lRur2pgx65GRvXP%0A7/IIk7y5hpQkj67WZU9j+foqMlKVuq2layt5/avVVNY2M2pAPteFcBCjQVlFPX/xi5k9++cZpCW6%0AWbVxFy6XS1OY7Gqcffc32r9fuW0Gjc3tLFtXyfC+eaSlJLC5fDeNze2OU8tFrNtaS3tHJxt37Ob1%0Ar1ZTmJPCg5ftt0cjmhu213HH8/MBpeb/GL/B4fP5WLq2itKi9C7J+H308wben7meEw7ox5H79TJd%0AUH9dV0VRbopjdUQiOn0+3vpmDcvWVXHlicPplp/G8vW7yM1MoruDWeVw1/Dr+l18OnsjTS3tTBpa%0AxM9LtyOVZnPO4YNobG5n4aqd9O+R5fg1rdywi1e+lDlqv17sP0JhHqwtq8Xn8zGgZzbtHZ08+vZS%0AWts6uOGM0SQ6HHjZGyCuAS7g4HE9GNw7F1+nj7ysZPo5yPAx4s6XFmi6Fo9fM1UT7Nte1UBFTRPD%0A++b9zzMbewIej5vMzBTq6pqoa2jhwTcWU5ybysXHDt3jv3/x6gre/GYNJxzQl0l7KOCwN8DjcbNk%0AXRUPvf4L00Z2o66hlbb2TjaV72Z3Yxsleancf+l+jp/3g5/W896PCrVzwuBCrZMNwONXT6XT52Nt%0AWS1jpALHA9/rt9XytxcWaH8/d9N0fl1fxdA+ubS0dXCV0GFE6pnNX84e2yXzcXdjK2vKatl/TE++%0AnL2BT2ZtYPKwYmb/uoMJgws5SWjxuaexcuMuXvpsFYdPKmW6EJR2ErOX7+C9H9dx9H69OWC0PhDR%0A1NLOtf/3M43N7Vx54nDGOxyE21bZwGP/Xcr4wUVcePwI6uqa6OjoZNav2/no5w1MHlrM3JXljOyf%0Ax+kzgvuw/97R0NTGio27GN43j5QkLw3Nbbz6hczs5TtIS0ngsav354u5m/l52XbOP2qI44GHJWsq%0Aef3r1Rw/rS9HTu1HXV2T1k1gYM9sdtU1c83jisr8X88d77hvsHhNBY/4xZM/fvjYmB7uPel0nwQ8%0ALstyN+G1QcAKIE+WZXON9jjiiCOOOOKII4444ogjjjji+J1iT9LLtwL5kiSJ5ywGmuIOdxxxxBFH%0AHHHEEUccccQRRxz7Ivak070EaANERaapwALzj8cRRxxxxBFHHHHEEUccccQRx+8be4xeDiBJ0tPA%0AFOBPQA/gJeAcf/uwOOKII4444ogjjjjiiCOOOOLYp7CnG6peBzwFfAfUArfHHe444ogjjjjiiCOO%0AOOKII4449lXs0Ux3HHHEEUccccQRRxxxxBFHHHH8/4Q9WdMdRxxxxBFHHHHEEUccccQRRxz/XyHu%0AdMcRRxxxxBFHHHHEEUccccQRRxch7nTHEUccccQRRxxxxBFHHHHEEUcXIe50xxFHHHHEEUccccQR%0ARxxxxBFHFyHudMcRRxxxxBFHHHHEEUccccQRRxdhT7cMswVJkrzAbcAfge7ADuBd4A5Zluu76Jzn%0AATeh9A9fDlwvy/Js4f1rgBuADOC/wBWyLDdbHEsCHgcmAZXAv2VZvld4fzTwNDDcf65LZVleZHKc%0AW4H+siyfZ3j978DFKPfvXeBKWZZbo/zpZte/V42/JEmpwGPA8YALeAe4TpblBotjxcc/8nOGm/+X%0A+9/PBr4ELpJlucbiWPHxj/ycoea/F/gHcBbKb34FuEWW5Q6LY/2ux99wrmLgTuAolLm3DngJeNTq%0A95sc41JZlp8O8f7pwF1ACcrcvlCW5Sr/e1nAw/7zu4FPgWtkWa61ONYk/+dHAGXAQ7IsPy+8PwN4%0ABOgLzPGfa4PJcZ4DtsiyfKfwWqL/u6cDLcALsizfamcMosVeMP6jgEWAD2XtB1goy/IEi2PtU+Pv%0AP+//+h5kA08AhwONwKuyLP8lxLH2qXuwJ8Zf+Jzpmiu8/w3Kb34jxDGmAA+irO9lwP2yLL8kvH8I%0A8E+gDzALZfw3mRznRWCNLMv3CK8lAY8CpwHNKHvL7eF+VyzYy8b/SWCILMvTQxwjPv+DjxHV+EuS%0AdADwPYH1X/x/L1mWy0yOsVeP/96a6X4AxcE6HxgInAccAlguNLFAkqTDUDaVvwMjga+Bz/yTDUmS%0ATgT+ClwIHIRizD5gcawU4DNgCzAOuBy4RpKkS/3vp6IYbj8CY1Bu+qf+74nHOR34G8rkEl+/BbgE%0AOBU4zH89d8Ty+02wV40/isM9BpgBHAxMQHmozI4VH/8IYWP+n+q/pquByUAp8MIfHPMAABA2SURB%0AVJTFseLjHyFszP+7UAIA5wGHojwD/7Q41r4w/uq5egDzgV7AScBglM3/CuAjm8eYBjwZ4v0JwL9R%0AfsNEIAfFoFDxDIrxehjKHBgMPGtxrCKUsf8OGIUyfv8nSdLh/vdLgfeB51HuTSXwgclxbkKZe0Y8%0AjnLv/wCcAVwoSdKFVr8tVuwl4z8EWAwUC/8danGsfWr8/deyN9yDp1HGfQpK4O9cSZKutjjWPnUP%0A9sT4C58zXXP977kkSXoasHT2/J/rhrK+f4Wyl9wJPC1J0h/87/cB3kNZ18YBtf6/jcf5C3COySme%0ABA5AWffPAi71B4y7BHvL+Pvf3w9l77Pssxyf/6bHiGX8Z6GsPSXC/38C3rdwuPf68d8rM90oD/t5%0Asiz/4P97syRJFwM/SZJUJMtyeRec70VZlt/y//1XSZJOAY5EuTlXAY/Isvw5gP9avpIk6SaTbPc0%0AlE3rElmW24E1kiQ9gnKDnkaJEDbKsnyz//PXSJJ0BHAy8IokSR4UA/xsYK14YEmS3MC1KFmwH/2v%0A/RXzxTEW7G3j34zCLFgCIEnSCyiZNjPExz+684Ua/5uAe2VZ/gBAkqQbgSclSXLJsmzcgOLjH935%0AQo3/ZSjZ5K8AJEm6xH8tf5ZludFwrH1h/FU8gRJVP0yYZ5skSZoLrJDsRc/dhDCSUIIS/5Fl+XUA%0ASZL+6D9HL6ACOAHYT1h7rgFmSpKUaJLdPw7YLmR+1kmSNB1l7D8HLgAWyLL8qP9Y5wE7JEmaJsvy%0ATEmSMoAXgQOBzeKBJUnKAf4EHCTL8i/+1x5CcZKeCzMG0eJ/Ov7+7Ntg4DdZlitsXO++Nv6wd9yD%0Aw4EzZFleBaySJOkNFMPzMZNj7Wv3oMvHP9Sa63+/B/Aa0BOoC3Ou44FNsiz/zf/3ekmSDkYZ/69R%0AEkezZVn+P/+xz0UZ//1kWZ4tKcyeF4GpKIFb8TryUdb6qbIsL/a/9k+U8X8xzHVFi//5+Ps/k4AS%0AqJht9r6A+PwPRtTj77dhdgqfPR0YBvS3ONxeP/57q9PdCRwkSdLHwo2eAwxFiUyoaf4HUQYT4Avg%0AKlmWq/0G0wbgTP9nUlEomdfJstxpcr77gd0mr2f5Dc3x6LM5c4FElEjiPMN3FgPH+SeL7lj+/08E%0Afja8Nwslg/gKkI4yqSYC1xs+NxTIAz5UX5Bl+U3gTZNrjwV7zfgDyLJ8pfqCJEm9/ef83uLa4+Pv%0A7PzPAEajLIgAyLL8Ewp1xwzx8Xd2/AtQSlrmC68vAxJQIrUzDd/ZF8YfSZIKgaOBI4yBHVmWt0iS%0A9BKKAfm0//OHoVDwBwGr/de+DiXijSRJHcB0WZaN4zUJ0Kj3siyXSZK02f/6hyiUuqXC512AB2Wc%0AdhmO9TnK+Bshjr12flmWmyRJWoQy9jNR6J6JKAyElw3H2B+okWX5Z+H7pmwrJ7CXjP8mlEz3Uuxh%0Anxl/2KvuQRVwliRJ36ME9A5DKfEywz5zD/bg+IdacwHGAutRHIpfw1z2JwTbpKAff812kmW5QZKk%0AJSjjPxvoh7LGjSZ4XZ8KVMqyPFf4/j10Efai8Qf4M8o6tAYl02+F+PzvmvFHUsrs7gLulmW52uJj%0Ae/34761O92MoFIbjJUn6FPgG+NIfaVVxL8pidBhKJvQelFrrGcJn/oqSwUlEiRTuBoLqT9Qshgr/%0A5BkAfItSw5AMbBM+3yFJUhVK/aVugZNleSf6yEwyysRUDdUSlDpKEeUoBi2yUis41f9d46X2RTH0%0ApkiSdA+Qj1JTebNJ1iUW7C3j/53h9ZdQnL8NKA9fEOLj7/j874sSpSyUJOkZlEXpa+Bq2aSuNT7+%0Ajo//LqANpbZcPX+p///5JsfaF8YflE0PYKHF+z8Dl/szEANRqG53AG+j0OA+ACTgRBQHoRgw26hL%0AENZ2P8qBHrLCYvrK8N7VwDJZlo0ON7Isb0aIjvuNltNQ5kHIc/m/vww4xv9d4+H7Ahv9Wci/oMyp%0AF4F/GA0ih/A/H3//vwcDbkmSlqEYTp8DN8qyHBSk2sfGH/aee3AZ8CrK+uVGWf/vxAT72D3YI+Mf%0AZs1FluUP8a/fZu8bPrsJJVCC//PFwCnALf6Xwo3/IpRsudX4b/Bnx29B8R+elwW9EIexV4y/JEmD%0AUGjlI1GeBUvE57/z4y/gVJQ9wLS00X+svX7890qnW5bluyVJWocywS9EmfC7JUm6WpbllySl/vBy%0AYKwsyysAJEk6B6iUJGkooIod3SjL8hz/+7cD92Fi9IqQJKkfykC+JsvyUkmh9vhQiuZFtABJYY7l%0AQomWpBOIJKdGcyw/0oE0/7GuQbl/z6BshKY1VtFgLxr/JYa370N54O5HySyOIQTi4+/I/J+CEvl+%0AAoVmvgulruUV4Ngwx4qPf4zj73/tPeBeSZKO9x/7QRRHPDHMsX6X4+9Hrv//VhHtauFzfwJ+Foy/%0A+yWldj0DfzZatqYn2x4PSZKuQDEmTGuKDZ9NRglIbCNQAx7r2A8ELgLORTEengUaUIRdnMb/fPz9%0AmY1+KNmSc1GyrI+irD3Hh7r4fWD8YS+4B/5/DwIWoNRHdkPZg29GyI6bYR+4B3tq/LsE/n3qXRQn%0AXBWSinX8h6CM/dkojsqzkiTVy366usPYW8b/GeCvsixXhAt6iIjPf8fn/4XAc7IsG8fPFHvr+O+t%0AQmrIsvymLMtTgUIUCudy4N+SorzbF8XgnCNJ0m5JknYTqD8Z6P+/D339xUKgQJKkPKtzSpI0ECW7%0AugZlYEHJYrkIvilJKEqeVsfyoGS3jgCOESZcc6THEtCOknW/UpblH2VZ/haFjnGBje9GhL1o/MVr%0AWiXL8nyUiNcISRFosDpWfPydGX+VpnyvLMuf+p3IC4CjpYDQl9mx4uPv3Py/EqWWb4v/v1koG55l%0Afd/vffwJULet5lg34XMS8Iv4pizLd8iyvNrGeWyNhyRJl6EwIK7x/25LSJKUhiJm1B84Sg7ofsQ6%0A9hnA6bIsz5MVfYV/YK1tESv+5+MvKyUSeSjlEov8434OcGyYtWdfGH/YC+6BJEn9gYdQNC4W+LOu%0ANwI3S0rpnSn2kXuwp8bfcUiSlI7CCukDHC04Kk6N/3xZlt9DCbzss+MvKVoublmW/x3h9+Lz38H5%0ALylldlNRbBo7n99rx3+vc7olSRouKcXpAMiyXC0rAkMHAltRVBPVDP0UFMqH+t9A9HTANuHfHv//%0AzWoq8WeofkShJhwhLFJVKDeqWPisB8UY2G5xLC8K1fRo4HBZlkUK+laCJ3Gx1bEMUD8jC6/JQLJ/%0AUsaMvW38JUlKkCTpBP8mol7TTpT7EkSv9X8nPv4KnJj/Vr8ZFGEXs2PFx1+BE+OPLMuVsizPQIko%0AF6KwDgqBjRbH+t2Ov4CFKGM11uL98Sg07zb04xwpwo6HJEk3oIz5DbIsPxHqYJKigfAVSkbo/7V3%0Ab6FSVXEcx78+BVFR0RW7PsSfJBCjGwVSDxUVRVhQ4ENSUT0EXayHoojsQgUWFdUxIzIxULQLCSLd%0AoIjEAl9K+RedMiS7GeIlU7B6+K3p7DNn5sw5OHNmO/w+EAdPe/ae+e09Z2atvdZ/XZKZw5M51ji2%0AAn/n6IqtSZv3YBfUIv/M3JWjl6XZVH5Ob7WzAcof6nEOZgG/l8/chg3oy+fRtDBA52Cq8u+qiDgC%0ATYk6A7g4M3+s/O8DzX9XZla3HfT8bwDOqXSuPwjMjogdZRTsGL7+e+JyYDgzN3basO75167Rjb7Q%0A3hsRM6u/LCf2LzRf8XtgP3BMZg6XUHeioWfHl4dMQyXjG84Ffs4WE/BLr/laFOBlWVmLNzVW/0s0%0Aib7hQmAf7Qu8LEbVPS/PyqT7Yl15fNVF5fedbCjHrWYzA732bRN4/ETUKn/0pl+CKjk3tj8FdXps%0AojXn373r/yc0PKf5Nf9DZe5YE+ffveufiHgzIi7NzO2lx/Yq4NdxPoAO5vwBdTSgpT0eLsPk/xcR%0AJ6PhbI0hY981PSci4vNQBfhOc63WUfnbXvZ9Uvl9Y9rA06iGwbhDyMrzfAc4DZido2sAtDrWoahR%0AM5Hs16HOjWrV1hm06Xg5UHXIPyLOLF9uT61sPwt9wWtV5Xlg8od6nAP0t/+YUOXqhjNR4+uP5h0N%0A0jmYwvy7pow+eA/dhZzd4k5jc/6Hoc+pieZ/WGjZsYZBz38uqnfS6FgfQu2BmYydG+zrf/Q23bz+%0Az0cj/MZ1MORfuzndmbkhIlYD70XEA2iI5gloDP0hwNupiouLgaGIuA0t7fIs6nH4gZFCQ8+H1lA7%0ACq2B+0Kbwy5EHRC3AkeUnkLQB8tuNIdpKCK+QW+0l4FXc+xyYYTWQ7wJDQ8dDq0bB7C/XMQr0fzM%0A59AFeweaZ7BiAtnsjIjX0Lpz88pzfgrNc2h5B22y6ph/qIDXkxGxBY06eBF4NzPHNLqdf0+u/+eA%0ABRHxYznWy2idxN+ad+T8e5L/NuDxiPgZOBZd/0+02tHBnn+Tu9CanGsi4jE0CuActI76xzmyVMkQ%0AWr7kbuB9VDhoBqpGOh0gIs4Gvsmx88FeAT4JLYHyFeo4eT8zN0fE0SjrJcCKSpagu3/Nr/lWNCLi%0AamBHZft9pbPldeC+0Bqgq1HRme+zLL82nsz8NlTU743QUPcT0bzalgWtuqTf+U9DX+YWR8Q96H00%0AhD57xxRxZPDyh/6fgy3ARrSc4H3o788z6H3RyqCdg6nIv5tuR8NwrwR2VfLfm5nb0dzuryNiPhp+%0A/iiwMTM7Nmgyc2NErEX534k6Zu4HHurB62joa/5Nd/WJiD+BPZn5Q5uH+PrvzfV/FrpeO6l9/nW8%0A0w06YUtRIJtQOIejnovdZZv5qIrmSvTFeC9jS9svR+P6l6EP6qfbHO9adIcqUaO68d98gMxcjuau%0ALEJ3pL5AYbcyB/XsLGra1/qyr51oGZrZ6APuPDQEdE/nWACtk7sGLQC/uvx8cIKPnaha5Y9e3yo0%0AZPaj8pzmtdmX8x/Rret/IRpeuxT9Af4O9XK24vxHdOv6f6g8j89QEamF2b5wzSDkD/z/hecClMsy%0AVL19Aer0uaay3TCqkHoLWlJnDprH9Uv594eol/yKFsdYh76oPoKqsW5j5Nq+FBWOu4mRHLeWn62G%0AFs5BIxxWMzr7VeVYm8s2N6PzcSTtC4K1ujswF93h/Qx4A3ghM19q8/gD1u/8y3vpGlS74FN0B+MD%0A4N42T3mg8odanIP9qAG3G52DJcBbjF5CtWqgzsFU5D9Jne4aNvJfw+j8V1Se5/WoU3Y9Kg513SSO%0AdSMa4fY5asA8m5mLJvcSJq6G+Xfi6783+R9H+4JuVbXPf9q//07ZyJcpExqONgycnhoea1PI+feX%0A8+8v529mZmZmVXW9090N0zpvYj3k/PvL+feX8zczMzMzYLAb3YN3C//g4vz7y/n3l/M3MzMzM2BA%0Ah5ebmZmZmZmZ1cEg3+k2MzMzMzMz6ys3us3MzMzMzMx6xI1uMzMzMzMzsx5xo9vMzMzMzMysR9zo%0ANjMzMzMzM+sRN7rNzMzMzMzMesSNbjMzMzMzM7MecaPbzMzMzMzMrEf+A6VQlDlHaw3kAAAAAElF%0ATkSuQmCC%0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6" name="AutoShape 6" descr="data:image/png;base64,iVBORw0KGgoAAAANSUhEUgAAA90AAADZCAYAAAA9t1MNAAAABHNCSVQICAgIfAhkiAAAAAlwSFlz%0AAAAPYQAAD2EBqD+naQAAIABJREFUeJzsvXeYHFed/X26J0dpJCvZki3J4VrOxjbYWE6EJeMAeIFl%0AWWzALHGBNWFfvJi0YBswBvMzYHDAEZwk52zZkmXJylm6ynk00mhGGs1MT8d6/6iq7lvV1d1VXdXd%0AE87nefSou9K9daumq879ppCmaSCEEEIIIYQQQkjwhCvdAUIIIYQQQgghZLhC0U0IIYQQQgghhJQI%0Aim5CCCGEEEIIIaREUHQTQgghhBBCCCElgqKbEEIIIYQQQggpERTdhBBCCCGEEEJIiaDoJoQQQggh%0AhBBCSgRFNyGEEEIIIYQQUiIougkhhBBCCCGEkBJRXekOEEIIIcUghPgYgE9KKf/Dwz7HAdgG4AtS%0AyvuEED8B8GMpZaCT0EKIWgA3AVgspXw4wOO2AFgJ4CdSyvsCOubrAFJSyvcY37cBmCOlvDaI4xdo%0A+4sAZkgprze+/weAuwFMk1LuLEP74wH8DsAHoL8TPQfgu1LKfaVumxBCyMiBlm5CCCFDle8CmOLz%0AGJrxL2gmAfg2gJqgDiiEaAPwLIDjgjqmgf38rwDw84DbyMUNAMYo358BcAGA9lI3LISoAvACgPMA%0AXAfgPwFcCOBFYx0hhBASCLR0E0IIIcETCvJgQoiPA/g9gOYgj+uElHJlqdvI0/ZBAAfL1NzVAM4E%0AcIqUUgKAEGIlgDXGusA8FAghhIxsKLoJIYQMOYQQcwBcYnxOArhMSjlXCDERwC8BvA/AUQBWA/iF%0AlPJpD8e+HsBXoVurlwK4GcBTAC6VUs41trkCuqX9LAC10F3Wb5dS3mG4sG+FbkG+VwjxEynldGO/%0Ai6Bbkc8DMADgaQDXSyk78/RnFIAnANwH4I8Alrg9F4djTYEu3t8DoB/Arx222Q7gNSnltYo7/n9D%0AtwZPAfB1KeXfhRCnQXehv8jY9VUA/y2l3KYcayL08fsggAYAywD8UEq50HBjPxbAFwy38mlGv+4G%0AMNV0LxdCvB/A/wI4A0ACwIsAfiCl3G2s/w8Af4Nupb4NwNkAOqBfj9/mGY5/ASBNwQ39y3ohxHoA%0AHwZFNyGEkICgezkhhJChyFcBLIcu4s4HsMyIz10CYCaAHwK4CrpgnC2E+IybgwohfgxdSP4DwMcB%0AvA3gESgu2EKIj0AXwYuNba4CsAXA7UKI8wDsNZaFAPwMwJXGfhcDeAVAL4BPAfgvAJcCeE0IUZen%0AW/3Q456vhQ8rsBCiEcA8AKcC+CKAbwD4EoB32zZ1cre/Efq4/DuAl4UQJwKYD31i498BXAtgOoD5%0AQoijjPaaALwFfXLkeujj0A/gJSHE8dDd2Dugu8yfD92l3OLuL4T4d+gieweAT0N32b8AwAKzHYMw%0AgH8CeAjAh4zz/LUh2HMxA8BGh+WbAYg8+xFCCCGeoKWbEELIkENKuUEI0QNAk1IuBgAhxP8CGAvg%0AfNMKCuAFIcRYAL9BAculIUp/AN1C+iNj8SuGeLxO2XQGgHuklP+t7LsAuiC+TEq5WAix3Fi1VXHX%0A/hWA9VLKjyr7LQSwHrpo/VOOc40D2JSv7y65BsBkAKcq7tSLoIvMQvxTSvl384sQ4kEAfQDeK6Xs%0AM5a9Cn2S43vQx/Ea6Jbss6WUq41t5kOfLLlESnm3ECIK4IByDaG0EYJuJX9eSvnvyvK3AKyDLuR/%0AaCwOAfiplPJeZZtPAPgogJdznNMoOIvuIwBaXYwJIYQQ4gqKbkIIIcOFSwC8pQhukwcA3C2EOBlA%0AJM/+7wZQD+Ax2/KHoYhuKeVvgLQlVwA4AcC5xmpHi7UQogHAuwDcYkvStR266H4/cojuAJkJYIvN%0AnXq3IfwLYY/zfg+AOQAGlPPphW5hfj900X0hgG2m4DbaG4A+aeEGAWAidK+DNFLKrcYkx6XKYg3A%0AQmWbmBDiAICmPMfP5+2XctlHQgghpCAU3YQQQoYLY6C7edsxyz+NRn7Rbbor77ct74CSGM2wnN8J%0A4HLo4mwTdLEJ5E6g1gZd5P0AGeusiQbdalxqxgBwih1vBzChwL69tu9jAfwrdJdvFQ2Z8RuL7LH0%0AgpnV3Kl81z7osdsq/bbvKeQX1ocBtDgsbzXWEUIIIYFA0U0IIWS40AXdMmrnaOP/nMnKDHZDF80T%0AYHXnHm/b7mEAJwG4DMBCKWXcsGRfh9z0QBekt8LZzd0uGEtBJ4DjHZaPLeJYh6C7bf8G2RMNCWWb%0AqfYdhRAXAOiWUm4o0EaX8b/TNZ2EwtezEBJ6Ijw7J0CP5SeEEEICgYnUCCGEDFWStu9vAHi3kaFb%0A5XMA9kkpC8Uur4Bu4bzStvwTsCYXuxDA41LKeUa8NaBnuwYyz1VL36SUvdCTvp0spVxm/oMem/wz%0AWF2lS8WrAKYJId5hLjCSkZ1fxLHeAHAKgJW28zETpgG69X+6ECLtTi6EqIeehO5aY5H9GqpI6BZt%0ASxI8IcR06MnU5jnt5IGXAMwwwg7MY58C3f39RZ/HJoQQQtLQ0k0IIWSocgjA+UKIy6An57oVeibt%0AV4UQP4We2OwL0AXtNYUOJqXsFULcAuCnQogIgNeNff/T2MSM810E4N+EEMugW8fNbOkpZGKITffk%0A9wohNkgpFwH4/wA8K4R4AMCD0J/B10MvH/Yz76efQQhRC93dereUck+Oze6HnjF9lhDiR9AThv0I%0AxU3A/wx6ZvJnhRB/AhAF8BXo2dw/aWxzD4BvAXhKCHEjdMv0twHUQC99BujX8Gwjs/sitQEppSaE%0A+B/o8fgPGv0fBz2TeieA3xXRb5V/Qr8mzxvthKAnu1sJ4FGfxyaEEELS0NJNCCFkqPJHAHEAzwH4%0AoJSyA7oFdCmAP0AXTpMBfFxKeZ+yn6UslfpZSvkr6KLuc9BraM8E8H1jtRnX/Hno7se3A5gF4GPQ%0AXctfhFGzWkp5BMBvoVt9nxNCVEkpXwbwAaNPjwL4O4AY9AzgFsFZAKeSXpMALIBeCswRwyp/GXQr%0A9e8B3AW9hJm9hnnO8VGOtRr6uaag1w9/BLpb/uVSytnGNr3GNguhj9U/oQvbS80a3NDd0ycCeAHA%0AO2DDyJj+SQAnQh/r3wB4E8A7pZSF4sXt52E/dgx6PfelAP5i9HE+9HuJidQIIYQERkjTcj6PHDFq%0Aa/4/6O51BwH8UcnkOhXAX6G/9GwH8B3jJcPc933QZ6anQ385+LKUcpvvsyCEEEJ8YmTh/iyAOWoG%0AdCHE1wHcBmCslLKnUv0rhBDiGgDjpJS3VLovhBBCCMngydJt1Mx8Fnom17Ogu9zdIIQws5c+CWAv%0AgHOgl2iZJYSYbOw7Bfos9V3QS6t0ApgdwDkQQgghvpFSJqFnF39SCHGlEOIiQ3D/HMDfB7ngbgLw%0AVQCvVbovhBBCCLHi1b18AvS4ua9JKbdIKV+AnphlphFTNw3AV6TOTdCt2WaylC8DWCylvE1KuR56%0AfN1UI46LEEIIGQx8BHoCrzugJ9r6FnQ38a9UslOFkFL2QfceW1LpvhBCCCHEiqdEalJKSxZRIcSF%0A0OO1vgY9++kyKeWAssub0F3NAeBdAOYqx4oYSWguUJcTQgghlUJKuQO6i/mQQ0q5stJ9IIQQQkg2%0ARSdSE0Jshy6WF0Av/zEJumu5Sgf0hDFwsZ4QQgghhBBCCBlW+MlefhX0jK1nQU+O1gi9ZIhKFECd%0A8bnQekIIIYQQQgghZFhRdJ1uKeUyABBCfBd6vdG7ALTZNqsD0G98HkC2wK4D0O22TU3TtFAoVFR/%0ACSGEEEIIIYSQIvAlQj2JbiHEeAAXSCmfVBavA1ALoB3ADNsuE43lALDH+G5fv9xt+11dfQiHKyO6%0Aq6rCaG1tQE9PBMkky3eWG45/5eE1qCwc/8rC8a8sHP/Kw2tQWTj+lYXjX1kGw/i3tTX52t+rpXsa%0AgCeEEJOllKaYPhfAfuhJ074nhKiTUppu5DMBzDM+LzS+AwCEEI0AzgZwo9vGUykNqZS3uuJBk0ym%0AkEjwj61ScPwrD69BZeH4VxaOf2Xh+FceXoPKwvGvLBz/yjKUx9+r6F4MYAmAuw238mkAbgHwC+hJ%0A1XYBuFcI8XMAHwdwHoAvGPveDeB6IcT3ATwDXWxvkVK+4fckCCGEEEIIIYSQwYinRGpSyhSAywH0%0AAXgLwJ0AbpNS/tFY93HoLuNLoJdcuUJKudvYdwf05GvXAlgEYDSAKwM6D0IIIYQQQgghZNDhOZGa%0AUav7kznWbQVwWZ59XwRwstc2CSGEEEIIIYSQoYifkmGEEEIIIYQQQgjJA0U3IYQQQgghhBBSIii6%0ACSGEDFui8WSlu0AIIYSQEQ5FNyGEkGHJgy9vxDd+NxcrNndWuiuEEEIIGcFQdBNCCBmWvLp0N5Ip%0ADX94bFXZ205pWtnbJIQQQsjghKKbEELIsEAbJEJ3/fYufPO2uXj8jS2V7gohhBBCBgEU3YQQQoY8%0AvZE4/ufOhfjtP1dU3Mp822OrEIkm8eyCHRXtByGEEEIGBxTdhBBChjwvLtqJ/d0RrN3WhW17eyra%0Al3gilf48WKzvhBBCCKkcFN2EEEKGPAOxTJbynv5YBXtiZc7yPZXuAiGEEEIqDEU3IYSQIU9DXXX6%0Ac/9AooI9Aeprq9KfH3hpYwV7QgghhJDBAEU3IYSQIU9NVSj9+VBvFKlU5dy61QkAQgghhBCKbkII%0AIUOegXjGvfxwXwzJVCrP1qWlWpkAIIQQQgih6CaEEDLkiSox3bF4Colk5SzdE9oa059HNddWrB+E%0AEEIIGRxQdBNCCBnyqKI7nkgiWUH3crXtloaaivWDEEIIIYMDT4FnQoijAfwBwGUA+gE8AuB/pJQx%0AIcTvAXwTgAYgZPz/TSnlHca+7wPwOwDTASwA8GUp5bagToQQQsjIZSDL0l059/Kk0nYlxT8hhBBC%0ABgdeLd2PA6gHcCGATwP4GICfG+tmAPgBgEkAJhr/3w0AQogpAGYBuAvAuQA6Acz22XdCCCEEgDWm%0AO5pIIllB9/K40nYlE7oRQgghZHDg2tIthBAA3glggpSy01j2YwC/hi62ZwC4RUq532H3LwFYLKW8%0AzdjvGgD7hBAXSynn+jwHQgghI5yoIrrj8RQSFUykplq6UxpFNyGEEDLS8WLp3gfgg6bgNggBGCWE%0AaAFwDIBcBUnPB5AW11LKCIBlAC7w1l1CCCEkG1XoxhJJSyK1cKi82cQTKVq6hwK9kTgembMZ67Z3%0AVborhBBChjmuRbeU8rCU8mXzuxAiBOAbAF6BbuXWANwghNglhFghhPi8svskAHtth+wAMLnonhNC%0ACCEGqjt5LJHCq0t2pb+Hy5wyNMGY7iHBE29swQtv78Rv/rGi0l0hhBAyzPGUSM3GrwGcBeA86HHa%0AKQDroCdauxTAnUKIw1LKJwE0Aoja9o8CqPPSYDgcQjhcmfqnVVVhy/+kvHD8Kw+vQWXh+Ocnqbhx%0A7znQhz0H+tLfw6EQqqv9jZuX8VcnADQNvtsmpbn/l8gD6c/xZAoNdX5eiYY//A2qLBz/ysLxryzD%0AYfyLesIIIW4G8C0AV0sp1wFYJ4R4Skp5yNhkjRDiJABfBfAkgAFkC+w6AN1e2h0zpgmhMrsJ2mlt%0Abaho+yMdjn/l4TWoLBx/74TDIbS1NaW/a5pW9LPEzfircdwpDZa2iT+CvP/HtTWgNxIHAMS0EI7m%0AdXIFf4MqC8e/snD8K8tQHn/PolsIcTuArwD4NyllOgO5IrhN1kMvLQYAe6BnNFeZCGC5l7a7uvoq%0AaulubW1AT0/EEjtIygPHv/LwGlQWjn9+YvHcYxIKAd3duuV7y57D+O0/VmDmGZPw2fef5Pr4XsY/%0AllDcy5OpdNukeEpx/7c21qY/b93VhVH1VYEcd7jC36DKwvGvLBz/yjIYxt/vBLrXOt03ArgOwL9K%0AKWcpy38K4N1Syvcrm58NYIPxeSGAmcr2jcb6G720n0ppFU9Kk0ymkEjwj61ScPwrD69BZeH4O5Ov%0ALnc4FEqP2W8eXo6+gQReeHsnxrTU4X3nTvHUjpvxt8R0axqvV4AEef83N2RegQ4difI6uYS/QZWF%0A419ZOP6VZSiPv5eSYTMA3ADglwDeEkJMUFY/DeCHQojvQq+//QEAn4Me2w3o9bqvF0J8H8Az0MX2%0AFinlG77PgBBCyIgnX8KyuPKA7htIpD8/9Momz6LbVV/UkmEjOJFaNJbE8k0HcPJxbRjd7CmFS1lQ%0As9oz4R0hhJBS4iUa/ePG9jdAz0S+F0A7gL1SyiUAPgng8wBWQ89q/hkp5SIAkFLuAHAVgGsBLAIw%0AGsCVAZ0DIYSQEU4+d7PRLbrg6z5iz+cZPJqmWcqVjWTR/cDLEnc+vQ6/fthTJFlZ6OmLYfmmTAVU%0ANfkdIYQQEjSuLd1SypsB3Jxn/dPQLd651r8I4GRPvSOEEEJckM9SWV9bBU3T8Iv7lpS9HyNZdM9f%0AvQ8A0H6wv8I9yeaXDyxNJ1ED8k/aEEIIIX4ZunnXCSGEEIN8ojuVArbu7SmLpdtuMdVgzWZOBgf7%0AuyOW73QvJ4QQUkoougkhhAx58rkHa5pWFsEN6PWe7Yxka/dQITHCrtEjczbjjlmrEU8kK90VQggZ%0AERRVp5sQQggZLGialteanNI0ROPlERdObsqplAaMsGpUc1furXQXPDGS3Mv3dPbhhbd3AgCOnbAL%0AH3331Mp2iBBCRgC0dBNCCBnSFHINTqU0S+3sUpJwsLiPRNfle5/fUHijQcRIukZ9Six7R9fgi7cn%0AhJDhCEU3IYSQIU2hzNMpTUOsTJbuRMrB0j3CYrqd3Om1QT4GzF5OCCGklFB0E0IIGdIkHYSuSiqF%0A8oluWroxEMsea6dxGUwkRpB7ucrgviqEEDJ8oOgmhBAypCmUBEtDbvfyoC2wTrHB2ogT3YmsZTs6%0AjjhuO2f5Hjz15raSWsL7B+IFtyn3xMjOjiN48KWNdO8mhJARAkU3IYSQIU1B9/JU7kRqQYstWrqd%0ALd2/vH9p1rKO7n7c/6LE7De34a01+0rSl3kr9+Ibt83Do69vTi97fcWerO0KeUsEzU/uWYxXl+3G%0ATQ8tK2u7ABAKZT4Pcq9/QggZNlB0E0IIGdIUdC/XgFjceZugY3md3JRHWskwJ9HtRE9fLP15zbau%0AkvTlHiOh2/ML9WzdOzuO4L4XZNZ2lYrpPtwbK7xRwFBoE0JI+aHoJoQQMqRRLcnNDTVZ6/Xs5bks%0A3cFaOB1Lho0wlePkXu5EOJwxuaoZtUvJns4+x+UjqU73YE9qRwghwxGKbkIIIUMa1UrZ5CC6NU3L%0AaekOOsGXk3ije7kzceWa9JZJdIdyLB9Jdbqt9+PIujcJIaRSUHQTQggZ0qgu3aMaHSzdeUqGBR/T%0ATfdyN5bunR1HcMvDy9PfyyW6c7FEHsDNDy4bEV4JI+1+JISQwQBFNyGEkCGNKpzHtzVmrY9Ek+iP%0AOgvBoC2cTrHBI03jRHN4FajcMXuN5XspSro5Cuhcpm4ActchrN/eHXg/BhuqN8YIuzUJIaRiUHQT%0AQggZ0qhCd8KYBsdttu7tcVwedCxvnJZuVwJ6f3fE8j2ao6SbHyIOEy2hfKob7l3jg+RHf12Iju7y%0AlQ4bafcjIYQMBqq9bCyEOBrAHwBcBqAfwCMA/kdKGRNCTAXwVwAXANgO4DtSypeVfd8H4HcApgNY%0AAODLUsptAZwDIYSQEYxaDuyYo5o97bt660GEwyGMH+0s1r3i5F4+0mK6nWqiTxqb7YFg2acElm6n%0AOP5Qfs1dliRj9nuk/WA/HnxpI777r2eVvG2AopsQQiqBV0v34wDqAVwI4NMAPgbg58a6JwHsBXAO%0AgAcAzBJCTAYAIcQUALMA3AXgXACdAGb77TwhhBCiiu5xbd7E88OvbMIP/7wgsCzmTu7lgy1b9GvL%0AduP/7luCvTkyefvFSUAXmnjQNOcJCz8Uc7xyXCmnyYDu3mgZWtZJqPf64Lo1CSFk2OJadAshBIB3%0AAviClHKDlHI+gB8D+KwQ4jIA0wB8RercBN2afa2x+5cBLJZS3ialXA/gGgBThRAXB3kyhBBCRh6q%0A6G51SKTm6hixYASfYyK1MotuTdOwec9h9A04Jyd74KWN2LK3B398YnVJ2ncSlW6sq0EnUytGdJfD%0ACuxUvq7FIet+qaClmxBCyo8XS/c+AB+UUnbalo8CcD6AZVLKAWX5m9BdzQHgXQDmmiuklBEAy5T1%0AhBBCSFFElTjcupqqvNtOm9SKz7zvxKzlWkAmP6cSZKrIicaS2L6vp6TW7zdXt+OX9y/FLQ8tz7vd%0Avq7SxBHHFVF56tQ2AO5c7IMX3d7Lt5XDK8Eezw44l7orFao3xrb2nhGRsZ0QQiqNa9EtpTxsi9EO%0AAfgGgFcBTILuWq7SAWCy8bnQekIIIaQoTEt3CEBNdf7H2ofedSxmHNuWtdzJLbwYnNzUVU3zu0dW%0A4Gf3LsG8Ve2BtOfEPc9tAADs2t9bsjbyYWYvP25CC46b2ArAnejuK7GlO5XSCl7nUsff90biuOnB%0AZVnLm8spupUbsqM7gmff2l62tgkhZKTiKZGajV8DOBvAeQC+C8AekBQFUGd8biyw3hXhcAjhcIEs%0AKCWiqips+Z+UF45/5eE1qCwc/9yYGcPraqtQY7N0f+KS6Xj8ja3p782NNWiod3j0hYDqPILd7fg7%0AabZQOJQ+9sbdhwEA9z6/Ae85p/TzzvZzsgvRfOdcLGbMcF1tVXoSJJnSCrbVH0vm3KaY+z/rWoQL%0AhzCntNKMicnb6zscl9fWVJW03XzMmrcNV15yfMHt+BtUWTj+lYXjX1mGw/gXJbqFEDcD+BaAq6WU%0A64QQAwDG2Darg57hHAAGkC2w6wB4Kog5ZkwTQoVSj5aY1tZgMtyS4uD4Vx5eg8rC8c8mFNYfwvV1%0A1Whra7Ksmz7FatWeMK4F4xwylbe0NKDNoca3nULjX+3g3t7YVIe2tiYMxDIlrMIhZPW1FNjb6LfF%0AeZeiD5pRlquxoQbNzfqjP5XS0m0dzpE0TAuFCvbHy/3f0Gl1n29paUBdfX6LcnVtVUmvy/5DA47L%0A+2PJstwPvf0x3PeCzFrupW3+BlUWjn9l4fhXlqE8/p5FtxDidgBfAfBvUkozA/keAKfYNp0IoF1Z%0AP9Fhff6AMxtdXX0VtXS3tjagpyeCZMAZVklhOP6Vh9egsnD8c3P4iC5kaqvC6O7uw+c/KHDfCxIf%0AOv9YNNish1oigUh/tujr6u5DTSi3HdTt+Pf2xbKWtXf0oHt8E/YrtZibGmrQ3V2a7OEq9jbsgrcU%0Afejr18cgDCAW1UV+MplKt7Vysz01jE5HZ2/O/hRz/3cfsoruzoO9ONLrLHpNenoGSnpdOg7qxz51%0A2his3daVXj5/5V6s27wfk8aWVnj/9em1jsvdnDN/gyoLx7+ycPwry2AYf78To17rdN8I4DoA/yql%0AnKWsWgjgB0KIOiml+USfCWCesn6mcpxG6K7pN3ppP5XSKp51M5lMIeFQg5SUB45/5eE1qCwc/2wG%0AonpMd21NGIlECpeedQzOPuEotDbVoscmgutrqlHl4DEVjSVdjWuh8Y87lMv685NrUVMdtsTtNjfU%0AlOQ6xm3HtLcRGUjkXR8EZox9TXUYIcPqnUxp6bY6D2UnEgOAnr5Ywf64vf8j0YQlwR4AxGLJgvXA%0AB1zeB8VysEcX/aOba7PWPfLqZnz9qtNL1jYArN5y0HG5l3Pmb1Bl4fhXFo5/ZRnK4+9adAshZgC4%0AAcAvAbwlhJigrH4DwC4A9wohfg7g49Bjvb9grL8bwPVCiO8DeAa62N4ipXzD9xkQQggZ0ZglmGoV%0A1+5RhltzS5NV3DTUVSEUCqGmOmwRqEEl0EoYx6muClvip29/fDW+fuVp6e+lylZdqN5ztAwvKzFF%0AdJveacmUls4M/tzCHY779UUSjsu98vRb2zF77laIY0dbliddJFKzT1oETXePfn3aWrJT2pQji3hV%0AeOjGQxJCyFDGy6/vx43tb4CeiXwvdPfxvVLKFIAroLuMLwHwWQBXSCl3A4CUcgeAq6DX7V4EYDSA%0AKwM6B0IIISMYszRUtUOClbDNqm3mBbGXFnPKOl5UXwzRVuuQFGtALW1WoqRZXYet7tOapmFbew+e%0AXbAdkWjCUs6rVClSTEt3XU0VqpSQsJSmYfXWLhzIEdc8UMAK7ZZZc7dCA7Bh5yHL8kRKKzi54lRD%0AuxhSmoZXluzCik2dlmX9UX1ioaWhFt+wWbXt92opqKqqbF4cQggZqbi2dEspbwZwc571WwBclmf9%0AiwBO9tQ7QgghpABmfFeVh5wfdTVVlrrQwVm69b7U1ISzanaoottpgiAIDtks3RqAn/99CQCg/WA/%0ALj7z6PS6Uok88zzra6ssIi+Z1LB17+Gc+xVy/fZLMpkqOLkSlKV74dp9eOiVTQCA331zJkY11VqO%0AXVMTxjtOGoeGuipEjPCIcuSJ9fI3QgghJDjoZ0QIIWRIY7p057Lifej8YwEA5508Pr2srtZm6Q6o%0ATrdpdXeydEcVUVkqR+KYTTRqisvyW2v2WYRfqUSeRXQrjSRTmiUEAADOOH4sxBTdDdwegx00yWS2%0Ae/ln3nui5XskGoyL+yoldtqMYbeIbmPSxTIHUA5Lt4N7ud3rgxBCSPD4qdNNCCGEVBzT0l2dI171%0Ayoum49SpYzD96Nb0MrsoDsrSbfaltjpbyKglw1ZtOYjOQxEc5VC+zA/2ZKNL5QHLd6s1OXiRl0yl%0A0uKyvrbaaulOaWmxafLtT52JO42M2tFSW7od3MvtEzX9AYlu1ZPBjO1XRbc5+aDGcZfDCO00MRWL%0AJ6FpWsVLshJCyHCGlm5CCCGDiuUbD+D7f3oLC9fuc7V9soClu7oqjFOmjkF9bWaeOWGzeAYW020c%0At6ZATDcA3PC3t3HYocSYH+yi8s9PWktEqXHTiWQKBw/nL6HlFfUc62urLGU+UylNd7u3YVpaSy26%0AE6mUxdJ95vFjs9z87dndi6VauRfNe0KNp89YustbkaXaQdlrKH0COUIIGelQdBNCCBlU3P7EanQe%0AHsCdT698u1J/AAAgAElEQVRztX1adHswFdaXzL08dyK1rBJWiRTWb+/K2s4PhSz2C9ZYJzJuf2JV%0AoO2b5dsAfYxV74NkSnMcl3KJ7i27D1smV677+KlZ90wpLN2md4E9phuwW7rL4V7u3MaeztLXjCeE%0AkJEMRTchhJAhTSKdSM39I011NQeCszia7uVOlm4nUakmcwuk/QIW+zXbrCJ/Z0evJe7bL6oLfX1t%0AtcXSnUym0nW7VUxX61LHdMtdh9Ljfcy4JjTUVWeL7sAs3Znr//CrekK1mENMtzr0ZUmkliOB38//%0AviTQ+4AQQogVim5CCCFDmmS6NrZ71fLRd09FQ13G3TzoOt01jjHdpRfdxUwe9PQH1we7e7kqapOa%0Ac8muOsPqG42X1sV5IJZMTzqMNuq3293Lg7J0q+fdabjwW2O6s1+/yhFTnc8b5EjA9yIhhJAMFN2E%0AEEKGNKZreC4rnhPNDTX41XXnp78nAovpNtzLHUSVk6DrC8iyalKMm3yQcd120V2tWPzj8RQ6D0ey%0A9jHdyxPJVEljnNfv6E737x0njQOQLULjiVQg8c32s0ilNMfs5SrlSGOWr1Rd0PH9hBBCMlB0E0II%0AqTirtnTitkdXYtf+Xs/7mi7VXmsQ22tIB0EyTyK17e1Hspb1Be5e7u48zlXKp3UfiebZ0hvWuOUq%0ANNfXpL/vPxTBU/O3p7+fNHkUAGvJqiDiut3ERo8f0wjAOfleEKLbfgw1qzugj42dRJmTqn35o6dY%0AvlN0E0JI6WDJMEIIIRXntkf1hF5y1yHP+5rZoT2L7rC1nFUQJNIx3Q6iKpkt5noHKiO6P3HxdCzZ%0AsB8AEE8GF0utxpRXh0Noqs+8Zixc12HZ9qtXnAbAOkERT6bgt4habU3Y0ZVfpcHIZO/kHeE3k72m%0AaXh16W7bMTXEHLKXqyTKkEHcvD9mHNeG4ya2WNZ19wY3+UIIIcQKLd2EEEIGDcUk08rEdHt7pFXZ%0AylkFQbpkmMu+rNnahRfe3hlI24D782hUxHCQ5aLUUmxVVWE0NWQs3XsOWL0YRjXXpbczCcLjwM19%0A0FCnT4o4ldDyey+s3nowa1nS5l5uhh+cfeJR6WVOkzJBY04o1FSHs0IggvL2IIQQkg1FNyGEkCFN%0AMlmke7mtnJVfNE1Df1S3XDvFdOfikTmb8fzbO3y3D7iLTQ+FYK1ZHqDoVq3EVeGQJZla+8F+x32q%0AbRnO/eImC3ejkUTPSWD7vRc6Hdy0k0nnmO4vfOjk9LKyiG7FK6TW5uKeYvZyQggpGRTdhBBChjTp%0AOt0espcDQDicKWAVhNhrP9iPiFGnesr4Zk/7Pjpni2+3ZsCdlVbT9Ezv5rmXytJdXRVCKGR1MXfC%0AElsfwOSHm2OYmevjDtfdb2x1nUO8tt3SbbrUtzTWpq3d8TJYmjN/K+GsfgYVYkEIISQbim5CCCGD%0AFjfJnYqN6QYygs9JfHnltWWZOF57HXA3BOHe61Y4hUIh1BjW+Figlm7FvdzwJFBdzJ1QPQ6CSCam%0AWmyrq8J492kTs7YxRa/ThMPsuVt9WZ2dErklU6l0THd1VdhSHszsSzndy6vDoaxkf6XMHE8IISMd%0Aim5CCCGDltsfX1Vwm7SQ8BjTDWSskmuN+s1+2LK3BwBw3MQWHDXKezqwIESXF2ul6eIcrKVbcS83%0AJjQKi+5g3ctN8XjpWUfjzu9dipbG7PZN0XvK1DHp+G6Thes6fMXZO2VgVy3dtTaxW1+rtx8JqEZ4%0APlT3cvvkAC3dhBBSOooW3UKIOiHEaiHExcqy3wshUkKIpPL/15T17zP26RNCvCKEmOb3BAghhAxf%0AdhYoIZbSNJiGzWIs3adOGwMA2NGRXc7LK2Ys8eSjmlxt/+Hzj7N8TwRh6fZwjLS1N0ALq5OoU8uG%0AOaFOlgQh/Ewv/QlGWTB7qPLJx45Of26oq8avrrsA133MWj5r+abOott3FN1KTLfdwjyqSU8od6gM%0A2cPzhWIEEd5ACCHEmaJEtxCiDsDDAE6xrZoB4AcAJgGYaPx/t7HPFACzANwF4FwAnQBmF9VrQggh%0ABFaR6VT+qRDHTdDLJsUTwYm9kIs60YA1czUQjKXbSzKsfC7WxeJUM72pwUNMt8+JB03T0mOQq173%0ARWccbfne2lSb5Zngx+JeyNKdJbqbawEAkWgSP71nMTbvOVx02yqapmUllTPd902X/mMnZHIP0L2c%0AEEJKh+c3FCHEDAALAThZqWcAWC6l3K/8MwPyvgRgsZTyNinlegDXAJiqWsoJIYSMPPy87FvcmYuw%0AdFcr8bR+szdrMMRegSfrqVPb8IlLpme5wwfiXu7hGGYt8UBFt2npVs6tqYCl21ov3W+N7MznsHFc%0A+3V1svKGbfeOn9hyZ9GdSsfOZ1u6a9Ofd3QcwS/vX+p7HAZiCfz47kX45f1L0/dVV88AOrr0DPLm%0AmH//M+9Q+kjRTQghpSL/9LMzlwB4FcANANL1P4QQLQCOAbAxx37nA5hrfpFSRoQQywBcoC4nhBAy%0AsvAjNlWhUO0xezlgFUCJRCqrjJIXzMmDfJbuupoq/PenzwaQXbc6iOzVboTTWSfoFnbz3Oeu3Iv+%0AgTi+esVprq30uUg4WLqbPcR0+3WxV8/fFNL2uRSn2H/7hM3ezr6i+xCLZd/P1phu6z3W6DApEYkm%0A0dxQfNqd+av3Yc8B/Ryu+/Xr+MA7p6CjK5Jeb048NNZXY3xbA/Z3R2jpJoSQEuJZdEsp/2x+FkKo%0Aq2YA0ADcIIT4EICDAG6VUt5nrJ8EYK/tcB0AJnvtAyGEkOGDH6HllC3bCzWKAIsn/YluU9zlcmsG%0AgJhiBbW7wweRRMyN6P7SR/XIMHXCYYk8gH1d/Zg01l08es72jWupToAUSqRmjen2NwaqVTstpLNE%0Ad/b1cbJ+r9vehVOmjvHch5wx3UlnS/dJU0ZlbT8QSxScrMhHbyRu+f7iol2W7+NHZ9zpzXGi6CaE%0AkNJRjKU7FycDSAFYB+APAC4FcKcQ4rCU8kkAjQDsWUKiAOrcNhAOh7JcwMqF+XJUTMwg8Q/Hv/Lw%0AGlSWYT3+ys/6uSePw5INB9Lfw6FQ2gXcCVWk1ddV5d3Wifq6zGNQ05Bzfzfjb8bPVlXl7rOGTBt1%0AtVU51xVLIQ/56Ue3otWIIbZbXJOa5rt9U/RWV4XTx2pV3KdVzPW1yjjkGgO397+aFM7sQ8i2S21N%0A9n3iNNny9PztOOOEo7KWFyJm9KG2JoxY3Az0z3h02NuvRhgXnDoRC9buSy9LJP1di3y3QW1NGJed%0AMzk92WGK7kL337D+DRoCcPwrC8e/sgyH8Q9MdEsp7xNCPCWlPGQsWiOEOAnAVwE8CWAA2QK7DkC3%0A2zbGjGny7frml9ZW72VgSHBw/CsPr0FlGY7jn1RU0VligkV0H9XWgLa23NbX9kOZOt5TJo3Ku60T%0AbUoCrYamuoL75xv/kCFe6utr8h7HXJeyWeYbGgu3X4hQgYnp5sbadBuNNktqS0v+sXZDdY3+WlFb%0AU5U+1qRxLY7bOo1DQ0P+MSh0/1f3x9KfW1rq0dbWhNpa66vOmLamrDYGso3T2HWgt8jxMLK2N9Sg%0AK67bGm56YFl6bWND9v3RbJuYqK7Nfw8VIhJzOCGD95x7LMYdlbkmtcY1q6quctXmcPwNGkpw/CsL%0Ax7+yDOXxD9LSDUVwm6wHcJnxeQ/0jOYqEwEsd3v8rq6+ilq6W1sb0NMTCcQFkHiD4195eA0qy3Ae%0A/4Pd6fQgaKmrwg8/9w7c/cx67D8UQTSaQHd37vja3e2ZTM/hVCrvtk7Eohk33M6uPtTlmER3M/4J%0AI2Y3HsvfZ3Ndb1/Msryruw/d3fVeup9FNJa/1nNIad9u1Dx8OILupuJdmgGgzxC9ajuppHOfnMbh%0AUE/Ecezc3v89yrEGIjF0d/dhYMDqah3pj2a10ds7ADv9Awl0HOjJ8ggoRP+A3odc+4WgZbWv2dzq%0Af/D/5uHP11+KhrriXtMOKH9TdhJx6/1pemgMDMTz3rfD+TdoKMDxrywc/8oyGMbf96R0QP2AEOKn%0AAN4tpXy/svhsABuMzwsBzFS2bzTW3+i2jVRKq3jMUTKZSr9YkfLD8a88vAaVZTiOf1SxyoUAnDR5%0ANN592kTMfnMbYolk3vPt6slELTXV13geGzX+emAgUXD/fONvulZrGvIeJ73O5gsei+c/VzcUSkpX%0AWx1OtzGxrdGyLoh7K57Qr2VVOJQ+VkON86uG0zjEC4xBoT6qMfOapiGRSGW/NzhcHy3Hu0X7gT4c%0AM67ZcV3uPujHrsuRH6BaGRsTeyI3TQNmz9uKT116gqe2TeIOceUqavtm0wmX1384/gYNJTj+lYXj%0AX1mG8vgHael+GsAPhRDfhV5/+wMAPgc9thvQ63VfL4T4PoBnoIvtLVLKNwLsAyGEkCGGWrLKjNeq%0AqdH/T8fE5uBwny66m+qrsxJUuUHdx2/prHQiNQePrM9/UOD+FySuumR6epk98VswtcLzH6O2JtPm%0AMeOss/ZBTGo7lgwrVKdbGQe/ZatSqexEajU2i7PbRGoAMFBAvDph3kf1tc6i294ffVn2vbvvYG5r%0AdSHyJSestt135v3KkmGEEFI6/Eajp3+hpZRLAHwSwOcBrAbwDQCfkVIuMtbvAHAVgGsBLAIwGsCV%0APtsnhBAyxFFf9s1s4qZrbrKAh9OAYSUv1g3Xkr084V1gqWRKhmWvu/SsY/CX712Kj1wwNb3MLvT8%0AZu4GMqI3F6r1dXSzNc1KEKLLrG+tnlsui6+Juq1ft0H1XjG9GD5ywXGWbZxKhlXnCF2L5YmNzoUp%0Auu2J8kycBHaNU598JAzK5/FgnxRi9nJCCCk9vizdUsoq2/enoVu8c23/IvQs54QQMixJJFN45LXN%0AmDi2EWefOA6jmmvzlpAiVoFgCjBVmMQSSdTXOj+u0pbVIvN9WCzdPgWfGRub63rbRZS9z34t7UBG%0A9OZCzdJt74+feukmpmhWRWwoFMI5J43Dis2djsI+yDrdaskwU1y2NtVi0thGtBuWYyerdq58MdEC%0AnhZOmPdRLkv31InZieWcrN/F1J2398EJ+7nS0k0IIaUn0ERqhBAy0nl+4Q68snQ3AOCBlzbi/FMn%0A4LqPnVrhXg1u+gYyibZqzTJSquiOp1DvXHUqbR0u1ioYpHu5qVncVtmwbxeIpbnAOahWZ7v49Ct4%0Agcw52Mu6fO3K0xCJJjFn+W48/sZWXHnRtPS6UCiEqnAIyZTmewzU/VVxqVqSne6VXDXenWpu56P7%0ASBQdXbq4zzVRdMbxY7PbdxDYfizd+Twe7JM95rlTdBNCSOmg6CaEkABZvbXL8n3h2g6K7jxEogls%0A29sDQBcZE8boyb3U+tmRWCJnredALd2+Y7pNS3dx+wdh6S5krVdjuu2iLoiMsOY52N21Q6EQGuur%0A8ZELpmLm6ZMwyubanhHdwUx8AFbRrcpJR9Gdw6rsVXTf9ey69Odclm6nrOYxh3b8VGvxYummezkh%0AhJQeim5CCAmQPlt5IpKbtdu6cOsjK9IJyKaMb04LokZFdA9EcwufRA7Lqluqq4K0dOd3Ly9EkKI3%0AF6ql2y6MC7mmu8G8/xvrc5ceswtuwBC9iUyMfrE4xXQD1kTxThM0ua6ZV9G9bnt3+nPuRGrZ96rT%0AeTsJcbfku5fs190U4V7PlRBCiHv8JlIjhBCi0Beh6HbLb/+5wiKGmhsyQk1NjNYfzV172hQXuSyV%0AhVBFt+/M2aZ7eZEWSr8x5W6OoU5m2Ccqgojp7ovo16pQxnI7povzswt24J+vbSq6/QVr9inHzFyH%0AaZMycdReYqX9CN9c2fSdLNgRh3vczwREPI97ub1989vWvT041BvN3oEQQohvKLqHKZpGNzFCKoEa%0An0xy4yTwVDHUoFgJnQRJ5jj6b12u7NOFUMW6X9Fp1no2u3KOGAcA+Jfzprjav1B5NDcUiulWLdB2%0A8RmI6DYs3eoEihtUgfriol1FP8M6ewbSnye0NaQ/f+qyE3CuGIdPv+cEx6RlufBj/Y0nUvjUpce7%0A2va950wGoFvcT5w8ynfb+SzddtG9o+NI+vNzC3YU3SYhhJDc0L18GHL/ixKLN+zHd64+E9MmtVa6%0AO4SMKJyspamU5is+czhyUBFHJqrVuaFeienOZ+n26V4eVpJ4+c+crf9vJki77mOnYsd5RzDt6Oxs%0A1U4E4d5eyFrfpIxrdky3v/NPJFNp62xTHvdyJ2ptVuFv3jYPX/zoDJx94jhvfTDGcGxrncWNvbmh%0ABl+78nTXxzHviWis+GsST6Rw+cxpmH50K25+aHnebSeNbcIvvvQu1NdW4Z+vbQbgU/DnEd1293rV%0Aop7khD0hhJQEWrqHGQOxBOYs34PeSByPvb6l0t0hhCCYBFnDjY6uSNYyq6Xbreg23Mt9TGqY1m6/%0ASbzsJcNqqsM4YfKonJmxAeCaD2eqaEZ91gkvZOUGgEaL6A7W0q16eXi3dFutz/3RBG5/fLXnPphi%0A8+ijmj3vq2KGN/gRvrFECqFQCOLYNlfbH31UE8a01qeT3fkR/PkmUOwTgOrvU32BmuqEEEKKg6J7%0AmLG9PeMmxvIfhAwOgojVHW4c7suOHVUtr+FwKJ30y417uR/RXW2I4qBqRHvJo3bRGUdj8rgmAEDc%0Ap3u5G9GsWqDtkwF+z1/NZ6Ba1N1QVxPM64gpIHPFU7vFvPf8TJgVGw9u/h0UOwkkd3bnff7nqw9f%0AlyP5GyGEEH9QdA8z9h/KWI+OHttYwZ4QQkxo6c7GyRJnd3duqDNFd27x4rdOt76vLkJ8x3Qbp+Q1%0Ae7lp5Y35tHTnS55lolq67RZPv5Z+1U1ZLfnmBr8i2cS8hr5FtyE+vd4T6mTD+adMKKptcxKoWHf/%0AWx7O78puvz9Tiku5UzkzQggh/qHoHmaoL/d+XkIJIcER9ymmhiNOljh7BnLTxXf5pgM5E2ul63QX%0Amb1c39efyAGswsVrxTDTyut3csbNfZbvueDX0q1adu0x2oWoDcitOW3p9vn8M6+JV9FtnseksY2Y%0AMXVMUW2b93KiyEkQP2HZGughRwghpYCqbJihvrTx0UnI4ICW7mycsivbhZJZ57ijO4Llmzodj5PJ%0AXl5ZS7c6KeA1aZ5p6V6+qRNLNuwvug+FRPPXCyQS82vpV+OfvbopB2XpNv/WqgNyL/c6EWFOPJx3%0A8vii2zYnRvxOggDWEnG5uPTsY9Kfg2iTEEJINhTdwwzVPZEx3YSUl1zW2BhFdxbOlm7rI0k19M2e%0Aty3HcfzV6QYUkePjN1Pta8ijqVu1Ct8xe03RfSiUSG3y+Ka86/2Wu1Pvc69uyl4t47kIytJdW1Oc%0Ae7k58VDnw3JvTgLlK/vlln955xR85+oz826jljULok1CCCHZUHQPM1SLWspnfB4hxBu5rES0dGfj%0AJHDzZdPOZQlNBpBIrSpcnCuxisXS7bErNUElESvQ/0Kx5n6s7AAQVWK6vYrOwNzLA4rpNicBvCRB%0ATCll5/y0X+XD0j1/dbvlu6YBp0zNnz29oa4ao5pqATDpIyGElIqinwpCiDohxGohxMXKsqlCiJeF%0AEL1CiDVCiPfb9nmfsU+fEOIVIcQ0P50n2agv935rrhJCvJFLXD/08sa0KEskU7jnufV45q3tZezZ%0A4MONe7k6njlFd4CJ1PxY+awx3cVbuv1QaHKnULd6I3Gs395VdPuqe3mtx4kEP5MmKkFlLzfd092U%0AYTNRJ23s7u2fuGQ6qsIhXPvhGQWPU1NV/CTQXc+ut3y/7B3HoCocxhUzM69bTg45mb8BvjcQQkgp%0AKOqpJISoA/AwgFNsq2YD2AvgHAAPAJglhJhs7DMFwCwAdwE4F0CnsT0JEHWWOuknmwohxDO5Elnt%0A3N+Ltdt0MfPC2zsxb1U7npi7FQcPD5SzexVnyYb9uOuZdejpi7lyL1d/z3IJU9Ni7qtkWAAxtOrP%0AbbHZy/1SSHS76dfW9p6i2zfDm6rCIc+TIJ0B/S0EJrqLEL4Wzwzb+X/kgqm447sXY+YZkwoeJ1M3%0AXssZsuKEfdvPvO9EtDbqFmwUuPTFnC8hhBD3eKvpAUAIMQPAQw7L3wNgOoDzpZQDAG4SQrwXwLUA%0AfgbgywAWSylvM7a/BsA+IcTFUsq5Ps6BKNDSTUjlyCd6zHJ+63d0p5f1DcRRX1dlqZ08nDHjlQdi%0ASYxra8hab3cvV7/nEnGZ7OWDJ5Ga9+zlVtGdSmnoG4ijxRRMLlFLdjnhJsFbv4+4btO9vBhXcad2%0Ax7bWezqGpmmZkmFF3A8hZBKQmvu7KcNmok7aOOUYcDu5ot7ryZSW9XeRC/vvT0uD8++KU4Zys814%0AIoWevhham7zde4QQQvJTzFvKJQBeBXABrHOn7wKwzBDcJm8a25nr0+JaShkBsExZTwLAGtNN0U1I%0AOSkUDzl/dbtFdP/knsX4zu3z0dHdX+quVRxV0C7deMBVne5rPpRxxc01tmn3cj8x3WbJMD+J1HxY%0Auptt4uh3j6zAd26fD7mzO8cezkTj+QWzm171R4sX3WYitboiYtQvv2gaQgBOnDwKF54+EYD35Hhu%0AcgDk4ztXn4kQgNOnj82U7SrSvdxPIjf1XvYyEWSfdKmvdW9XMc933qp2fPv2N33H9xNCCLHi+akg%0ApfyzlPJ6m7gGgEnQXctVOgBMdrmeBIDF0k3RTUhZyWfp3rHvSFa8JaC/VD82Z0spuzUo6I3ELd+T%0ADoke7Ra9k49rw0lTRgMABnKIwUDqdIf9W7otMd0en6x20b12ezdSmoa/PLXW03EKWbqdJi4ue8cx%0Alu++LN3x4i3dp04dg998/UJ87zNnpz0/vMbYxxOZa1CM6D5t+lj89hsX4r8+eUZRcdXqtv48LzL7%0Aegl5iMSs104t21bor8M+SeAniz4hhJBsgsxe3gggalsWBVDncj0JAIpuQiqH+vd31Cira+xSeSDn%0Afj39sZL1abCQLboLW7oBYOKYRgBAJIegTKSzl/sXOWoiMK9oyvl4tnQ3OrsBe40xzye621rq0NaS%0A/bj9t/efhF995XycNn0MAKB/IJ61jVvMGtVey4WpfayuCmcmQTw+w9ScCsUm1hvdXIewEpPuRXSr%0Aruh+LN3qBJKXiYeBqN3S7f46+JkkIIQQUhjPMd15GAAwxrasDkC/st7+xK8D4Np/LhwOuYpJKwXm%0AA8nPg6mjqx+L1nfgojOPxujm0sw1qC8IKU3LyqA6VAli/Ik/eA0Ko1o7v331mbjhr2+nv+dz2x2I%0AJQv+rQ718Y/Yzj/lkCCqrrYqaxwa6nThEHUYo2QqlT6O075uMX83t+zpwUA8mWV5BgqPf1hZXl0d%0A9tSXXLHboVB2Fux8ONWDnzqxBd/4xOloaqhBXQ5342PGNafPOeLiXsyFKTrr64q/FgBQY1jKk8nM%0AM8zN/R9Tnn/NjTW++mBaiRPJ4p6jfu5H1UKthUKuj2P3ZGhqyIzBxWcdg1lGrftzxPisYzp5Bti3%0AGeq/QUMdjn9l4fhXluEw/kGK7j3IzmY+EUC7sn6iw/rlbhsYM6bJcymWoGltzU7+45av/fYN9Ebi%0AWL21C7/+1sWFdygC9TU2HA6jra2pJO1UCj/jT4KB1yA3tft605/HjnH/tzcQT7r+Wx2q46/tOmz5%0AHnLwwR49qjFrHFqadY+BpKZlrVOtsmNGNxT9e7dqy8H0590H+3HB6Ufn3DbX+CcUx7GW5npPfTmq%0A19m6XFXl8TfceD421len3cSrqsMQ08cV3LVtlH5eAzH396Id8/nT1FDj69nT3KRPSqccrnm++//A%0AkYzHyPijmn31wbzvEsmU6+Ps78k487W1Zd/Lbhk9qjH9uam5zvVxqtqPWL5PGNeCttENRn+a8Lcf%0AvR9V4RCOGp09hk75A3K1O1R/g4YLHP/KwvGvLEN5/IMU3QsB/EAIUSelNJ88MwHMU9bPNDcWQjQC%0AOBvAjW4b6Orqq6ilu7W1AT09kaJruZrulRt2dKO7uy/I7qVRrUkD0XjJ2ik3QYw/8QevQWG6D2US%0AokU8uIzH48mCf6tDffz37bcKgtVbOrO2SSUSWeOQNFyGY7HsMTrUmxE58Vj2vm657B3HYM6yPQCA%0AdVs60b6/FzPPmGSx/hUa/0NGdnoA6O+PeupLc12OmXtN83Scw0f0VCv1NVVp0Z1Mplwdo9p4tB7p%0AjxU9jn3GPR8GfD174kZscjyR6bub+7/jQOYeS/i4HwAgHtef18mUhoNdva5CBqx//97uAZVIf+a+%0A7urqQ4PLfAWdB63tDUSi6NaUsnsh5LynnEIZ7NsN9d+goQ7Hv7Jw/CvLYBh/v4bMIEX3GwB2AbhX%0ACPFzAB8HcB6ALxjr7wZwvRDi+wCegS62t0gp33DbQCqlVTwjdzKZ8pTNNBdBHMMJVXQnU1rJ2qkU%0AQY0/KR5eg9wMKImMvDhA1VSHXY/pUB3/nj7rJET3EXuKD6Cxrjrr3Mz43lgi+7z7lTjx6ir3Y2jn%0Ayoump0X3bMMF98Chflx18fFZ2+Yaf9W1W0t5+42vCoXwkQuOw7MLdmSt83IcU2hb3JM1d8cw43/7%0ABxKIx5NFeZWZJcO83M9OmC0nk9nPsHz3f59yP9T6uB8Aa1z+wEDCVXI4NaY+5HLcnVBHPhpLuj5O%0Any1vQnU45Hrf06aPwZqtXZZlufYdqr9BwwWOf2Xh+FeWoTz+fh3j0wpYSpkCcDl0l/ElAD4L4Aop%0A5W5j/Q4AV0Gv270IwGgAV/psf8iyfOOBkkwg9PZnHrqs001INuu2d2HHviOFN/SIpmm486l16e+5%0AsiefOHlU1jK39XuHMvZEak441RVWs0hrtjjwWDzz4K3zEb/bWJ89//zMW9kCOB9q34rJ6WYmjFPx%0AKnxN0eclgZZJOmN4SrOMqxeixn7FJlIzMbPYpzTNMfY/F2rehIY6fzYFNRGa22RqqvXFTzx5sdnL%0A7Yn0vCQX/NSlJ2QtO6B4bxBCCPGHr6eSlLLK9n0rgMvybP8igJP9tDlcuP2J1fjiR2bgwtMnBXbM%0ARH9xrvgAACAASURBVDJleelg9nJCrGzcdQi/+ccKAMBt35qJ1hwJrIphZ0ev5Xsu0X3qtDHYtNsa%0A32wXk8MRN6LbSSip45hIpiwTFGq28doihKZJOBRCKKRbhYtFnUQtxkrsVPLM62GihqeFOo5tLpN2%0ANir7fPP38/DtT52BU6bac6PmJ5YwS4b5m89XE+UkkxrC1e4GIqJk7y5m4sHSB7VWtstnqVqyrDqA%0AbPqA1zrdmef/Ry44zlObZsJClWUbD+AD7zzW03EIIYQ4M3RTwA0Dnn97Z6DH67PVV3Wqg0usdB6K%0AYMuewyNC9BBgwdp96c+79/fm2dI79szBVeEQZhzXlrXd6OY6HDexxbKs0mEz5cCN6HYSq6ro3rHP%0Aes1U0V3n07rq9ydA3b+YfJ9OIi1UsLqyFdPSObq5DhedMQkT2hrwuX85ydW+DYq1P5FM4fUVez21%0ADSglw4qo061SrQpeD6Kz24xpr63ynf/FLvzdoD5z/Vi61QkYL+dvTjqMba3DJy7JDo3Ih1OJs2iB%0Auu+EEELcQ9FdJpxc5Bp9ur/ZOWJL3DQSXuT9EIsn8f0/L8D/3b80y/I43Hnw5Y344xOrLXWliT/s%0AL62hUAj/efmpWdudI8bhuo+dgnfOGJ9eNhK8UtyIbidUq98vH1iKrp6B9HfVDdqPpTsILO7lFbJ0%0AD8Qz7uXXfHgGfvWVCzCmtb7AXjpNNhd7e3ywG2Jp93J/rxbFWnqXygMAgLEuzzlvHxTR7jZpj/p7%0AWu0y+Zlj20W7l+sT7/VFvFs4leHxU7eeEEKIFYruMuEkbvzGnNk50m99SRoJL/J+aD+YyTT78uJd%0AFexJednZcQSvLt2NZRsP4JUlI+e8K0FLYy1u+c8LLMua6mswaWwT/vPy0/Av500BMHz/VjVNw9a9%0APYhEEzlF96nTxuDT7z0R//fldzmut7vpr1TKe1kt3cE/zrxMXKYslm7vgqvaQfR4Ft3pmG7vz5Y6%0Am3U6X135XJjXw34sr7Q2ZcI+nBLuOZFMpdB5WJ+QOfuko3y1D1gnQdz+farbOV1PtxQj+AG9xjpQ%0AnGu9k6W72Nh+Qggh2QSr+khOYg4zxk4xVH44eHjA8n24vsgHhVrjt8EhkVKp6Y3Ecf+LEicf14bL%0Azj6mbO2qYQjtXf15thx+qA4nQf915LLINdZnJwczMV/sh6tXyrxV7bj3+Q04/ujWdJLH6qqQxXrX%0A0liTnnxwwi66VRGi/q76dWl2IhpPup4ctVq6vbflFOLiPZFadvZyt0xoa8RxE1vSSQYjHkV3IplK%0AP3P8XosJbZk6rB3dERw7oSXP1jqqQBw3yn8dV9Xy6z6mOxhLdzFtA4qlu4hJFydPC1q6CSEkOGjp%0ALhNOlm6/GV7tdHRbBRRFd34O9Wbc8e2ulaWmNxLH355Zh8Ub9uP+F6WnDL1+UQUBY9mDI9ffW32e%0AyTUzWdNw/Vu99/kNAIAte3vSltOxNkFUVUCh2i1w6gSFxdLtU+hdfVl29uZlGw+43n+7khG/GEu3%0Ak1XRy1FSStbxYiyd4XAI//sf5+JD79ITZ/UPeBPd6jPObyK1Ma31adHa4XJiMGZp3/+ztRhrsznx%0AFgp5yxye1XaRMd0DRkx3QxHX3+nvkKKbEFJKYvGkJWRsuEPRXSacHl72xEt+sb+cDFfrWVD89ZlM%0Aead81sig6Y3E8f0/vYVViptspWKrR3KuPXPCIRpL4v6XJN5c1e7reLlejvPF95ov5sPxbzXXhM64%0AUdZ425aG/BnksyzdynFNoVVdFfadOOuD78rO0nzXs+td729OMAAoqi9OzwMvgkt9xhSbuTscCqG5%0AUf8tjEQTniblYgFOgITDIbQYlQXcin9LJnufoh+wima3k2JmCIXffC3FZy833PuLuP5OE0VOHnqE%0AkGCIJ5JZuZhGEpqm4Rf3LcH1d7yFLXtGRl4liu4yoYoq89EW5AMtpWmQuw5Zlnl5WI807CLHjyug%0AVxas2ZdVT7WcLzeqa68WuJP10MHMSPzk/G2Ys2wP7n5uvS/LTr4X8/NO1pOmfe2K0yzLw8PY0p3r%0A9+com+ge3ZK/pJVddFss3abICEBkBUkx2cvHjc52iY56iKlVf1OKcS82MQWj13rdUdXSHIAXl+nh%0A4HZCMkjRDxSXQdyMP29r8ZfITX0euc2cDugv8UBwoRa0dBNSGlIpDT++ezG++8f5aD/YV+nuVIRI%0ANIHdB/Rzv+9FWeHelIfB9aYyjFEfXk0NuiVh+aZOvBRQAq8D3ZF0IrXjjPg3iu7c9A3Yks55eLHx%0Ai1NLj76+pWzWTvXltH8ggUfnbMaqLZ1labvSqGLInHxYv71bWVb830y+e+grl5+K331zJs49ebxl%0A+XB2L4/kKDdkF9lTJ+aP182O6VYt3cGKjJmnTwrkOLEiSi2dcMwoXHXxdMsyL9ZmNdt4Me7FJk2K%0A10/n4Yjr/WIBW5rN6x5PuhtLSyb7IER32LvwzYhud7XRc7ddnKXb9JZwSopWDDFWtyCkJBw4HEFH%0AVz+SKQ3/fG1zydrpH/DmsVRO1PxCZj6K4Q5Fd5lQby71gfyPVzdhcwDlqlRRb1qSEkmtrLHCQ4ns%0AmubBjtNry3bjjRV7oGla2vqQjzdXteP1FXsC7YMTmqbh9idWp7+v2nIQz7+9E7c9umrQ/jCXCrOm%0ArnreXsrz2FFfjs8V4yzrwqEQRjVlu1GbrufD0b3c7s1hUm8TRCdNGZ33OHYBkbTEdBslqgIS3V/4%0A8Mn49qfO9H2cmiL789F3T7V8T6Y019bGvYq1ZMKYxqLaB4DjjxmV/vzTexe7foYELXrNOtfFWLr9%0AliwDrC7ebp8PQYnucDiU/m3w8puULtkWkOcHLd2ElAbVGWrVloNYuHZf4G0sXLsP37ht7qC1Ivdb%0ARHdyROgViu4SklQCZtVM2faZ6/Yu/64lajygmm3XS7mR4USyQLCyvXxRoe29sGbbQTzw0kb8/QWJ%0A6+94C//1hzex+0Bvwf3WbusKrA+5yJeROBIdWS9Y5su8+kOf8GHZUV/MP/v+k1ztk85ermnDbtJj%0AIMe9Nr4tIwg//wFR8DjVdvdyNaY7Hqx7eTgUwtFjixOso5szkyrHH91adB+++YnTLd/dxjSbbnp1%0ANVUYO6p49+a2ljpMGd8MQBd8i9Z1uNovaNFb41F0B5lUDyjOvdx8rrQ0+s8RUl1tesFU0NJN0U1I%0ASbD/rt359Dp0HnLvWVQITdNw59N63qI3VuzNWr+tvQdPzd9m0SblRvU4PdIfx4/uXOjKSDWUoegu%0AEfNXt+Prt87Fy0YdZNWyai/t5TfpCmB1f1OzJVcqQVcleWnRTnz91rmOM4drt3fh9eV70uWLTIJ0%0AL1+9JSOeu49EMRBL4r4XCs80lsPaabfwq4y0hB6mSFa1ri/3cuXl2O4SnQuLC+sws3bnsnSffNxo%0AfPCdx+LC0ybiojMLu3NnuZc7ZC8PslxYsVZqsy+Xz5xWVPZyk7NPHIfvffqs9Pd8f7MqPX26lXXs%0AqPq8yfvc8L3PnJ3+/MyCHa72iSWCFb2eY7oDz17u3dJt3gPFJrJzat+LpTtuWLprAqqM0hsZGS6f%0AhJSbAYcJrf0Biu5CXiq/uG8JZs/bhvtf2gjNmPQv98S/fUK5ozuCHfsKG6iGMhTdJeKuZ9cjlkjh%0A4Vc2AcjcXA11VZg2yW4F8Z/ES7V0qyJ+MIruUv9h/+O1zYglUulZPpPeSBy//ccK3PeixGvLd1vW%0A+XErttMbyRavlhjyHOdfDs1lt/Cr9Awz0S13dmP+6nbL/eYksFXLqZ+KAuo9VKgMloma5brcLuZ7%0AOvswZ9nudDKyoMklumtrqnD1e07AFz96iquySnar3StLdqX7bLrTBiHyTJobrJOgbiyNmqalzzcI%0AwaVWU3BriTDvvyCsnM0NNenSYQddlnMJ2r3cnGxxOxFmTaQWQPZyj5buZCqVft4GcT+aL81PvrnN%0A1XM8mUqlf8vcTvoVIhJNjJhYSzL8WLm5E0vl/kp3I4uOrn78331Ls5bn80T0it1zcfkma/lL87Xn%0A7XUd+Nqtc/HFm+fgxrvdhxMFgT23EpD/HXU4QNFdBq696TU8+eY2AEBjXQ3+zeZ6GoQ7hepGrmau%0AHUyiO5XScMtDy/CTexaX7EU/H2od8zVbra7cQbqXH3H40TAtT5t2H8I/ciTNSJWhfpfTj5xJT1/5%0Afuy27+vB2+s6SvYDf8es1bj5oeW469n1WLE5kySuUPy2P0u3KrpdWrpDlbN0/+/f3sb9L23EE3O3%0AluT4Ti/rdTVVnq2wdvfyRFLDrHl6n9OW7oBEBqBfu8tnTsu0lyh8XWLxVPolJgjR3VSf+Q13a+k2%0A792gKjGYccnRWNLV30XQJbv8ZC8PPJGai7/NaCzTz2JKdtlR21y8obCLv2XSI8C/BzNOnZChRPvB%0APvz+sVX4f7PWDLpyVGq5WJXDfcEZPuwC/vbHV6Ojux+9kTjmLLManczf7t0HetF5uHw1s52ebUcc%0AjFalJJ5IYf7qduztLE8G+RElulOahsUb9mOPi/jaUtFUX43J45vTJYSAYDKExpUXwwbVvXwQxXSv%0A2XYQG3Yewq79vXhkzmYsWt9R1gzrO/cdybkuSMHjNKFg6ow7Zq0pSx9y0ZfHXbBclu54Iomf3bsE%0Af3lqLRasCT55SErTsERmZnWXKZ/VMU6mLd2Zfd0IrFyo93KVS+GjblepJCJmCEzQdPVkv6wXY4F0%0AEulm1YdMTHdwlm4AGK+U73LzG6pOMPgp12XSqIhutzHd5iRSVUDxvGaVDQDod2GBiQVdMiydvdxt%0ATLe+XTgUcu1pkg9LIjUXnlDWOun+7wEVN8lW1XEq1tJ9/DG6F94kJa/BIYpuMgTZrAjtcuTL8UIs%0Ah6HtUG/pRDcA7Nh3BH95ai3uf2ljzv3soZdBE40nsXDtPjz+xhY89vqW7PbLbOl+Zcku3PXsetzw%0At7fL0l6gTwYhxBUAnoBeFSlk/P+4lPJqIcRUAH8FcAGA7QC+I6V8Ocj2CzF/dTvueW4DmhtqcNs3%0AZ1pcO8uF+SLzHx8UWLxBd3sJwhqtWmobBol7+Z7OPnT3DODUaWMQCoUsL49zlu/BnOV7cOVF0/Cx%0AC6flOUpw5PuhCTKm2/mu0pfmm8mstHt5uRJqqLObb6zciwsDKtNk8pwtBrWlMZPgShXG5mer9dt/%0AybBwKOTamhsuoixRENjjvbp6BjCm1V9tYZVINIEXF+3MWh6EBVClFDHdgFW0uPkNtdbI9t8XdZzc%0AZpBOpJNoBfNca7IJ/9bG7Oz7KuYESCgUjLW92OzldbVhXzH1JqpwT7jwQooG7N6uknDxcIjH/Yvu%0A//rkmdiwoxvHTmzBD/+8AECw1jdCysW+gxnPxh0duQ0upWL/oQjaO/tw+vFjs94HonHn35MgBaeT%0A6N5zoK/gBIRTeKQfNE3DHbPX4Eh/HN+5+kw89voWvLrUamkXU0ZjX1c/DvfFSi76Af1ZsWrLQZx0%0A7Gg8tzDzvhiNJQN/R7ETtKX7FABPAZho/JsE4EvGuicB7AVwDoAHAMwSQkwOuP28PPSyHl/dG4lj%0A/6EIVm7uLHtJjFFGhtvG+pr0Q33Xfv8/COqLiSq6N+0+7CpzdpC8sWIPfvTXhfjfv72NWx9ZibXb%0A9T9yJ0PerHnbMG9VdmbFoPjpvYvxshIDmgs3L1VucXpB2n2gF4s37M/rdllKS2cimcJtj67Egy/n%0AnnhwY80KnBKcst1d+oVFO3HPc+sB6Bk7TeLJFO6YtRr7uzPJS4JIpObWyg1Y3dDL6V7eZ3u4PzIn%0A2Dqhctchx5f1uppgLYCxtOgO9lFWbRHdhZ8RQYvuqnA4LZzeXt/hKou06bkRlKVbjSvPF5ZiElMm%0AQIIQvZ6zl5s12wNKIubZ0h1TRXewL25ufpeslu7i2m9uqMG5J49HW3Om5FkkmsDuA7342b2L8ZLD%0ARBpxpqc/hlVbDpbVm88rPf0xrNl6MNDwusHAQCyB59/O3KvLN3Wiy8hNMW/lXvz0nsWWd4Gg0TQN%0AP/zzAvz+sVWYv6rdsm7xhv145q3tlmXjRusT3tEA8ydEHN55n7a168SRgEXvlr09WCoPYOOuQ3hp%0A0c4swQ3oyT+bjYoPTuGZftnf3Y+Nuw6lDSz/fG0z7pi9Bn98fDValVKunS7zl/ghaNE9A8AaKeUB%0AKeV+41+PEOI9AKYB+IrUuQnAAgDXBtw+AOChlzfi1kdWZAktVWDfePci/P6xVfjr0+ssF6PUqLV6%0AzZfsuSvbfSdQUF/YGxTXtgdf3ogf37WorLPVf39Bol2ZZXxlif5HlktUPj1/e2Bt2x8eO/YdwcOv%0AbMJXb30j/34BWhlzvSD/afYaS9ydHa0EoiulaVi/oxsPvrwxZxyRyfMLd2LFps682wSB+hKyec9h%0A/N/9SwJ5AKZSGv78pLP7/rxV7Vi7rQsHDmV+VNdv77a4oQP6i+vOjiOW+H+3mPeQFyufOgNeikRq%0AT8zdilseWpYVOmB3/d7X5f1886GK+pMmZ+o+19UG+8jpN5LFBFEBQsW7pTtY93IgI9w27z6MRx3c%0A8Owk0vdfQO7lHl3cTetNXUDxxOmYbreJ1GLB1qgOh0NpryVXMd2qpTtga0k8z3PDRH3u+E2kVlOd%0AmfTpjyZw51PrsH3fETyQx1uMWPnDY6tw26Mr06EwTrQf7MOvHliK15fvKWPPMvzy/qW49ZGVeGlR%0A8CFGiWQK63d0V6Ts3N7O7OfZAqOazT3Pb8COjiO4+cFlJWtf/b2YbeRzMvnT7Ox3lOYGXRfkSj5a%0ADMVqiqBFt/pes/eg83vGlPHNad0SRL6nzXsO4yd3L8K1N72Gu55dhx/+ZSFuenAZNuzoBqB72prb%0AqZrs4OHgssfnohSWbqdf5XcBWCalVKcR3oTuah4oezv78MrS3ViztQsvLs7MdNlvQPNFatnGA7jp%0AwWVpV2+/aJqGrXtzC4hRTXWOy/0G8Vst3dkPfLmzO/155eZO/Piut0sSy+kkHMyHd64Xl87DA4HN%0ABqvJbLwQaEx3kQ+ZLXt78Jt//P/snXWYHFX6tu+WcfeZyMRTcVdCAoEs7m6LLO4uu8CyCyzOIj9k%0AgcV1WdxdAvEQIwmpuExkMjMZybj190d1VZ+qruqu7q7Jhnz9XBcXmZaq6lOnznnleZ93saOCDgtX%0A7eTBNxcH9Wk8ar/epp9//N1ljp3biPaOTp7+YDkvf75K9/q6rXU88MbimI+/fEMV83+zfo6NYipm%0Amf2tFQ387cUF/PmZuRG3UFMZDnZF1ECfFe9wOPDX1NLOJ7M3smpzDW8bxPv+7z39fXaani2WEIi0%0AdSczgB2dndq6LmZlnYCoAG7H6ROzCskm6280EOeGWXbACJWt45SQmhjIsGPAqcaSUw5ntJluJ+eY%0Aeg86bNX1d12m284cFD/jhJCaev8bm9t1bLk9zQ7sKnz7SxkPv7VYy4A6DdUOfOeHdZYK8E9/sJw1%0AZbW88mX4lqJdAZXlZSeoFwl8Ph8PvbmYB99cbFq329UwK5Ur36V3qEQNisraJh58czHfLQq/ztqB%0AuGY1NreztqyW9o5Oy3U0w5/lderZKt/VyJby6BiuTlDc2zs6WbtV+c1iQrPSxKktLUznwNHdtWCp%0AE0Gax/67lM07ld8/69eAbtCXJgEwsfxwT4hGOu10S8BhkiTJkiStlSTpXkmSElBo5kYOcTngOL28%0ATsjoVgi00U0hRLQA3vC39ooVi9dUcvcrC7W/i3JTyROMTpVebkSsD5vqtLoIveGv2LiLx95ZRllF%0AA29+s8ZxWpGZGFeiDeOpwqH+hNGOo5MUsFDZ7HBYubGax99xzvG1CgAdOamXY+cworK2iUf/u5Qr%0AH53JlY/O5L7XF/Hcxyu46MEfWLBqJys2Vgd9x4nNJty4G13aOhP2x/dCxiGUA2+G6OjlYk23s8/i%0ALmEDWblRX8dljGY70WZKhGr0pCR5yRaoqiKVK1ZUCdl6MSvrBMRM4atfrg7LhOqKTHdthKI6mpBa%0ABEGfUBADMXayD81tyhg49fujbRnmZABJperbqanW13Q77HTbCDw4UdMtQhXza2pp17En9kQ2aE/g%0A9a9Xs2JjNU9bsKNigTH58OR7v2r/3t3YSnl1I61tHZRVBALsTrIt3/5uLc99vNJ03mytqKeppT2I%0AeehkPfHWygZW+8X/vvmlLOi31Te1UbazHnlzNU++/2sQ3TpWVNcHO09mDu/2KmX8n/lwBb9tqua1%0Ar8Kv9XYgOvQtbR3c89ovfDRrA9uqzBMqakmSE5nuXXXN3PrcPL6NIICQmOCmMCfFfw2xU9xf+2o1%0A97z6Cy989hvrBBt03dZge/T4aX1JSvBoZUFO2IJWHT/M7Bwx4bonSiwds1QkSSoFUoAm4GQUOvnj%0A/tdSAeNT0AKYp30t4Ha7woqfidHeWct3cN5Rg0n0ekwfQhEpiZ6g1jQi1M03XL2cMSNxyvR+/OvD%0AFdrfpUUZpuepb24Pef5wUNd4r9dNiokB6na78HrdPPzWEt3rm8rrGdgzO+rzGlFnQk1paG6npr4l%0AZK3Grt0t9CzKsHzf7vhHW5vd6fPFNP4ixEUjLzOZppb2oId50tAiLj52KOfd813Q93fWNMV8Le/+%0AsI5tVQ0ssHAc01KtM4NW57Z7D57+YIWOLr56S024yw15XrtIDJNhMxrvZguzmCF6/evVzBjfw7YT%0Aozr9Xrfb9m8RjWOX/xm1gt3xB1i+voon3g0Yeo0tyvry7S9lrDG5Hy1tHY7NfwhkftOSvRTkBJTA%0As9KTHDuPmKHKSEt09PpFXYwN2+vYvquRPt0UmrzZ+IvGbXpqgqPXAkpZUrhjqoZ+YoL9+RcKae7A%0AGtHW2Rn2mKqhmRxmL7UL1elrbu3AR/j5r+79SQnOnB+U9UBtmRbumCIzJjsz9nl+xh8GaDo0ds7f%0AKqxvaSmxz0GVPdLU2kFKkofdjcrxq2qa6VWYFtOxRdTsbsHjcekyTl0N0Slet7XO8efV6MCu2FiN%0A1+umvaOTO16YT019qy4ZA0pQOFywxM4esL2qgS/8tfdpKV7OPmyQ9t7StZU8/NYSehdncMtZY3Xf%0Ae/ObNVx6/LCwv80OjHbgd4u3cuiEUkAZ+7tfXshOIdHyi1zB9DHdyUqPyCWwhFnbq/rmtiA77Nbn%0A5nHHeeN1jmF7p8+ULQr292CzUspPZm9CKs0x/by63zixD89ftVN3/t7FGRw3rS+Pvr3U8juJXo8W%0AKGzviN0WnrlUybHOXVGOkl+1RnaGslaqgYe2EGtdJDaQGZISPSFlhFpanbWDzOCY0y3L8mZJkvJk%0AWVYtumWSJHlQRNNeBIyzLQmIqJAwNzctrEBLB/qa1Hd+3MDlJ42kRai3zEpPosrwUKalJJKTE34j%0AycxMCfl+aUkmv20KZPK6F2cxY3wpn8/ZCMDIQUWmv6Gt02fr/FZI8D8wCV43+fnBzmtqapLp8e9+%0AeSH3XjaFAaU5jkTnO7YFMwqWraviuidmhfxeu8/lyPhXRdlr2u12xzT+Knw+n2Z8ej1uHrxqGis3%0AVPHQ67/oPpedmUJ+nnWQIZZrWVtWo/WFD3X8/7thOjMXl7FhWx0LfyvXvRcKoe6Bz+eLuj471vFP%0ASAzOoItossFAMDruHS4P+TmpFp8OwOfzsWy9UjOflW7+rJkhOytgeKSnJzvyDLS2dQTR9d0uFymp%0ASUHUfhU7q5vIzEp1pNWSz+fjaz+NKyXZS2Fe4DelJCc48pwBut9YXJDh2HEB0jNS8HpcWvZ4d0uH%0ANu5m4+/yKPPG7YKiggxHhMREZGWEn1OqH5Gaam8vs4NEr5vW9k7cHk/YY6qyGBlp9ud/KPQvzQUU%0AAc7Gdh+FBdbjD4Hfn+bg78/OSGZ3YxvNbZ1hj7m7WQk05WYmUVSQGfO5Tz9sCJt2NjBr6TY6sbE+%0AugOaHd1LsmJ2YrP8fdrbOnwkJ3k1dkzN7haG98+P6dgqqmqbuP7JWSQmeHjuLzP2mOM9yyDeurmy%0AkZEDChw7flNHMLU3JyeNTdvrtLZQVQZae0JyIjk2O0iE2gO2C7ol3yws4/jpA0hO9JKXlawlXTbu%0A2M0qQxu6ZeurHHtu2jr1+jGvf7Wa0w4dDMDSNRU6h1vFUx+s4G8XTnKkVGjhqoqg1yprm7nm8Z+D%0AXv/7iwt0f/tsrHXh9uB6izJHn0UAP8t/37dXNsR8D3Kz9fZKUV4a44aWANZOt8fjCoy7y54t7hQG%0A9sknMy2RDH/ApaMzNhs0FNJSE6lrts6kd9D1v91RTp7gcKv4DUgGdqCIrIkoBrYTAXbtagib6d5u%0AUOqe++s2zji4P5v9jkB2ehLnHzUkSEQhweOiutq6ltbjcZOZmUJdXVNIGmin4b20BBeHT+xJZ0cH%0A4wYVUlNjHmfYUVEf8vzhsLtByeR73C5am1roWZjOlp2BsaiqbmDzVnOn5M9PzaIoJ4X7Lp0cMzWx%0Aoiq6OpIdFbsdGf+y7eH7mZph2dpKnnt/GcdN7ROTEFFbe6cWRT/zkIF46cTXEfyQ+zo7qa5uYEjv%0A3CDqL8DsxVsY3Ds3qmvYWBba+QSorm4gK9nD0ZN78e4P61hoeM8Mdu7B1hiU8r+dt5ExA6M3fHaF%0AET/7zoaGwW4D5Xz95l0kusLTzZpb27VyluF9c20/y42NAQZOdU0j2SnWS7LdZ2D5+mDBvI4OH+u3%0ABM+zMQMLWLS6gvqmNhav3E6/7llBn4kUi9cEDJ7ODh9ZqYHf1DM/NaZ1zgqdbe2OH/fZm6bzp3sV%0AJsq6zdWM6JNrOf67/Ot6cqLXco2PBR0dnWF/n6p829He4dhYJCZ4aG3vpKa2Kewx6/3PjsdlvYZE%0AgmyBjfPr6nJy0xJCzn9VvM/t0PkBMvwtPnfuagh7zK07FRsjNzPZufH32ztNzeHn906Butra1Ep1%0AS2x04QT/uWvrm2kT2Fut7R1h1yArdPp8vPP9OtKSvUwd2Y2flm6jrb2TtvZOvpq9gYPGOlNx/CPU%0ADgAAIABJREFUuGLDLuatLOegMd0pLcrQ2Y0bd9Rx38t6R+u2f83mldtmOHJugAdeWRj0WlVVPdUh%0A1oZtO2pxmdgKIuzsAdsN3XAuf/B70889+pY+MNvY1ObYvN22Mzjw/t28jeRmJnO7RT/k3zbu4pVP%0AV3DqQQNiOnddQ6tGGxdhTLRZYfPWGlK95n6G3T240sIO3rQ1mGX257PGaCV3nT74ceFmRvTLs3Wt%0AZhBtCoCMFC+tzaFLlXw+Zd0EqG9s7ZI92gwDemTR0dpGdWsbPj9LtbHZeh7aHX8rrCur4dpHrUWV%0Aq23sc7E65U7Syw8B3gB6CIJpo4FK4CfgBkmSkmRZVmfE/v7XbaOz0xdW4bd8l37AaupbeebD5Vox%0AfUenD6lnNoU5KbpWQYkJHtpt1E11dHSG/Fyzgb6SmuTF5XJpC4n43dvPGcddLyuLc83uFlvnt4Ja%0Az+b1uOno8HH7OeO46MEftPdf/GwVL35mnuUCKK9uoqK6ifys6CJIKoytiOyipt7e7w83/uUxqDB/%0A9PMGPpuzkWduODDqTJUo4OF1u2hv76S0MD3ocwke5b0LjxrMtSYsgOc+XskDl+4X1TWEq78szE7R%0AjWG2QWegtbUjZHDL6h50+nzc++ovJt+wh9m/bmdE3xg2GwfqcYy0wPJdjfS34Yg2NAXOXZybavtZ%0AFuvHWls7HHkGzJTI2zo6TYVVhvbOYdFqxUku39VIrxAlHnbxpdCqZaxUQI/8dE47qD8Nze2M6p8f%0A0zpnhdRkb5cctzg3lR27GtlZHdjkzcZfVfdOSrS3j9hB9/w0tvpFFdvaQt9zCJRPuF0ux64hKcFN%0AfRM0tYSfm2rNZKLX7cj5s1ITyMlIonp3Cz8v287+I7oB1vNfXffUtdUJZKYpTvfaslra2jpC7gtV%0AtYppk5uR5Nj5VeZJa1v48a/309tTkry2bKVwSPGzfhqa2nV6Ge0dnWHXICssXVup1e/+xyDuWB2j%0ADSRCTar8sHgro/rnc9VJI7T3/vrv+abfcXL9MIp2gmIb1YcQ53z2oxXcfs54W8cPNf61UYpB+XBu%0ADIzdMQAeeXspR4TRklkkV3DitH4xnXtTjJ1QdtU1hx2H8H6AuQ1m1kFmQI9sjY4N8N6P6yjJTSUn%0AIzqqvdEGL8pJDdua1UWgtKGltb1L9lIR+VnJDOmdy0FjumvnUuutW2ysdaHGXwz6GxFK5BqcXYOs%0A4CR5fTYKXfzfkiQNlCTpcOAB4H5gJrAFeEmSpCGSJN0CjAeed/D8AKaN30X1OlVw54RpfXWf6XRI%0AUEwUUBgrFYTcpPuUZDK0t8K6n7V8R0wCAu2GdkXRZGtFxyFamPUGtIO6KGnhRoQTZJswuBCAaSNL%0AeOiy/Rg9QE+Ta+/wxeS8mfVqzUhNpHuBPjqmikZkpSdx2kH9oz6fGYwiWd3z9ee+5pSRur/TU/R0%0Arte/WR2xcjfA/JXluloul0vfIi8cxHZe0SAW1Ut1XWg3tI4zUgCtIPbXjES9Wewp7FRrFauIvpmY%0ApCg65YSIS1NLOyv9UftpI0s4dv8+ABwyoZTjp/WNOpilrtfTx3QPei8/K5nMLqKlqrV24Z4Hdeyc%0A6NGt4vIThmv/tqNebdwDnIA6P75euCWswFCLNgbOxPJdLheThhYBSl19uPNrTr+DImbZ/m4jDc3t%0AvP516HZZqgCRk+3rNAV3G/df1ahwSlQwRRBSE88fjVHa0tpB9e4WHgshElrpkJiqEUvWVmr35qdl%0ARj3fAJxum2jE5vLdIVu3btgeWuzXLupNlLttf9chMbW1JkEHgM/mbnLk+KEQ6310QtS3td18L11j%0AoPT3666UoXQTSrDWb6vj+idn8YUQvI4ExvaOw/sqjMlQW6/LFVhrWrvY6QQ4fmpfzj18EKVCkF9d%0At5ua22MSs4ul7e1vm6pNBXadhGNOtyzL9cChQAGwAHgO+Jcsyw/LstwJHINCKV8InAEcJ8uyM/r8%0AfrS2degUbc1wgj+K1tOQfWyJQXHaeA0AORlJXHzM0LCfTxHqVz6PYUFSsxyRONsXHzOUm88Yrf0d%0Ay2Ktwk5rGxGqwxeNk2dEZ6fPVHG6h+DwHjm5N/dePImzDxtEbmYyx03tG/R5K+VDOxA3rVTB+Mkw%0AOLbie2ZGYrRCERCsyj20T4CmPlYqoDjXUPNjqFn+ftHWqNp8LDcEvB64ZD/GDyq0/f1YN0vjM/yX%0AP461+KQeFx41RHc/RNhtISGeOzkCo1800J1SzrRyuj82UYgd2T9f60XshNMtPscj++c7Vtt85ORe%0A3HvxJM76w8Cg96za3zkBVVhv8ZpKfjMpA1GhGvVOOZygZNmPnKxkhuyoV3d0Rr4HhIMoSBSurWZz%0Am7MtwyBgjDa1dITsH7utskG71sLs2NhaIgYIPeZ/NSnbENHscMs0EBTcbdx/lWVltZZFCnVtqm1o%0A1c0/u33TVZvkzW/WcPkjM7n+ydC6LrscatdjJmJ12T9nUlHTFJLt98AbzvRttnLa7n9jsU5U1wxO%0A9Ouuj6HP8vINoee4HbS0doTtFgRw8oHBGe1Y2RkQe5/p7Ra9pCOB6Lj2Kck0zVpPGFzIhUcrPsIB%0Ao7oFvR9tgEK0I86YMYBCv30Xyh9xuVxaAiCW7jt2YSYYqLUMa++MqYOPKIQ2PArm5Joye8K/0cJR%0AmTZZln+TZflQWZazZFnuIcvy3cJ762VZni7LcqosyyNkWTYvNIkBz368Uvf3lGHFjDMY/YP9meWS%0AvDQuOnqI9roTBuf2qgYW+6MsPQvTbRk/dYKqurFvts/nM91AzFDj37DSbIpQ3HLmGCYOKdIeSIie%0AGq5ia0W9zkm5+4KJWmbZCmo7oVgcXRWVdc1BTtLZh0lcePRQXC4lA1CYk0JRTipuvzNgDL6AeY9H%0AuxDPLy60Rrr2WKF22WwBiiVbVdsQuIahvXPoXRKIJpoJZfUoTKdPiZ5W/NOyiOQWgOAIaV5Wsq2e%0AxacfrJReNLW0x9S6TcwUp6ck0Kso+N6aYeLQIkvxlh+XbKM8TK04GBgOERjdooFsjFBHi5ownRpU%0AXHLsUNJTErTrdaJViPgc212L7MDlclGUk2rqxI+Mof4tHMSA2INvWveS74pMN9hvm9Xc2k5TS6DE%0AyCmIztaX80NrIqjzx0mnUwwIhgrKiX2kY9GFMGL0wAJG+UXDwtkIzQ5n+iGyXuWBTLczz53Vmmjn%0AWtaW1XLloz/x1+fn8/XCLbbsGKecbqteyDf/a07I79XUtzrSLuq5TwJ26PTRwcycUHCiX3cs2epf%0ATejPkaLBpv00fnChZoepcMIOF5NHo/rna2wrI248fTR9SoIFD51wusVn5IoThnPX+RN17w/ulcMl%0Axw7TAoSpyQkcaHC8o72P6vzv1y2TGeN6aq9PGFzEQ5eZlyy6XaLT6wzjLhRMnW6B9bd0XZUtu8sM%0AaoCye0EaV544PGJbuibCVp2Romu10fcgfD6fVpsIcOIBfTn7sEG6rF6i161T6J40tJiDxyjCHS1t%0AsRuc974WiJQm2pSd714QcAzEBaitvYM7XpjPrc/Ns2UMq7V/RhqzGY6c3EtrE5YuCDfF6nR/t0gf%0Ape2WnxbWAFHriTdsr7O9WFtBdJavO2Ukt58zjgNGdqNnYTp3XzCRO8+faEuhPZYAgOh0i/2JxXt7%0AzckjdK0xzK7JG4Og3bZKZbHKSkvk2lNG6RYz4yanwihekhmipZgVRGdPpcyn2DBAM9IC54pl7EWn%0A+64LJpLgtb7X6kLsciljEooS+uns8BHnZmH9iKQLgOigvPj5Ki1bGQvEzXpY31zL2jDVoXGyR6gY%0AOHAq4xYKd5w73rE2M2YQN2xj6YGILnO6PfacbpFhZPWMx4ptlQ2W19HS2qFlSIysnliQlxVQcw7F%0AOhHnrtOlBv392e4mizpNUOwPNfDmZI9u9f63tneGdQhVlklGFGu3GazaJoV6DkAJjtzz2i+0tHXo%0AgiHhUL6r0bQWOlLEsoc4YXCvFSjETt2LSCCu/0ZWmxEikwNga0XsAlpWQQ8j8rNS+MeFE7nz/AmM%0Ak5RAWZMTgV//7y8tSueqk0Yw2V+iIiIpwUPv4gxdQkLdJ3fsaog5+CLaIokJblKTvRwyPuAAm60R%0A+SYMnWhKzlSmY5rJOpybmcy9F08y+db/PtNt/K1qmVqkaBNqxL0eN49eOTWoxFKFGRsyVAmIE9hn%0AnG4jNXNYnzwSvG6dSJRZBF7NxCkUqtiMTnGxs1tXdvSU3tq/xc1s8ZpKyioaKN/VqKtJN0NLa4dG%0AretmMblU9C7O4BjhnAlejxbhqo9hs2pqaed7E2qU2cYtOnRZwv15KQT1yw7EzTY7I4k+JZlaZqwk%0AL83S+bj2lJHkC8ZdLBnHXbuV+5CS5NX1+hUz3ZmGOmcz0TKvhXpmOHT6fGytVAyd/UeU4Ha7dAEg%0AK7qvUUytrrHNVAE0FFTxkMLsFC3CasfxShcyKrEEflSKd2lResha8pH98jjpwP4M6Z3DnX+aEPY6%0A7TjCLUKLkEiMbqODtMGk5V6k2O0fw8MmlnLdKaO4/5LJpp9THUQ1MOaI093SNZluK/RwsF9wLOgK%0AejkEstbtHaFZTz8sDtSq2lXptQPROGpp67DMRoplBU62fbIbFFbnrgtISHDWrFEFxdo7Oi2zvO0d%0Andr9cTLwItoR4ZwZ1dg27i/RIsFj5XSHXg9VcdhooPT1jQ2xMNU2l8e2/hqdNTsinE5DtUPHDCzg%0A7gsmhmwDOWNcT249eyxThhcDUOOAwyEGp8L1HS/KTaVHQbqWBGpt64w58GxkfKSnBD8Pd54/gZQk%0AL24CY9O3W6Z2/bEGX8R1QrW/CgSn2mxczFiXZv3Gw6Haf+3hgu0iTjqwn2OZbrP7V5SjDyiY/f4B%0APbJ1f7/6pcyHP2+IOOOvjr067qnJXl2JpQj1nouotckUjBb7jNNdWWPsu61s1qLxbVYvIpUGHvZf%0A11vX7IWD0SCy63Rnpydx1iFKnWJLW4c2YUQDOFxhv+rogb6e7TqDYBYotHJjBlBdnGJxeKy+azRC%0AexVnkC4YZVlpgYXhl9UVzP+tnOue+Jk5y0MHGsywZkugFiMSg3943zzuuiBA//l6wRZ22RTQMmLp%0AWoWeVZyrX2RE58qYxTYT0Is2071ywy5t01OVqMX6cKsNONekP2g44SAjVMdjRP88LZAwemCBFu1P%0ASvDw13PHBX1PjMi++2PkteQq1HEUa6oH98oJ+txFxwzlkPE9ueG00RrTxCg+JAaLzDbt4HNHJ6Rm%0ARGVdbCIuPp9Pq+lTM45ej9tUrE9do5IdpZebaxp0FWJtcRgOdmsMtUy3jXKKSCAaJ6FapJTkC4yu%0AROfGxLiHGLtzqBAFFCMRTwwHXVA4xP6kChkmJnocz/QnC8FTq2ekKcryknDoKZTI/LbJutbQ5/NR%0A6xcjdWr8EywCv+Ho5XYznSoKsgN7T7MDjMNIMt1Gx+Stb9dw/+uL+NuL88N2ATGD+BwcOqGnxpLY%0Ak1Cfk/QUL263i/sunsy5hw/ivCMGceefJuj2uhH98ujXLYue/n2wrqGVa5/42VIIzQ7EwGvvYnvd%0AMFJ0z1hsTp+qEK7qBRkTPyP65WkOsLhUlOQF1tB5K2ML/ohBQDVwGi4YV2rSOWShHFpHwwifz0e1%0A3x8IpX6uzssJgwu5+YzRTBhcqNmGu6NIuIgwy5TfdcFEHQvXzOnu3yOLP581hkLBQf/w5w189POG%0AyM6vZrqFc2SbsOFyM5Nwu1xB63U8020TRidJfeBE6qGZETioNGCU21UqNoPRILBLLwe9erRqtIrZ%0A1nCbnFUd8bC+eZw+Q08bNgsGqAuealB0dipU/UhqKjoMxuk1JystOoxZv0uOGcpR+wXaRhjvyb8+%0AXEFNfauuLsoOfD4fH83aaHnccEj0ujUq6dqttfzz7aURfR+Uh1XtjT55aLHuPTGbHRSgMZkrZRX1%0AUW18q/0iEEkJHkb6axHF81m1AjOrA420tkk1tkRKeWZqIo9csT/XnDySey6aRO9ifWQxPytZ53Qv%0AXlPJw28tjkpQRTu/sIFffvxw3WcOHNVN976K1CR9kObCowKiI3acUdFAiyXTtSPGerLahlbtWRTX%0AlT+M76kTTQQx0638f+6Kcn9tcDvzVpZHVVOmBt+8HldEa+DeCuMstHJ8u4peLj6Xoeh22ULw8hCh%0Aji9WSKU5ukCZlUFcJ2a605xlOKgB1Hd+WMcl933LRpOWQKqIm9PjbzymVXcO3fPvIL28T3GmtoeG%0Aomo3tXRoGWin6PVD++TqREhVxKK7ATBtZDfNPgBF3FZVcXZC0FZkXQwM4/RefMxQ7jg30KarvLoJ%0AeUsNm8vrTZl74SAmH4b2ySU50ctdF0y0pHkrYlpDTN+LFgGnW5kHeVnJTBvZjakjutGjMJ3bzhnH%0ANSeP4Pmbp2tzK1NgutXWt/L0B8ujPr+4X551iGSaTTRCTM5Ytduygw3C2qDu80Z237SRgdrpycMC%0Adtr00T3IzVTW0WXrolfABtjs75VemJOinV9cR8ysG7Ng2Qc/bYgo89/YEmjvlxOi7OqqE0dw5QnD%0A+dMRg5FKc3C5XDoNB2OpaCQw+ivHTOmN1+PWJXwSLHRHBvTIDhLf/eaXsoh8EZWxLCYXjf5AVnoi%0At/5R2df+ccFErj5phKY/VRuv6bYHI71cW0yEiaxSWER4PW6tnvPNb9ZEne0x3iizyIoVxKzsdU/M%0A4t+frNRlr8V/m8HK6QboEYZuDoFIYKN/sZu5dBtPvPcrf35mbviL98P4oI3ol+9/PbCAnnOYRFFu%0AKhMHF3HlicO56/wJjrVJMkbXIjX4XS4XPQsDkcZtlQ22FDhFbBGoaUaqjErfAnRUdoBRA/IZ3CtH%0AF/FvaG7n/tcXsTNCMQk1y5mTkaRF+nyd4Z1uCDZQInF8fT6fZpAbnVq328WIfnmmkddb/zhWRy8H%0AWLGxWgteRIJGE6c7NdmrRfaz0hM56xDJ9LvGRbm0KF2LBtspN1CNfo/bFbGQlZiNX7S6IqRKdjio%0APXAB0oUyDpfLhVSqz/qra6Q4Xh/9vJGXv1jFMx+tiMrwWrVJcQxzMpIcUy43YsZYRYfDqdZIoWB8%0ABsycrtr6Fo2N5Dy9PDCGz31sHYhU51//7lmO17jrDGILp1PcgzJsMEMigRg82lpRb6psqwU9HHR4%0AVaToHALztUAMkDrp+LvdLo0pFCoIpg96ODP+HrebP58VXPMYSkndzp6RnOhhRL987rpgIleeOJzx%0Agwu1oOeashpWb4lNPVidi26Xi/2GlwS97/W46VOSyegB+QzokUWv4oyg2maIrqOKWJOszpvu+WlB%0Agr6gOPznHDYoaMyWrau0LaBrRKfPp7V+NbYCVVGUk8qIfvrOEmLQDux37TCDaIsX5qRw29njePr6%0AA7jo6CEcM6U3hdkp3HS6PgAsZqPvf2NR1IEdMWg9ytAOVkUvIaPcpySTG04bxW1njyMnI4khvRUa%0Acl0MCuidnT5tDvftFphXur0hgvv79nf22X+iHxJqH0hPSWD0wAJdEm7MwMB4/bxse9RCbkZ6ulry%0AqnO6Q6zTKvtYxJ0vLbB9frW7gpjpNrKfLjtumGaP5mYmM7J/vva3KETcFdhnnG6RonvHueO1BaUg%0AK5nRA/Ipzk3lpAPN+yGLi8Rl/5zJP15dyM4Ie/WJNyo/Kzki1cq0FL2hNnv5Dp2KZLjJry6QXo87%0AaKEVhdqsoBrdaqbwA4HOYXfxs+rt16zLAAYij6MHFNC9IJ3hDikPG4Mu0Rj8xrqPv7+0IKKFR3UU%0A3S4X3fL1ke1R/fO5/Pjh3Hb2uCBVWI/bzY2nj+b+S/bTbc4dnT7WbQvO6lihsbmduX5alOhwiXNg%0ArGSt7HvJccN0fxvZC6HQ1t6pfT6c0XnEpADTISs9yZSVEE3wq9nE6Qa447zxnH/kYO67eLJl0MF4%0ADQleN2n+46zcFN4JVg2daCjVFwmtPMoqGnjwrSX8IleE+IY1tlUGaGGDSoOp9SLUsdhvWMAw/WL+%0AZq3t3m+bIhMyaWvv0CiwE4cUh/l09DjxwH6cf+RgXYaqq2A0fs2crkcFJzDF4UxrtVBfZtVSzufz%0AscLf6sdJarMK8Xm2ei7VYEt+VrLjZQVGurJZnWNLF7TrUiGuJ2ZCX00t7bqASJLDgReVCbRg1U5L%0AyrNYguYkvd9sPEPZBMb5cdz+fTjT0OZPnU/d89MYPaBAEbL0z5na+lbue30RG3fY3/eMWOlvXZmd%0AkWgqkDlpSBG3nzOOK08codkJZm3m1m+ri7h3uJilFZ8bo7hgn5IMJg4pIiXJG8QGfPS/y5j1a+Td%0AQwAqqpu0NcvK6TZDXlZweVmk7V9VfOxnHHoEPZmkBA+ThhZz3NS+3HfJZAYZyr7EZ6yytjlsez4r%0AiGvkMMGeExMaOZl6Z3RI71wtG68+O7H0av5tczW7/K2LR/YP2Ld2gnGKyK7++TV2NQoFsbwrUhG/%0A/KwUrj5JYaC0tHXw5jero0qKGRNwff0K8WIpmFWmG5QkxDCDLd7U0mGrawJAW5u+phtgQM9A8OPW%0As8cGJcUgUOpaW9/Kyo27uqy2e99xulsDmaZeQh2Jy+XiyhNHcM9Fk2xvRuu21vGfb9dEdH4xwvTX%0Ac8dH2DYo+OEorw4s9uFqlNQHLSM1IcjZzExL1CJMR1v0s1UjsmU76/ngp/W6BcdufY2Y0Rap1aIj%0A28eEZtSvWxaXGpw9FZHUhombfS+bdURGGB1lgGc+tJ/tU53ukrzUoLp5l8vFWKkgLNXKuBjZbf8E%0A8O9PVmr3S9zkczKSuPG0UVx23DCG9jYXlACFnSHWtjc0tdkOuogZwHB1rcfu35tzDx/EXedP0F67%0A5Fh9D8kduxrZsL0uIhVRM3o5KJvJlOElIQXOjMaZ1+PWnsumlo6wNU71TcozE4mhoyIrLZHjDG1N%0Annz/Vxas2hnx5q92MThkfE9TGr0ZxkoFTBsZnBECqKy1b3Rur2rUDD6zzJFTSErwMGV4ianaq9Mw%0ATj+zNUlkxFgJtkQLUYipl0nNH4C8uUbTcQglmhQt9E63+X6g0jqHhFhfokU4YbCOzk5m+zVAnGyX%0ApkJ8pl/9anWQMWYsSxNrQ508f11DK397cb6p8SmuE06qt5vVx4cyfo2BoT+M7xm0tpjZM8Yazztf%0AWhhViVFtfQsr/GUYPp+S7TS2w8TkETnGpK2UvKWG2583H28riOuDuP6mGxyg848MUMrNMrKh+omH%0Awh0vzg+cMxKn2wFNF1ACgKrN0tHps538MDqky9ZVRbz/Q2D+JSV4dGvBRUcr7TEPGd8zpOaDKgLZ%0A0NQWtaCbWv7icSvJJRXi9Vj9qhH98nnkiv3523n6gLJd5oOYJIqGCTa8X542PnNWlPPezPURH0Ps%0Ak37iAX21fVoMJoSaFh63m+tOHcVhE0t1r9tVtjfLdBflpHLdKSO5/Pjh9Otmbpuo1+cDHnprCXe/%0AEr0gZCjsM0630zV167fXsX5bne0HTy2+97hdEU92I93YiHBqnCr91art0W1nj+O0gwdwxORepu+r%0Am0NtQ6uuLhqs6XRGtAnO2ZHCeQb3yuH8IwdzzckjTKPJAOMHFZq+F4mggbjZGyPrdmGm6rhiY7Vt%0AUbXNfqe7p83+0GYwGh///d4+tWjJ2kAdknHDHdw715TiZkT3/DSuOEGpg/ah9Km2g2YTWp0VErwe%0Apo3spsvAG4XvXv5C5q6XF0aUbW3S6O2RrwHGwFeC183QPoFofKj6+rb2DuatVLLD0bZLMqNUPf3B%0Acm779zzbG25Dc5u24UVq+FsJP/79xQWmQn9mENvNWLXo+L0hiF5uWA9Fo3Dy0GJK8pz93aLTnZTg%0A1oIqIj6ds1H7dzSU2HBITPBofoqZ060Y2sp5w+1l0SDcer5kTSArtj4CZpBd5BoyYwsNLBRxTkwY%0AXGg72GUXoj1RXt2EvDl4TRTp5ZkO19Qb0RYiECsqVx8zpTcpSd6gALSZLkKZSTlRpCJSAFuEuvfs%0A9CS8Hje3nT2O52+ezvhByr0xYyEWZKeY2o4tbR0RKZqLjoFIJxbLDfMyk3VdZrweN+cfOdj0eGU7%0A6yNi24lldkZHPxSsGGCRBBzU86tL4vQx9tmeRTmpWl0/KHbHXS8v5Mcl2yIK/DY1q4F3/b3s1z2L%0Ax67an9MOHmD2NQ3qs+MjUKoXKdQ1ujgvVWfPeYRSoXBrhNF+s2uHq4w7s2PYgdvl0q0fXy3Ywlfz%0AN0d0DNFuFxNwpx00gMy0REb0y7OVADX6UXaTcOozYFx3hvXNC8n0zDWUP1bVtTjSwtWIfcbpVg3D%0AaOhlxiwbKJnru19ZyDs/2HN61OheVnpixNRmt8sVUkyjoqY5JN1Wq2W1cPZ7FWdwyPielpm+UD2K%0AbWe6hcXe2KJqyvASrcbbCmY9ujft2M2OXfZqmq0izJGgMMc8KPD292stv+Pz+dhaUU9TS7tWT2TW%0A+sEuNpls8JGISKiIZMM1QgyA2I12i3XP0Yy/VYbuYyEIVN/UZrkBi+18ojm/kRLrcbuYPLRYm8s7%0Aq603/hc/W6WtP3a7FhhhpjcBym9uammnqrY5rENVXRfIwJnRBUGhryV43UFRZKvof0NzO+VhnsFP%0A52zk2Y9XUOZvVZfodYdUTv09YcxA/SZt3PjFshqzwEmscLlcDOmtBH9Wl9Vy+7/n6cSCQB8wiqXd%0AoRXcLpeWmfliXnDP+saWdo0RY6RGOoFuhkCGcaaK5R+idoZTcLlcDBLu7etfr9Y5I6KjeaxJxjRW%0AGPvtmrVtUzPdZk5urJgxroe+X30IR0x8PlQhTwj0w/V63BwyoTToexOHBPdSlqOo7a7ZHVgjzzt8%0AEKDcP5fLxaXHDeP/rplKnxJztplVOdU/Xv3F9vmbLQQ1xWDU7qbgddzM4X/u45X89YX53PnSAluB%0AV2OAMFKn6/hpfYNeW7e1NiKnX/xtQ3rZZ7243S7+ctZY/mAQgXzlS5nbnptnOwHT2KI69sxYAAAg%0AAElEQVRcqxl71I5dniWwRO59bVHETLNOn09re9fDUNrZLT+N/t2zSE9J4PipwWMtwnjvrEqLjFDv%0Alcul77oQCYznfuu7tRHR/UV2pshSystK5p+XT+Gak0fauhdNBkE9u063WabbDsxYqJF0QrCLfc/p%0AjsLonTC4iJMP7Gf63pfz7dVTqA9nVlp0xmY44bW7Xl5oSbVRJ2Mo5zkUQmUGaxtaefmLVXxuYmyJ%0AEKPfkU52gIPG9Ah67ZmPVvCXZ+eaRvaNEB/QaMchLTmBq04cEUTDD9VK7ocl27j9+fnc8cJ8bWOM%0AxekeY0I1q7BRV2bclEsLo6PYgxKhFWEWEDFC36c3coe/f48s0+ysvKWGjs5OWto6uO25udz8rzmm%0ATmBjjEEX45xRDTU1IxEq+DNXaC8SSmE4FEJtQht37Obmf83h5qfnhNx4xPrfnAxzp3tEv3yevHYa%0Ap0zX61uo4mRmULOY1btbgubCp3M28u6P65m7opzP5yoR8bys5C4TUdvTmD6mOwcKmTF1/Ctrm2hr%0A79QZ2dHsPXZgpEwbW6iIGYFoxW/soqa+lfm/6dvpiKVVkQiI2kWioe+2cTzEvuRd4fQCnHuEPhMp%0APudOBHxDwSg0aSZypfXojiHYaoUzZgzkqesO0OosQ5UcbRRKLcR9oH/3LJ6/eTpPXTfNVMlbVJRW%0AYWffM0I1+L0et65FkYpQ1OJQdoNdg1/NSCYlenTZYzEIadZSyay3/ZwVSslEZW2zPTFPQ2ImUqf7%0A6P1688wNB3Lr2QHxvAfeXMxtz821Xdsrrj+R2gEul8u0PKe1vZNFq+1pnIRjfYZDgZB42VnTxENv%0ALWHDdvuMVzFJN8RQt+52ufjzWWP45xVTwgaljcF7u+u6uj+nJSdE3TrRzH5/5O2ltsVt1bUoPSUh%0AaK0OJeRrhLHdnN0xUOdApGLKCV5PUEDuhU9/490f10UsaBwK+47T3Rq90w3mfYojgSqcEG2GJxwd%0AdHtVY1Dkp9Pno7a+RYvGRLvQDO6da5lpfPg/S/hxyTb++/067nn1F8uNUNxIoom0Hzqh1LQ9CWBL%0AVEpv+ERv/I4akM9xU/WGW5OQyTHi1S9lQC/uY4xwRoIDR3fnsImlXHlioNWVnTZSRoGdUDSacPB6%0A3Nxy5hjt7ysf/SmsmmldQ2BBDFeDaXXOO4UabxFzV5SzeksNdY1t+HwK5UlFY3MbFTVNVNYExj8a%0AirdVSYhKk1YphtW7W3QBDmN2YcLg4IxNrHh/5no6fT7qm9pYYRJxbm5tp6G5Td/FIITzY1b3mp+d%0AwkOX7Wf6+U/nbGR7VQM3PT2b2/49Tyt3aWpp590fg2u+rLLsv0d4PW7detDc0s6ydZXc9PQcHn5r%0AsdYfGrpGxAuCdR68IYyJsVL4EpJoIO6r//pwhS4ALNY4OynipcIsgCM+d2pJxYTBheRndU2df2F2%0ACtcKPcs3l+9m9ZYanvt4hY4G3RVOtzHTXS10M2lt6+CpD5bzg78MKJq11w68Hre2boSiHC/1lziV%0AFqUH1Qm7XNadHVKSvFx8jJ5xuHz9Luqb2thV12y7tld1urOjYBxedPQQf/eJ4O/NXKqMb1t7h6nA%0AUvXuFnw+n2ajGQUVxd9tZM8AFFm0FFPRYMPhMLISoxE0TPC6yTUEbOsa27TSuXBYsCrwLERDb+7f%0A3ZyFYKdnus/nY3O5cp3Rijka/YCyinruenkhb3xtT+NJLEMzq9UP9QwYISYCn3jvV1vfUR1T45oR%0ACfYfERwAA7jjhfmWz6HP59OeU5H1GwtGDchnf6H7wCP/sW7ju72qgec/WcnHszZotno0Y3DBUfrg%0A6rJ1VXw6ZxO3PDOXhasiL3cxw+/O6a5vajMV2GiJsU9nuFq09o5O09rqZeuqePUrWaP8RVvTZidD%0AYDz/J7M2cu0TszQhHyt6eTj0757FI1fuzzUnj2BYX2tK0NqttZaZxlgz3anJXm4/Z5xp0CLU8bZX%0ANfDyF6tY7ndGPG5XzBkns81ajZ7VN7VpTpcZ5cvlik3IJiM1kVOm92f0gAItiPLGN2tYsrYyJL1Y%0AjIRffMzQmAWFBvTI0rWy+mTOxpCfV6/N43ZFHfwR1S1FbK1s0G26aoCovqmNKx79iZv/NUcnepET%0ARQDNaoFWKUcVNc18PncT1z85ixc//U17X0elSk3QKbNHCmNPcRVinaqxvrq5tZ1bnpnLDU/O1tag%0ApERPVIGnnIwk+plQrNaU1TJz6TY6On3U1rfyzUJF1daq3r6rHJ//FUQDuqmlnX99sAJQ6N5iILQr%0A2lVBsJNtXN8qBc2JkywYW7FC1XlQIdIudwilF3si4NLW0cmy9WJ3D+VanG5VZsTwvnlk+w3JzeX1%0A3Pf6IuasKNcFhbuiN326obvJzKXbmeMXjvti/madMeikiJoRqjMaKtOtBuX7dc+K2OmdOKSIx6+e%0AqisRuOqxn7jhqdkhS7xEqKyc7CiSH4N75/LYVfvzxDXTgt77z3dr6ez0cefLC7nuyVk6FfvP5yn7%0Awjs/rKPCX/5k1q7pptNHc/DYHpx1SLBGQTiGwv1vLALM7dDahlZe/2o1KwytJqPNdJoFzuw4vYDG%0AdoLoStxSkxMoMinzs8N62FrRoHUdKo1SV8ftcpkGQGYu3UZ9UxvfLNzCg68ttGwnq5ahTR/d3ZS9%0AEAlEDZ5ddS18t6gsbLZXZR3FEvycPro7D18+xfS9Fz83F/h7b+Z6bnhqNp/M3qhdQ3aMAUCvx82p%0ABwcYeaHCbn9/aQGzlu/g/Z8UFpjb5TItWQmHUEHLWHrXi/hdOd3/+nA5Vz/+Ew++uRhQDNC3v1/L%0AF/M2s3iNEmGNtqaym4XwT3Z6Ii1tHdz45Gz+dPfXrC3TCyo9+t+lfL9oq1YPZKYCaRe3nT1O97cL%0AvSBRjaG+5AMDzTBaZweUqOSIfvlce/LIsJ/9z3fBG2Cb3xlwgWmk2A4SvB7uvWgST1wzlbMPC/RT%0ANltomlraefu7tdz63Dx+XLJNE7cpyk3tEmprfVMbS9ZUctVjP2l9Yp94Nzj6mJacEBGFJhTExf/x%0Ad5Zx9eM/8/lcPc2/vqmN/3y3RhdhdoJi6HK5dBTk7xdtNe0fvaashuc/WakJrmWmRZ5hCHst6Onr%0ACX666eI15gyIUFleK1gFKcQ+m//1U8dm+Q3eqtpmnhbU7a84cURMmaaxUgGPXDGFY/fvYxm8qzaI%0A+i1ZU0ldQystbR3aPchJj65Htsvl4uYzx/CPCycGBS9VdWgIqPRvMxH1AsjL3DfquVV4PW4t0PPq%0A57/pnA6R0h9OtT9aGDPd6l7j8/l46fNVLPeXvwzpnRNVdskOjFRRMfO11U+1zslIChJEdApGUaaZ%0AS7bxxjer2VnTpO0PsehY2IWqIP/94q2m73fF3mM2ps99spJXv5JZvLpS93p03Z3tQWWwGanOa8tq%0AefObNeyqa9bYNtEmH9JTEkwV8EOV+X21YIvGfgpkuqNbg1KTEyxtyPXb69ha0YDPB5/O2eTPbLdr%0AYqefz9usBWB6mNiTg3rlcOYfBppem8vlYnwIodOa+lZ8Ph+Pvr2U0277jN827qK1rYP2jk5e+uw3%0Avl1UplM8F5lqkcLMfrHTRcWYhIh2LTK79nC6Nh2dnTqtg3ExMH7OP2IwEwYXMqJfHqP92eqOTh9L%0A11byyhcyMxdv5dUvZZpb22lqaaelrYOPft7AD0u2asHIHjGUGKowjt9rX63mqsd+CgquiFBr37Nj%0AzDLnZCRx3akjmTqiRNeJ5Odl202Tbp/OUezS93/aoF1DZpSltiKMoryrNlXz4scrdKy+5eurgko2%0AehWnRzX/QvlQTq2tznOhuhBq/1h5Sw3l1Y0sXLWTL+bplfWizXSLtLBeRRn07Z7J94u20tLWQdnO%0Aeq0tyFPv/8oDl+6Hz+dD3hws9BGLemvfbpkMKs1mlf+4d54/gY5OH397UWkMf8+rv3DfxZMoyE4x%0ApXgZ1feigcvl4vLjh/Hk+9ZRnSVrK/n2lzIOHtuDrZUNzF2xQzN8ErzumAyPxAQPiQkeDhzVnXkr%0AypG31FDf1EZjczuff7mKnvmpDCrN4ZtfyvjCRFXRKdXk608dxWtfr9YWmL+/tEAb82Xrqli+oUqn%0AFq4imnpmK1x36kiufPQn3Wv//WEdh0/qRWenj03lu7nr5eC2BmYiItGgV3EGR07upS2o9762iBO3%0A1rHf0CLNsX32oxVU1YnZ3tgW+xtPH81PS7eRlZ6oGVqfz9use65U0T6zSH60WV4rdC9II8HrDnre%0AGprbuO/1Rbp2QU48f1npSRy7fx8Om1DKpf/8Mej9qtpmfly8lcbmdmaM68Fuk4BULCJmXo+bkrw0%0AbY37y7NzaWhu17UB+WV1Bas2VVuWHOxrmW6Xy6U5ursNiraisnGX1XQbsqf1/gDUT8u2a7RXwHbN%0AXTQwGjDf/lLG8L55zP+tnO8WKQ5oVyrWn/mHgRw5uRf/eOUXqne3aGuvyrowu8auQGlRBkvXRddD%0AOFpY/a7vFwU7/pG02YwUqtZH2c7dusDT/W8sUpySdZWOJB/GDyrU9T1X0dTSHkTfX7e1lrf87V17%0AFKRpa1KsTsf1p41i1rLt4FLKm1wudEHnhuY2nv5wBYssSt+i0XW5+JihHD+tLw+/tYSqumaSEjw6%0AZtMX8zazzD/37n1NyXznZyWb9q2Pll5thbKKet6buZ6xAwtYvKaC3iWZjOqfT0tbB98s3ELPwnSd%0A4OF5hw+KPtOensT9l0zm/ZnrmbeyHB9QvqtJu47vF2/F54OxAwsY3DuHL+dt1gLiKmLJMvfvkUV/%0Av6NZ19DK4jU/A/C8wHBbvaWGy/450/IYZtn6SJGS5OWYKb2DOgq99Nlv3HPRJL75pYySvDRG9c9n%0A047dzF9VrrHdotWWEjGsTx7D+uRR39TGVY8F7NDtuxopyE6h0+fD6wm2jWrrnXkGQQkAiT7R/727%0AjN2Nbbz3w1pOPKAvh0/qxfs/BZe4FedGtxepopmrTHw7IOIWdmbYo063JElJwFPACUAj8LAsy/+M%0A5lh/fmau6euFJm2f7OKqE0cw69ftnHBAX21xa2rp4KdlAcOmqq6ZJWsqefzdZUHfdwH9YuxPe9R+%0AvVm1eQlFuamU5KfpFIkBlq6tQt5SYyosYdYHOxqMlQo5YlIvPjNkVUW8/vVq5q7cwbqteiXdaKjl%0AVlAzF7ub2nj2oxXab/7LH8fyvkX/QDPxlGgwtE8u1548glv888y4sPzTor7EScMvLTmB4X3zgpQj%0AF67ayb8+XGFKb3e7XI5SPCcMLtKcboB3v1/LvOXbkXrmsGNXg87hBnRtP6LB4F45DO6Vg8/n4+dl%0A2zW9AtGwUFpjtWrGloju+WlRB31OOrAf7/ywTkdL8nrc9ChIY8N2PZ3srW/XBPXndVJEyigepeKd%0A7wK/OS3Fy5vfBI+BE86/Oo/HDyrU6kVFPOBnG5lhX6rpDocPfgqwjZLDtMqLFsbpvGJjNe/NXBfE%0AurJSwHcCxnVt2boq7nn1F10NY1eot6twu1wU5qSG1JboinpyIwb1yuHj2RtN3+sqan8kdeJG8SEn%0A0ctP2W3v8PHU+79y9qGDSEv2ao622OHBqDgfCbweN1eeMJz/M9Sx/vX5edxz0WR21jQx+9fttLZ1%0A6oQdH3prifbvaNhOIob2zmVo71x+WLKVuSvK8fnQqKuglNqFsr+njCixftMCbreL4txU7jx/Ag3N%0AbaQmJXDFowHHzuhYAqYON8TeOjc50aOrEVcD4J8Ic18MyBsRrkY9HAqyU7jomKH0Ls7gre/WUlXX%0AzAX3f6+zeX5cvJWDxvTg20VlQd+Ppke1GaJNolh1wokUx03ty4Ae2Tz8n8Dcrqpr4eKHAgH5KcOL%0AmfXrDt33nOwiYQzgqEzP7PRE7jx/Il8t0Ce/1MC0U+vxYRN7aU6wGPR+98f1NDa3B9lmEHnLVBHX%0AnjKSBat28u9Pfgt6b/WWGgoLY7Nx93Sm+yFgDHAg0Bt4RZKkjbIsv+fUCdJjeNhGDcjXxA9WC+0q%0AZi7drv3b58PU4QaFoh5rpm9I71zuOn8CWelJuF2uoAn/pomjAQqlMxYBLyNOOrAfC1aVU1Fj3aPa%0A6HBDbBFGq2MZjct7QrTw6J7v3BikR1EjaKY3EAuOmFQa5HQ/FaK2ZNygAkcdf7MgRllFA2UV5tTi%0AwQbFzmjhcrmYOrJbEJMFYM6KcuasKDf5FkyKoo5HxWETShnaOzfoN+dkJAct7MZNDiJT5gwHl8vF%0AAaO6heyTbrYpQHT1jFbo0y3T1Om2QqLXHZPB/XtFekqCoywXEW0masefzNYbu8P65HLMlK5R7gaF%0AgdS9IE3Xi93Yu35437wuO384pKckhNQjcQoDQgTVD4qgL3EkiMSBOHJy9JoS4aBS6wEWrqpg4aoK%0Abj5jdNDnstMTYw5+jxqQz/HT+uqC64qz8YOt7zvVstCqXCKUw33g6O4xlVmkJHlJSfLaahMW6hix%0A4KYzRvP+zA1sr2qwdOytHG6I3elWUSrMOeN4+MDU4fZ63FGXmRoRTQDf63HHLMwswkzRXYSZLSI+%0Aq7HCirFQU9/KzKXb+GyO3kZT71IsCVARofbVz03sQ4jN6U7wepg8tJgtO+upqGmmpbWdFRsV/ZrV%0AZbXsPzbMAcJgj9V0S5KUCpwPXCXL8lJZlj8EHgCucPI840LUxUSCaLIWnihrmY3oXhCoRwgXsfR6%0A3Nx+zjhuO3tczOJZRlx3yqiIv9OnxLmHfViYxcYMVgro0SA12avrWW0HgxxyOlVEWiM8w9DnMla4%0AXS4evXJ/258vdtDhOmFaX9PeiaEQS+DJ7XbRqzgj6DmyY8B1RX/i48L08rSCWUueaCHWtNvBhCFF%0AjlMbfw+YOqLE8fVXRWt7aBGjg8f24LpTR8XUqtAObj5jDLefM45DxpuvMV19/lAYPSC/y5gGIrwe%0At9ZzWkRRbmqXnT8rPYljpvRmZL88zj5Momdhum5vHN43j5vPGM3zN093rLTI6jqMpTv3vxHMeJk0%0ApDjm2naXy8WIKIM4HreLEf2cCQBFs5Y5VWYRLT0bYtP3AehdnMm1p4zkJpOgih04leUcWJodcdba%0AqSy3iguPGhLR5/uUZMR078wgdrMJh5K8VIb0dtYOtcI7P6yzDA45xXyKphtNrHaoy+Xi1IMGcMUJ%0Aw7n+tNGaE2/FsI0Ee1JIbSRKZn2O8NrPwMRIDhIqk3bZccMcizBFs9g6neUE5eaHoq1JPbPoU5Jp%0AqpYZK4pyU7ngqMERUYb7d4+NXi9iVP/glgtGiFGw4txUx2g9Ks47YlBEn3e6T2wkGgEDe2SZqk/H%0Aisy0RO69eJKtzxZmOxfh9XrcHGDSvzUUnIqwiwhH1+5VnMHZh0ohPxMNstISbTn8RkPYScaLMWI8%0AY1wP3WsDe2brFNuddPh/T3Ays2GEKBJzy5ljuNKgJO5E7ZwdpKck0KckM6ilYkleKhcePWSP9Ga/%0A4Nhhpq87xbCxA+Med8uZY2ISrrKD46b25eqTR3LgqO78/U8TuO7UUTxwyWTuvmAi154yEqk0Z4+M%0Af2pSeAN4ZH9nHN7SonSmj+7O8L55Edkgj1y5v2PBh2icVyfqeVXcdUFE5jGgsB2cmgv5WSlhs4bG%0AINyUYcUWn4wcbpcr7LN1xKRenHZQQPQVhx+DyYbfUxqmhOPQCaXOXgAwekABBYJtdesfx+qYPZcf%0AP5wzZgxA6pnNVSeO2CNrQSjMGNvDsfaJke6tLmLLdJuhyKGsPexZp7sEqJRlWVT6KAeSJUmytUpf%0AeeJwrj5pBE9fd4Dp+2Z98aLFwB7ZQcbMjWeNZVBpNr2LM7jp9NEM65PLqP75Wn/W46PMTIXDEZN6%0A8cwNB3D0fr211wqzUxhUms1ZXWDsi9hvWAm3/nEcfztvPN3y03SbkFm/yaEOUgzdbhfHTOmte02k%0A91114ggeu2oqfzxUont+Gmf8YYDji02BIdN95h8GaiIx4wYVcsmxQ3XvOZ3tSvB6uP5Ua8bBRUcP%0A4dkbD+Sak0dy1Uldt9gW5aQG0SeTEz3cePpojp+mzPs+JZlR9WgPBaMxrUaQU5I8HDGpF1efNEJT%0AWS/ITu6SjLNRifTgMT20f99z0STuOHc8owdE3xc9FB64dHLYnuvXnzpam5PpKQl0y3dwg3C5dIGf%0AE6b15eQDlfF2ueCsQwbq2rPsibravRF2AoTRQhRTykxLZPTAAo4S9oI+Jc4H2kIhOdHLC7ccxE2n%0Aj+b+SybzjwsnMXmoc4Z2KBw5pQ/XnzaKaSMDNbODe+UwYXD0ZSWxYmDP7P/JvM/PTrHsutJVON/Q%0Ax9YMTig3g5Jw+OOhEteeMpISm5mr4/bv42h5VUF2SlA3FjWwnZTg4TiTIHuhg4HH7vlpQfvuWAs2%0A55+OGMyFRw8JsplixcXHDKVHQTqnTO/PC7ccxPM3T+fA0d3JTE3gxtNGcdrBAzQbGOCsQ5y1SbsX%0ApPPoVQG2XWqSl6evP4AXbjmIF245iJMO7EdvYQ009it3AqIT98AVU7nh9FG61nYiukrb4pqTR9Kr%0AKIPjp/WlX/cszpyh7L2HTyplzMB8Zozryc1njumSxIPIrLn9nHG6/tmgr2FPS/Zy+owBjp3bWLb3%0AhwmlHDRWscFcLvjrueO4Rui6NGpAvuNMgxIHbSqXE2psdiBJ0lnAXbIs9xFe6wOsBXrKshy2cLCq%0Aqt6n3oC6hlZ+21TNxu11fDpnE7kZSTx69VRHr3l3YyuXCwqFHzx4DA31zXQY+lRur2pgx65GRvXP%0A7/IIk7y5hpQkj67WZU9j+foqMlKVuq2layt5/avVVNY2M2pAPteFcBCjQVlFPX/xi5k9++cZpCW6%0AWbVxFy6XS1OY7Gqcffc32r9fuW0Gjc3tLFtXyfC+eaSlJLC5fDeNze2OU8tFrNtaS3tHJxt37Ob1%0Ar1ZTmJPCg5ftt0cjmhu213HH8/MBpeb/GL/B4fP5WLq2itKi9C7J+H308wben7meEw7ox5H79TJd%0AUH9dV0VRbopjdUQiOn0+3vpmDcvWVXHlicPplp/G8vW7yM1MoruDWeVw1/Dr+l18OnsjTS3tTBpa%0AxM9LtyOVZnPO4YNobG5n4aqd9O+R5fg1rdywi1e+lDlqv17sP0JhHqwtq8Xn8zGgZzbtHZ08+vZS%0AWts6uOGM0SQ6HHjZGyCuAS7g4HE9GNw7F1+nj7ysZPo5yPAx4s6XFmi6Fo9fM1UT7Nte1UBFTRPD%0A++b9zzMbewIej5vMzBTq6pqoa2jhwTcWU5ybysXHDt3jv3/x6gre/GYNJxzQl0l7KOCwN8DjcbNk%0AXRUPvf4L00Z2o66hlbb2TjaV72Z3Yxsleancf+l+jp/3g5/W896PCrVzwuBCrZMNwONXT6XT52Nt%0AWS1jpALHA9/rt9XytxcWaH8/d9N0fl1fxdA+ubS0dXCV0GFE6pnNX84e2yXzcXdjK2vKatl/TE++%0AnL2BT2ZtYPKwYmb/uoMJgws5SWjxuaexcuMuXvpsFYdPKmW6EJR2ErOX7+C9H9dx9H69OWC0PhDR%0A1NLOtf/3M43N7Vx54nDGOxyE21bZwGP/Xcr4wUVcePwI6uqa6OjoZNav2/no5w1MHlrM3JXljOyf%0Ax+kzgvuw/97R0NTGio27GN43j5QkLw3Nbbz6hczs5TtIS0ngsav354u5m/l52XbOP2qI44GHJWsq%0Aef3r1Rw/rS9HTu1HXV2T1k1gYM9sdtU1c83jisr8X88d77hvsHhNBY/4xZM/fvjYmB7uPel0nwQ8%0ALstyN+G1QcAKIE+WZXON9jjiiCOOOOKII4444ogjjjji+J1iT9LLtwL5kiSJ5ywGmuIOdxxxxBFH%0AHHHEEUccccQRRxz7Ivak070EaANERaapwALzj8cRRxxxxBFHHHHEEUccccQRx+8be4xeDiBJ0tPA%0AFOBPQA/gJeAcf/uwOOKII4444ogjjjjiiCOOOOLYp7CnG6peBzwFfAfUArfHHe444ogjjjjiiCOO%0AOOKII4449lXs0Ux3HHHEEUccccQRRxxxxBFHHHH8/4Q9WdMdRxxxxBFHHHHEEUccccQRRxz/XyHu%0AdMcRRxxxxBFHHHHEEUccccQRRxch7nTHEUccccQRRxxxxBFHHHHEEUcXIe50xxFHHHHEEUccccQR%0ARxxxxBFHFyHudMcRRxxxxBFHHHHEEUccccQRRxdhT7cMswVJkrzAbcAfge7ADuBd4A5Zluu76Jzn%0AATeh9A9fDlwvy/Js4f1rgBuADOC/wBWyLDdbHEsCHgcmAZXAv2VZvld4fzTwNDDcf65LZVleZHKc%0AW4H+siyfZ3j978DFKPfvXeBKWZZbo/zpZte/V42/JEmpwGPA8YALeAe4TpblBotjxcc/8nOGm/+X%0A+9/PBr4ELpJlucbiWPHxj/ycoea/F/gHcBbKb34FuEWW5Q6LY/2ux99wrmLgTuAolLm3DngJeNTq%0A95sc41JZlp8O8f7pwF1ACcrcvlCW5Sr/e1nAw/7zu4FPgWtkWa61ONYk/+dHAGXAQ7IsPy+8PwN4%0ABOgLzPGfa4PJcZ4DtsiyfKfwWqL/u6cDLcALsizfamcMosVeMP6jgEWAD2XtB1goy/IEi2PtU+Pv%0AP+//+h5kA08AhwONwKuyLP8lxLH2qXuwJ8Zf+Jzpmiu8/w3Kb34jxDGmAA+irO9lwP2yLL8kvH8I%0A8E+gDzALZfw3mRznRWCNLMv3CK8lAY8CpwHNKHvL7eF+VyzYy8b/SWCILMvTQxwjPv+DjxHV+EuS%0AdADwPYH1X/x/L1mWy0yOsVeP/96a6X4AxcE6HxgInAccAlguNLFAkqTDUDaVvwMjga+Bz/yTDUmS%0ATgT+ClwIHIRizD5gcawU4DNgCzAOuBy4RpKkS/3vp6IYbj8CY1Bu+qf+74nHOR34G8rkEl+/BbgE%0AOBU4zH89d8Ty+02wV40/isM9BpgBHAxMQHmozI4VH/8IYWP+n+q/pquByUAp8MIfHPMAABA2SURB%0AVJTFseLjHyFszP+7UAIA5wGHojwD/7Q41r4w/uq5egDzgV7AScBglM3/CuAjm8eYBjwZ4v0JwL9R%0AfsNEIAfFoFDxDIrxehjKHBgMPGtxrCKUsf8OGIUyfv8nSdLh/vdLgfeB51HuTSXwgclxbkKZe0Y8%0AjnLv/wCcAVwoSdKFVr8tVuwl4z8EWAwUC/8danGsfWr8/deyN9yDp1HGfQpK4O9cSZKutjjWPnUP%0A9sT4C58zXXP977kkSXoasHT2/J/rhrK+f4Wyl9wJPC1J0h/87/cB3kNZ18YBtf6/jcf5C3COySme%0ABA5AWffPAi71B4y7BHvL+Pvf3w9l77Pssxyf/6bHiGX8Z6GsPSXC/38C3rdwuPf68d8rM90oD/t5%0Asiz/4P97syRJFwM/SZJUJMtyeRec70VZlt/y//1XSZJOAY5EuTlXAY/Isvw5gP9avpIk6SaTbPc0%0AlE3rElmW24E1kiQ9gnKDnkaJEDbKsnyz//PXSJJ0BHAy8IokSR4UA/xsYK14YEmS3MC1KFmwH/2v%0A/RXzxTEW7G3j34zCLFgCIEnSCyiZNjPExz+684Ua/5uAe2VZ/gBAkqQbgSclSXLJsmzcgOLjH935%0AQo3/ZSjZ5K8AJEm6xH8tf5ZludFwrH1h/FU8gRJVP0yYZ5skSZoLrJDsRc/dhDCSUIIS/5Fl+XUA%0ASZL+6D9HL6ACOAHYT1h7rgFmSpKUaJLdPw7YLmR+1kmSNB1l7D8HLgAWyLL8qP9Y5wE7JEmaJsvy%0ATEmSMoAXgQOBzeKBJUnKAf4EHCTL8i/+1x5CcZKeCzMG0eJ/Ov7+7Ntg4DdZlitsXO++Nv6wd9yD%0Aw4EzZFleBaySJOkNFMPzMZNj7Wv3oMvHP9Sa63+/B/Aa0BOoC3Ou44FNsiz/zf/3ekmSDkYZ/69R%0AEkezZVn+P/+xz0UZ//1kWZ4tKcyeF4GpKIFb8TryUdb6qbIsL/a/9k+U8X8xzHVFi//5+Ps/k4AS%0AqJht9r6A+PwPRtTj77dhdgqfPR0YBvS3ONxeP/57q9PdCRwkSdLHwo2eAwxFiUyoaf4HUQYT4Avg%0AKlmWq/0G0wbgTP9nUlEomdfJstxpcr77gd0mr2f5Dc3x6LM5c4FElEjiPMN3FgPH+SeL7lj+/08E%0Afja8Nwslg/gKkI4yqSYC1xs+NxTIAz5UX5Bl+U3gTZNrjwV7zfgDyLJ8pfqCJEm9/ef83uLa4+Pv%0A7PzPAEajLIgAyLL8Ewp1xwzx8Xd2/AtQSlrmC68vAxJQIrUzDd/ZF8YfSZIKgaOBI4yBHVmWt0iS%0A9BKKAfm0//OHoVDwBwGr/de+DiXijSRJHcB0WZaN4zUJ0Kj3siyXSZK02f/6hyiUuqXC512AB2Wc%0AdhmO9TnK+Bshjr12flmWmyRJWoQy9jNR6J6JKAyElw3H2B+okWX5Z+H7pmwrJ7CXjP8mlEz3Uuxh%0Anxl/2KvuQRVwliRJ36ME9A5DKfEywz5zD/bg+IdacwHGAutRHIpfw1z2JwTbpKAff812kmW5QZKk%0AJSjjPxvoh7LGjSZ4XZ8KVMqyPFf4/j10Efai8Qf4M8o6tAYl02+F+PzvmvFHUsrs7gLulmW52uJj%0Ae/34761O92MoFIbjJUn6FPgG+NIfaVVxL8pidBhKJvQelFrrGcJn/oqSwUlEiRTuBoLqT9Qshgr/%0A5BkAfItSw5AMbBM+3yFJUhVK/aVugZNleSf6yEwyysRUDdUSlDpKEeUoBi2yUis41f9d46X2RTH0%0ApkiSdA+Qj1JTebNJ1iUW7C3j/53h9ZdQnL8NKA9fEOLj7/j874sSpSyUJOkZlEXpa+Bq2aSuNT7+%0Ajo//LqANpbZcPX+p///5JsfaF8YflE0PYKHF+z8Dl/szEANRqG53AG+j0OA+ACTgRBQHoRgw26hL%0AENZ2P8qBHrLCYvrK8N7VwDJZlo0ON7Isb0aIjvuNltNQ5kHIc/m/vww4xv9d4+H7Ahv9Wci/oMyp%0AF4F/GA0ih/A/H3//vwcDbkmSlqEYTp8DN8qyHBSk2sfGH/aee3AZ8CrK+uVGWf/vxAT72D3YI+Mf%0AZs1FluUP8a/fZu8bPrsJJVCC//PFwCnALf6Xwo3/IpRsudX4b/Bnx29B8R+elwW9EIexV4y/JEmD%0AUGjlI1GeBUvE57/z4y/gVJQ9wLS00X+svX7890qnW5bluyVJWocywS9EmfC7JUm6WpbllySl/vBy%0AYKwsyysAJEk6B6iUJGkooIod3SjL8hz/+7cD92Fi9IqQJKkfykC+JsvyUkmh9vhQiuZFtABJYY7l%0AQomWpBOIJKdGcyw/0oE0/7GuQbl/z6BshKY1VtFgLxr/JYa370N54O5HySyOIQTi4+/I/J+CEvl+%0AAoVmvgulruUV4Ngwx4qPf4zj73/tPeBeSZKO9x/7QRRHPDHMsX6X4+9Hrv//VhHtauFzfwJ+Foy/%0A+yWldj0DfzZatqYn2x4PSZKuQDEmTGuKDZ9NRglIbCNQAx7r2A8ELgLORTEengUaUIRdnMb/fPz9%0AmY1+KNmSc1GyrI+irD3Hh7r4fWD8YS+4B/5/DwIWoNRHdkPZg29GyI6bYR+4B3tq/LsE/n3qXRQn%0AXBWSinX8h6CM/dkojsqzkiTVy366usPYW8b/GeCvsixXhAt6iIjPf8fn/4XAc7IsG8fPFHvr+O+t%0AQmrIsvymLMtTgUIUCudy4N+SorzbF8XgnCNJ0m5JknYTqD8Z6P+/D339xUKgQJKkPKtzSpI0ECW7%0AugZlYEHJYrkIvilJKEqeVsfyoGS3jgCOESZcc6THEtCOknW/UpblH2VZ/haFjnGBje9GhL1o/MVr%0AWiXL8nyUiNcISRFosDpWfPydGX+VpnyvLMuf+p3IC4CjpYDQl9mx4uPv3Py/EqWWb4v/v1koG55l%0Afd/vffwJULet5lg34XMS8Iv4pizLd8iyvNrGeWyNhyRJl6EwIK7x/25LSJKUhiJm1B84Sg7ofsQ6%0A9hnA6bIsz5MVfYV/YK1tESv+5+MvKyUSeSjlEov8434OcGyYtWdfGH/YC+6BJEn9gYdQNC4W+LOu%0ANwI3S0rpnSn2kXuwp8bfcUiSlI7CCukDHC04Kk6N/3xZlt9DCbzss+MvKVoublmW/x3h9+Lz38H5%0ALylldlNRbBo7n99rx3+vc7olSRouKcXpAMiyXC0rAkMHAltRVBPVDP0UFMqH+t9A9HTANuHfHv//%0AzWoq8WeofkShJhwhLFJVKDeqWPisB8UY2G5xLC8K1fRo4HBZlkUK+laCJ3Gx1bEMUD8jC6/JQLJ/%0AUsaMvW38JUlKkCTpBP8mol7TTpT7EkSv9X8nPv4KnJj/Vr8ZFGEXs2PFx1+BE+OPLMuVsizPQIko%0AF6KwDgqBjRbH+t2Ov4CFKGM11uL98Sg07zb04xwpwo6HJEk3oIz5DbIsPxHqYJKigfAVSkbo/7V3%0Ab6FSVXEcx78+BVFR0RW7PsSfJBCjGwVSDxUVRVhQ4ENSUT0EXayHoojsQgUWFdUxIzIxULQLCSLd%0AoIjEAl9K+RedMiS7GeIlU7B6+K3p7DNn5sw5OHNmO/w+EAdPe/ae+e09Z2atvdZ/XZKZw5M51ji2%0AAn/n6IqtSZv3YBfUIv/M3JWjl6XZVH5Ob7WzAcof6nEOZgG/l8/chg3oy+fRtDBA52Cq8u+qiDgC%0ATYk6A7g4M3+s/O8DzX9XZla3HfT8bwDOqXSuPwjMjogdZRTsGL7+e+JyYDgzN3basO75167Rjb7Q%0A3hsRM6u/LCf2LzRf8XtgP3BMZg6XUHeioWfHl4dMQyXjG84Ffs4WE/BLr/laFOBlWVmLNzVW/0s0%0Aib7hQmAf7Qu8LEbVPS/PyqT7Yl15fNVF5fedbCjHrWYzA732bRN4/ETUKn/0pl+CKjk3tj8FdXps%0AojXn373r/yc0PKf5Nf9DZe5YE+ffveufiHgzIi7NzO2lx/Yq4NdxPoAO5vwBdTSgpT0eLsPk/xcR%0AJ6PhbI0hY981PSci4vNQBfhOc63WUfnbXvZ9Uvl9Y9rA06iGwbhDyMrzfAc4DZido2sAtDrWoahR%0AM5Hs16HOjWrV1hm06Xg5UHXIPyLOLF9uT61sPwt9wWtV5Xlg8od6nAP0t/+YUOXqhjNR4+uP5h0N%0A0jmYwvy7pow+eA/dhZzd4k5jc/6Hoc+pieZ/WGjZsYZBz38uqnfS6FgfQu2BmYydG+zrf/Q23bz+%0Az0cj/MZ1MORfuzndmbkhIlYD70XEA2iI5gloDP0hwNupiouLgaGIuA0t7fIs6nH4gZFCQ8+H1lA7%0ACq2B+0Kbwy5EHRC3AkeUnkLQB8tuNIdpKCK+QW+0l4FXc+xyYYTWQ7wJDQ8dDq0bB7C/XMQr0fzM%0A59AFeweaZ7BiAtnsjIjX0Lpz88pzfgrNc2h5B22y6ph/qIDXkxGxBY06eBF4NzPHNLqdf0+u/+eA%0ABRHxYznWy2idxN+ad+T8e5L/NuDxiPgZOBZd/0+02tHBnn+Tu9CanGsi4jE0CuActI76xzmyVMkQ%0AWr7kbuB9VDhoBqpGOh0gIs4Gvsmx88FeAT4JLYHyFeo4eT8zN0fE0SjrJcCKSpagu3/Nr/lWNCLi%0AamBHZft9pbPldeC+0Bqgq1HRme+zLL82nsz8NlTU743QUPcT0bzalgWtuqTf+U9DX+YWR8Q96H00%0AhD57xxRxZPDyh/6fgy3ARrSc4H3o788z6H3RyqCdg6nIv5tuR8NwrwR2VfLfm5nb0dzuryNiPhp+%0A/iiwMTM7Nmgyc2NErEX534k6Zu4HHurB62joa/5Nd/WJiD+BPZn5Q5uH+PrvzfV/FrpeO6l9/nW8%0A0w06YUtRIJtQOIejnovdZZv5qIrmSvTFeC9jS9svR+P6l6EP6qfbHO9adIcqUaO68d98gMxcjuau%0ALEJ3pL5AYbcyB/XsLGra1/qyr51oGZrZ6APuPDQEdE/nWACtk7sGLQC/uvx8cIKPnaha5Y9e3yo0%0AZPaj8pzmtdmX8x/Rret/IRpeuxT9Af4O9XK24vxHdOv6f6g8j89QEamF2b5wzSDkD/z/hecClMsy%0AVL19Aer0uaay3TCqkHoLWlJnDprH9Uv594eol/yKFsdYh76oPoKqsW5j5Nq+FBWOu4mRHLeWn62G%0AFs5BIxxWMzr7VeVYm8s2N6PzcSTtC4K1ujswF93h/Qx4A3ghM19q8/gD1u/8y3vpGlS74FN0B+MD%0A4N42T3mg8odanIP9qAG3G52DJcBbjF5CtWqgzsFU5D9Jne4aNvJfw+j8V1Se5/WoU3Y9Kg513SSO%0AdSMa4fY5asA8m5mLJvcSJq6G+Xfi6783+R9H+4JuVbXPf9q//07ZyJcpExqONgycnhoea1PI+feX%0A8+8v529mZmZmVXW9090N0zpvYj3k/PvL+feX8zczMzMzYLAb3YN3C//g4vz7y/n3l/M3MzMzM2BA%0Ah5ebmZmZmZmZ1cEg3+k2MzMzMzMz6ys3us3MzMzMzMx6xI1uMzMzMzMzsx5xo9vMzMzMzMysR9zo%0ANjMzMzMzM+sRN7rNzMzMzMzMesSNbjMzMzMzM7MecaPbzMzMzMzMrEf+A6VQlDlHaw3kAAAAAElF%0ATkSuQmCC%0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7" name="AutoShape 9" descr="data:image/png;base64,iVBORw0KGgoAAAANSUhEUgAAA90AAADZCAYAAAA9t1MNAAAABHNCSVQICAgIfAhkiAAAAAlwSFlz%0AAAAPYQAAD2EBqD+naQAAIABJREFUeJzsvXeYHFed/X26J0dpJCvZki3J4VrOxjbYWE6EJeMAeIFl%0AWWzALHGBNWFfvJi0YBswBvMzYHDAEZwk52zZkmXJylm6ynk00mhGGs1MT8d6/6iq7lvV1d1VXdXd%0AE87nefSou9K9daumq879ppCmaSCEEEIIIYQQQkjwhCvdAUIIIYQQQgghZLhC0U0IIYQQQgghhJQI%0Aim5CCCGEEEIIIaREUHQTQgghhBBCCCElgqKbEEIIIYQQQggpERTdhBBCCCGEEEJIiaDoJoQQQggh%0AhBBCSgRFNyGEEEIIIYQQUiIougkhhBBCCCGEkBJRXekOEEIIIcUghPgYgE9KKf/Dwz7HAdgG4AtS%0AyvuEED8B8GMpZaCT0EKIWgA3AVgspXw4wOO2AFgJ4CdSyvsCOubrAFJSyvcY37cBmCOlvDaI4xdo%0A+4sAZkgprze+/weAuwFMk1LuLEP74wH8DsAHoL8TPQfgu1LKfaVumxBCyMiBlm5CCCFDle8CmOLz%0AGJrxL2gmAfg2gJqgDiiEaAPwLIDjgjqmgf38rwDw84DbyMUNAMYo358BcAGA9lI3LISoAvACgPMA%0AXAfgPwFcCOBFYx0hhBASCLR0E0IIIcETCvJgQoiPA/g9gOYgj+uElHJlqdvI0/ZBAAfL1NzVAM4E%0AcIqUUgKAEGIlgDXGusA8FAghhIxsKLoJIYQMOYQQcwBcYnxOArhMSjlXCDERwC8BvA/AUQBWA/iF%0AlPJpD8e+HsBXoVurlwK4GcBTAC6VUs41trkCuqX9LAC10F3Wb5dS3mG4sG+FbkG+VwjxEynldGO/%0Ai6Bbkc8DMADgaQDXSyk78/RnFIAnANwH4I8Alrg9F4djTYEu3t8DoB/Arx222Q7gNSnltYo7/n9D%0AtwZPAfB1KeXfhRCnQXehv8jY9VUA/y2l3KYcayL08fsggAYAywD8UEq50HBjPxbAFwy38mlGv+4G%0AMNV0LxdCvB/A/wI4A0ACwIsAfiCl3G2s/w8Af4Nupb4NwNkAOqBfj9/mGY5/ASBNwQ39y3ohxHoA%0AHwZFNyGEkICgezkhhJChyFcBLIcu4s4HsMyIz10CYCaAHwK4CrpgnC2E+IybgwohfgxdSP4DwMcB%0AvA3gESgu2EKIj0AXwYuNba4CsAXA7UKI8wDsNZaFAPwMwJXGfhcDeAVAL4BPAfgvAJcCeE0IUZen%0AW/3Q456vhQ8rsBCiEcA8AKcC+CKAbwD4EoB32zZ1cre/Efq4/DuAl4UQJwKYD31i498BXAtgOoD5%0AQoijjPaaALwFfXLkeujj0A/gJSHE8dDd2Dugu8yfD92l3OLuL4T4d+gieweAT0N32b8AwAKzHYMw%0AgH8CeAjAh4zz/LUh2HMxA8BGh+WbAYg8+xFCCCGeoKWbEELIkENKuUEI0QNAk1IuBgAhxP8CGAvg%0AfNMKCuAFIcRYAL9BAculIUp/AN1C+iNj8SuGeLxO2XQGgHuklP+t7LsAuiC+TEq5WAix3Fi1VXHX%0A/hWA9VLKjyr7LQSwHrpo/VOOc40D2JSv7y65BsBkAKcq7tSLoIvMQvxTSvl384sQ4kEAfQDeK6Xs%0AM5a9Cn2S43vQx/Ea6Jbss6WUq41t5kOfLLlESnm3ECIK4IByDaG0EYJuJX9eSvnvyvK3AKyDLuR/%0AaCwOAfiplPJeZZtPAPgogJdznNMoOIvuIwBaXYwJIYQQ4gqKbkIIIcOFSwC8pQhukwcA3C2EOBlA%0AJM/+7wZQD+Ax2/KHoYhuKeVvgLQlVwA4AcC5xmpHi7UQogHAuwDcYkvStR266H4/cojuAJkJYIvN%0AnXq3IfwLYY/zfg+AOQAGlPPphW5hfj900X0hgG2m4DbaG4A+aeEGAWAidK+DNFLKrcYkx6XKYg3A%0AQmWbmBDiAICmPMfP5+2XctlHQgghpCAU3YQQQoYLY6C7edsxyz+NRn7Rbbor77ct74CSGM2wnN8J%0A4HLo4mwTdLEJ5E6g1gZd5P0AGeusiQbdalxqxgBwih1vBzChwL69tu9jAfwrdJdvFQ2Z8RuL7LH0%0AgpnV3Kl81z7osdsq/bbvKeQX1ocBtDgsbzXWEUIIIYFA0U0IIWS40AXdMmrnaOP/nMnKDHZDF80T%0AYHXnHm/b7mEAJwG4DMBCKWXcsGRfh9z0QBekt8LZzd0uGEtBJ4DjHZaPLeJYh6C7bf8G2RMNCWWb%0AqfYdhRAXAOiWUm4o0EaX8b/TNZ2EwtezEBJ6Ijw7J0CP5SeEEEICgYnUCCGEDFWStu9vAHi3kaFb%0A5XMA9kkpC8Uur4Bu4bzStvwTsCYXuxDA41LKeUa8NaBnuwYyz1VL36SUvdCTvp0spVxm/oMem/wz%0AWF2lS8WrAKYJId5hLjCSkZ1fxLHeAHAKgJW28zETpgG69X+6ECLtTi6EqIeehO5aY5H9GqpI6BZt%0ASxI8IcR06MnU5jnt5IGXAMwwwg7MY58C3f39RZ/HJoQQQtLQ0k0IIWSocgjA+UKIy6An57oVeibt%0AV4UQP4We2OwL0AXtNYUOJqXsFULcAuCnQogIgNeNff/T2MSM810E4N+EEMugW8fNbOkpZGKITffk%0A9wohNkgpFwH4/wA8K4R4AMCD0J/B10MvH/Yz76efQQhRC93dereUck+Oze6HnjF9lhDiR9AThv0I%0AxU3A/wx6ZvJnhRB/AhAF8BXo2dw/aWxzD4BvAXhKCHEjdMv0twHUQC99BujX8Gwjs/sitQEppSaE%0A+B/o8fgPGv0fBz2TeieA3xXRb5V/Qr8mzxvthKAnu1sJ4FGfxyaEEELS0NJNCCFkqPJHAHEAzwH4%0AoJSyA7oFdCmAP0AXTpMBfFxKeZ+yn6UslfpZSvkr6KLuc9BraM8E8H1jtRnX/Hno7se3A5gF4GPQ%0AXctfhFGzWkp5BMBvoVt9nxNCVEkpXwbwAaNPjwL4O4AY9AzgFsFZAKeSXpMALIBeCswRwyp/GXQr%0A9e8B3AW9hJm9hnnO8VGOtRr6uaag1w9/BLpb/uVSytnGNr3GNguhj9U/oQvbS80a3NDd0ycCeAHA%0AO2DDyJj+SQAnQh/r3wB4E8A7pZSF4sXt52E/dgx6PfelAP5i9HE+9HuJidQIIYQERkjTcj6PHDFq%0Aa/4/6O51BwH8UcnkOhXAX6G/9GwH8B3jJcPc933QZ6anQ385+LKUcpvvsyCEEEJ8YmTh/iyAOWoG%0AdCHE1wHcBmCslLKnUv0rhBDiGgDjpJS3VLovhBBCCMngydJt1Mx8Fnom17Ogu9zdIIQws5c+CWAv%0AgHOgl2iZJYSYbOw7Bfos9V3QS6t0ApgdwDkQQgghvpFSJqFnF39SCHGlEOIiQ3D/HMDfB7ngbgLw%0AVQCvVbovhBBCCLHi1b18AvS4ua9JKbdIKV+AnphlphFTNw3AV6TOTdCt2WaylC8DWCylvE1KuR56%0AfN1UI46LEEIIGQx8BHoCrzugJ9r6FnQ38a9UslOFkFL2QfceW1LpvhBCCCHEiqdEalJKSxZRIcSF%0A0OO1vgY9++kyKeWAssub0F3NAeBdAOYqx4oYSWguUJcTQgghlUJKuQO6i/mQQ0q5stJ9IIQQQkg2%0ARSdSE0Jshy6WF0Av/zEJumu5Sgf0hDFwsZ4QQgghhBBCCBlW+MlefhX0jK1nQU+O1gi9ZIhKFECd%0A8bnQekIIIYQQQgghZFhRdJ1uKeUyABBCfBd6vdG7ALTZNqsD0G98HkC2wK4D0O22TU3TtFAoVFR/%0ACSGEEEIIIYSQIvAlQj2JbiHEeAAXSCmfVBavA1ALoB3ADNsuE43lALDH+G5fv9xt+11dfQiHKyO6%0Aq6rCaG1tQE9PBMkky3eWG45/5eE1qCwc/8rC8a8sHP/Kw2tQWTj+lYXjX1kGw/i3tTX52t+rpXsa%0AgCeEEJOllKaYPhfAfuhJ074nhKiTUppu5DMBzDM+LzS+AwCEEI0AzgZwo9vGUykNqZS3uuJBk0ym%0AkEjwj61ScPwrD69BZeH4VxaOf2Xh+FceXoPKwvGvLBz/yjKUx9+r6F4MYAmAuw238mkAbgHwC+hJ%0A1XYBuFcI8XMAHwdwHoAvGPveDeB6IcT3ATwDXWxvkVK+4fckCCGEEEIIIYSQwYinRGpSyhSAywH0%0AAXgLwJ0AbpNS/tFY93HoLuNLoJdcuUJKudvYdwf05GvXAlgEYDSAKwM6D0IIIYQQQgghZNDhOZGa%0AUav7kznWbQVwWZ59XwRwstc2CSGEEEIIIYSQoYifkmGEEEIIIYQQQgjJA0U3IYQQQgghhBBSIii6%0ACSGEDFui8WSlu0AIIYSQEQ5FNyGEkGHJgy9vxDd+NxcrNndWuiuEEEIIGcFQdBNCCBmWvLp0N5Ip%0ADX94bFXZ205pWtnbJIQQQsjghKKbEELIsEAbJEJ3/fYufPO2uXj8jS2V7gohhBBCBgEU3YQQQoY8%0AvZE4/ufOhfjtP1dU3Mp822OrEIkm8eyCHRXtByGEEEIGBxTdhBBChjwvLtqJ/d0RrN3WhW17eyra%0Al3gilf48WKzvhBBCCKkcFN2EEEKGPAOxTJbynv5YBXtiZc7yPZXuAiGEEEIqDEU3IYSQIU9DXXX6%0Ac/9AooI9Aeprq9KfH3hpYwV7QgghhJDBAEU3IYSQIU9NVSj9+VBvFKlU5dy61QkAQgghhBCKbkII%0AIUOegXjGvfxwXwzJVCrP1qWlWpkAIIQQQgih6CaEEDLkiSox3bF4Colk5SzdE9oa059HNddWrB+E%0AEEIIGRxQdBNCCBnyqKI7nkgiWUH3crXtloaaivWDEEIIIYMDT4FnQoijAfwBwGUA+gE8AuB/pJQx%0AIcTvAXwTgAYgZPz/TSnlHca+7wPwOwDTASwA8GUp5bagToQQQsjIZSDL0l059/Kk0nYlxT8hhBBC%0ABgdeLd2PA6gHcCGATwP4GICfG+tmAPgBgEkAJhr/3w0AQogpAGYBuAvAuQA6Acz22XdCCCEEgDWm%0AO5pIIllB9/K40nYlE7oRQgghZHDg2tIthBAA3glggpSy01j2YwC/hi62ZwC4RUq532H3LwFYLKW8%0AzdjvGgD7hBAXSynn+jwHQgghI5yoIrrj8RQSFUykplq6UxpFNyGEEDLS8WLp3gfgg6bgNggBGCWE%0AaAFwDIBcBUnPB5AW11LKCIBlAC7w1l1CCCEkG1XoxhJJSyK1cKi82cQTKVq6hwK9kTgembMZ67Z3%0AVborhBBChjmuRbeU8rCU8mXzuxAiBOAbAF6BbuXWANwghNglhFghhPi8svskAHtth+wAMLnonhNC%0ACCEGqjt5LJHCq0t2pb+Hy5wyNMGY7iHBE29swQtv78Rv/rGi0l0hhBAyzPGUSM3GrwGcBeA86HHa%0AKQDroCdauxTAnUKIw1LKJwE0Aoja9o8CqPPSYDgcQjhcmfqnVVVhy/+kvHD8Kw+vQWXh+Ocnqbhx%0A7znQhz0H+tLfw6EQqqv9jZuX8VcnADQNvtsmpbn/l8gD6c/xZAoNdX5eiYY//A2qLBz/ysLxryzD%0AYfyLesIIIW4G8C0AV0sp1wFYJ4R4Skp5yNhkjRDiJABfBfAkgAFkC+w6AN1e2h0zpgmhMrsJ2mlt%0Abaho+yMdjn/l4TWoLBx/74TDIbS1NaW/a5pW9LPEzfircdwpDZa2iT+CvP/HtTWgNxIHAMS0EI7m%0AdXIFf4MqC8e/snD8K8tQHn/PolsIcTuArwD4NyllOgO5IrhN1kMvLQYAe6BnNFeZCGC5l7a7uvoq%0AaulubW1AT0/EEjtIygPHv/LwGlQWjn9+YvHcYxIKAd3duuV7y57D+O0/VmDmGZPw2fef5Pr4XsY/%0AllDcy5OpdNukeEpx/7c21qY/b93VhVH1VYEcd7jC36DKwvGvLBz/yjIYxt/vBLrXOt03ArgOwL9K%0AKWcpy38K4N1Syvcrm58NYIPxeSGAmcr2jcb6G720n0ppFU9Kk0ymkEjwj61ScPwrD69BZeH4O5Ov%0ALnc4FEqP2W8eXo6+gQReeHsnxrTU4X3nTvHUjpvxt8R0axqvV4AEef83N2RegQ4difI6uYS/QZWF%0A419ZOP6VZSiPv5eSYTMA3ADglwDeEkJMUFY/DeCHQojvQq+//QEAn4Me2w3o9bqvF0J8H8Az0MX2%0AFinlG77PgBBCyIgnX8KyuPKA7htIpD8/9Momz6LbVV/UkmEjOJFaNJbE8k0HcPJxbRjd7CmFS1lQ%0As9oz4R0hhJBS4iUa/ePG9jdAz0S+F0A7gL1SyiUAPgng8wBWQ89q/hkp5SIAkFLuAHAVgGsBLAIw%0AGsCVAZ0DIYSQEU4+d7PRLbrg6z5iz+cZPJqmWcqVjWTR/cDLEnc+vQ6/fthTJFlZ6OmLYfmmTAVU%0ANfkdIYQQEjSuLd1SypsB3Jxn/dPQLd651r8I4GRPvSOEEEJckM9SWV9bBU3T8Iv7lpS9HyNZdM9f%0AvQ8A0H6wv8I9yeaXDyxNJ1ED8k/aEEIIIX4ZunnXCSGEEIN8ojuVArbu7SmLpdtuMdVgzWZOBgf7%0AuyOW73QvJ4QQUkoougkhhAx58rkHa5pWFsEN6PWe7Yxka/dQITHCrtEjczbjjlmrEU8kK90VQggZ%0AERRVp5sQQggZLGialteanNI0ROPlERdObsqplAaMsGpUc1furXQXPDGS3Mv3dPbhhbd3AgCOnbAL%0AH3331Mp2iBBCRgC0dBNCCBnSFHINTqU0S+3sUpJwsLiPRNfle5/fUHijQcRIukZ9Six7R9fgi7cn%0AhJDhCEU3IYSQIU2hzNMpTUOsTJbuRMrB0j3CYrqd3Om1QT4GzF5OCCGklFB0E0IIGdIkHYSuSiqF%0A8oluWroxEMsea6dxGUwkRpB7ucrgviqEEDJ8oOgmhBAypCmUBEtDbvfyoC2wTrHB2ogT3YmsZTs6%0AjjhuO2f5Hjz15raSWsL7B+IFtyn3xMjOjiN48KWNdO8mhJARAkU3IYSQIU1B9/JU7kRqQYstWrqd%0ALd2/vH9p1rKO7n7c/6LE7De34a01+0rSl3kr9+Ibt83Do69vTi97fcWerO0KeUsEzU/uWYxXl+3G%0ATQ8tK2u7ABAKZT4Pcq9/QggZNlB0E0IIGdIUdC/XgFjceZugY3md3JRHWskwJ9HtRE9fLP15zbau%0AkvTlHiOh2/ML9WzdOzuO4L4XZNZ2lYrpPtwbK7xRwFBoE0JI+aHoJoQQMqRRLcnNDTVZ6/Xs5bks%0A3cFaOB1Lho0wlePkXu5EOJwxuaoZtUvJns4+x+UjqU73YE9qRwghwxGKbkIIIUMa1UrZ5CC6NU3L%0AaekOOsGXk3ije7kzceWa9JZJdIdyLB9Jdbqt9+PIujcJIaRSUHQTQggZ0qgu3aMaHSzdeUqGBR/T%0ATfdyN5bunR1HcMvDy9PfyyW6c7FEHsDNDy4bEV4JI+1+JISQwQBFNyGEkCGNKpzHtzVmrY9Ek+iP%0AOgvBoC2cTrHBI03jRHN4FajcMXuN5XspSro5Cuhcpm4ActchrN/eHXg/BhuqN8YIuzUJIaRiUHQT%0AQggZ0qhCd8KYBsdttu7tcVwedCxvnJZuVwJ6f3fE8j2ao6SbHyIOEy2hfKob7l3jg+RHf12Iju7y%0AlQ4bafcjIYQMBqq9bCyEOBrAHwBcBqAfwCMA/kdKGRNCTAXwVwAXANgO4DtSypeVfd8H4HcApgNY%0AAODLUsptAZwDIYSQEYxaDuyYo5o97bt660GEwyGMH+0s1r3i5F4+0mK6nWqiTxqb7YFg2acElm6n%0AOP5Qfs1dliRj9nuk/WA/HnxpI777r2eVvG2AopsQQiqBV0v34wDqAVwI4NMAPgbg58a6JwHsBXAO%0AgAcAzBJCTAYAIcQUALMA3AXgXACdAGb77TwhhBCiiu5xbd7E88OvbMIP/7wgsCzmTu7lgy1b9GvL%0AduP/7luCvTkyefvFSUAXmnjQNOcJCz8Uc7xyXCmnyYDu3mgZWtZJqPf64Lo1CSFk2OJadAshBIB3%0AAviClHKDlHI+gB8D+KwQ4jIA0wB8RercBN2afa2x+5cBLJZS3ialXA/gGgBThRAXB3kyhBBCRh6q%0A6G51SKTm6hixYASfYyK1MotuTdOwec9h9A04Jyd74KWN2LK3B398YnVJ2ncSlW6sq0EnUytGdJfD%0ACuxUvq7FIet+qaClmxBCyo8XS/c+AB+UUnbalo8CcD6AZVLKAWX5m9BdzQHgXQDmmiuklBEAy5T1%0AhBBCSFFElTjcupqqvNtOm9SKz7zvxKzlWkAmP6cSZKrIicaS2L6vp6TW7zdXt+OX9y/FLQ8tz7vd%0Avq7SxBHHFVF56tQ2AO5c7IMX3d7Lt5XDK8Eezw44l7orFao3xrb2nhGRsZ0QQiqNa9EtpTxsi9EO%0AAfgGgFcBTILuWq7SAWCy8bnQekIIIaQoTEt3CEBNdf7H2ofedSxmHNuWtdzJLbwYnNzUVU3zu0dW%0A4Gf3LsG8Ve2BtOfEPc9tAADs2t9bsjbyYWYvP25CC46b2ArAnejuK7GlO5XSCl7nUsff90biuOnB%0AZVnLm8spupUbsqM7gmff2l62tgkhZKTiKZGajV8DOBvAeQC+C8AekBQFUGd8biyw3hXhcAjhcIEs%0AKCWiqips+Z+UF45/5eE1qCwc/9yYGcPraqtQY7N0f+KS6Xj8ja3p782NNWiod3j0hYDqPILd7fg7%0AabZQOJQ+9sbdhwEA9z6/Ae85p/TzzvZzsgvRfOdcLGbMcF1tVXoSJJnSCrbVH0vm3KaY+z/rWoQL%0AhzCntNKMicnb6zscl9fWVJW03XzMmrcNV15yfMHt+BtUWTj+lYXjX1mGw/gXJbqFEDcD+BaAq6WU%0A64QQAwDG2Darg57hHAAGkC2w6wB4Kog5ZkwTQoVSj5aY1tZgMtyS4uD4Vx5eg8rC8c8mFNYfwvV1%0A1Whra7Ksmz7FatWeMK4F4xwylbe0NKDNoca3nULjX+3g3t7YVIe2tiYMxDIlrMIhZPW1FNjb6LfF%0AeZeiD5pRlquxoQbNzfqjP5XS0m0dzpE0TAuFCvbHy/3f0Gl1n29paUBdfX6LcnVtVUmvy/5DA47L%0A+2PJstwPvf0x3PeCzFrupW3+BlUWjn9l4fhXlqE8/p5FtxDidgBfAfBvUkozA/keAKfYNp0IoF1Z%0AP9Fhff6AMxtdXX0VtXS3tjagpyeCZMAZVklhOP6Vh9egsnD8c3P4iC5kaqvC6O7uw+c/KHDfCxIf%0AOv9YNNish1oigUh/tujr6u5DTSi3HdTt+Pf2xbKWtXf0oHt8E/YrtZibGmrQ3V2a7OEq9jbsgrcU%0Afejr18cgDCAW1UV+MplKt7Vysz01jE5HZ2/O/hRz/3cfsoruzoO9ONLrLHpNenoGSnpdOg7qxz51%0A2his3daVXj5/5V6s27wfk8aWVnj/9em1jsvdnDN/gyoLx7+ycPwry2AYf78To17rdN8I4DoA/yql%0AnKWsWgjgB0KIOiml+USfCWCesn6mcpxG6K7pN3ppP5XSKp51M5lMIeFQg5SUB45/5eE1qCwc/2wG%0AonpMd21NGIlECpeedQzOPuEotDbVoscmgutrqlHl4DEVjSVdjWuh8Y87lMv685NrUVMdtsTtNjfU%0AlOQ6xm3HtLcRGUjkXR8EZox9TXUYIcPqnUxp6bY6D2UnEgOAnr5Ywf64vf8j0YQlwR4AxGLJgvXA%0AB1zeB8VysEcX/aOba7PWPfLqZnz9qtNL1jYArN5y0HG5l3Pmb1Bl4fhXFo5/ZRnK4+9adAshZgC4%0AAcAvAbwlhJigrH4DwC4A9wohfg7g49Bjvb9grL8bwPVCiO8DeAa62N4ipXzD9xkQQggZ0ZglmGoV%0A1+5RhltzS5NV3DTUVSEUCqGmOmwRqEEl0EoYx6muClvip29/fDW+fuVp6e+lylZdqN5ztAwvKzFF%0AdJveacmUls4M/tzCHY779UUSjsu98vRb2zF77laIY0dbliddJFKzT1oETXePfn3aWrJT2pQji3hV%0AeOjGQxJCyFDGy6/vx43tb4CeiXwvdPfxvVLKFIAroLuMLwHwWQBXSCl3A4CUcgeAq6DX7V4EYDSA%0AKwM6B0IIISMYszRUtUOClbDNqm3mBbGXFnPKOl5UXwzRVuuQFGtALW1WoqRZXYet7tOapmFbew+e%0AXbAdkWjCUs6rVClSTEt3XU0VqpSQsJSmYfXWLhzIEdc8UMAK7ZZZc7dCA7Bh5yHL8kRKKzi54lRD%0AuxhSmoZXluzCik2dlmX9UX1ioaWhFt+wWbXt92opqKqqbF4cQggZqbi2dEspbwZwc571WwBclmf9%0AiwBO9tQ7QgghpABmfFeVh5wfdTVVlrrQwVm69b7U1ISzanaoottpgiAIDtks3RqAn/99CQCg/WA/%0ALj7z6PS6Uok88zzra6ssIi+Z1LB17+Gc+xVy/fZLMpkqOLkSlKV74dp9eOiVTQCA331zJkY11VqO%0AXVMTxjtOGoeGuipEjPCIcuSJ9fI3QgghJDjoZ0QIIWRIY7p057Lifej8YwEA5508Pr2srtZm6Q6o%0ATrdpdXeydEcVUVkqR+KYTTRqisvyW2v2WYRfqUSeRXQrjSRTmiUEAADOOH4sxBTdDdwegx00yWS2%0Ae/ln3nui5XskGoyL+yoldtqMYbeIbmPSxTIHUA5Lt4N7ud3rgxBCSPD4qdNNCCGEVBzT0l2dI171%0Ayoum49SpYzD96Nb0MrsoDsrSbfaltjpbyKglw1ZtOYjOQxEc5VC+zA/2ZKNL5QHLd6s1OXiRl0yl%0A0uKyvrbaaulOaWmxafLtT52JO42M2tFSW7od3MvtEzX9AYlu1ZPBjO1XRbc5+aDGcZfDCO00MRWL%0AJ6FpWsVLshJCyHCGlm5CCCGDiuUbD+D7f3oLC9fuc7V9soClu7oqjFOmjkF9bWaeOWGzeAYW020c%0At6ZATDcA3PC3t3HYocSYH+yi8s9PWktEqXHTiWQKBw/nL6HlFfUc62urLGU+UylNd7u3YVpaSy26%0AE6mUxdJ95vFjs9z87dndi6VauRfNe0KNp89YustbkaXaQdlrKH0COUIIGelQdBNCCBlU3P7EanQe%0AHsCdT698u1J/AAAgAElEQVRztX1adHswFdaXzL08dyK1rBJWiRTWb+/K2s4PhSz2C9ZYJzJuf2JV%0AoO2b5dsAfYxV74NkSnMcl3KJ7i27D1smV677+KlZ90wpLN2md4E9phuwW7rL4V7u3MaeztLXjCeE%0AkJEMRTchhJAhTSKdSM39I011NQeCszia7uVOlm4nUakmcwuk/QIW+zXbrCJ/Z0evJe7bL6oLfX1t%0AtcXSnUym0nW7VUxX61LHdMtdh9Ljfcy4JjTUVWeL7sAs3Znr//CrekK1mENMtzr0ZUmkliOB38//%0AviTQ+4AQQogVim5CCCFDmmS6NrZ71fLRd09FQ13G3TzoOt01jjHdpRfdxUwe9PQH1we7e7kqapOa%0Ac8muOsPqG42X1sV5IJZMTzqMNuq3293Lg7J0q+fdabjwW2O6s1+/yhFTnc8b5EjA9yIhhJAMFN2E%0AEEKGNKZreC4rnhPNDTX41XXnp78nAovpNtzLHUSVk6DrC8iyalKMm3yQcd120V2tWPzj8RQ6D0ey%0A9jHdyxPJVEljnNfv6E737x0njQOQLULjiVQg8c32s0ilNMfs5SrlSGOWr1Rd0PH9hBBCMlB0E0II%0AqTirtnTitkdXYtf+Xs/7mi7VXmsQ22tIB0EyTyK17e1Hspb1Be5e7u48zlXKp3UfiebZ0hvWuOUq%0ANNfXpL/vPxTBU/O3p7+fNHkUAGvJqiDiut3ERo8f0wjAOfleEKLbfgw1qzugj42dRJmTqn35o6dY%0AvlN0E0JI6WDJMEIIIRXntkf1hF5y1yHP+5rZoT2L7rC1nFUQJNIx3Q6iKpkt5noHKiO6P3HxdCzZ%0AsB8AEE8GF0utxpRXh0Noqs+8Zixc12HZ9qtXnAbAOkERT6bgt4habU3Y0ZVfpcHIZO/kHeE3k72m%0AaXh16W7bMTXEHLKXqyTKkEHcvD9mHNeG4ya2WNZ19wY3+UIIIcQKLd2EEEIGDcUk08rEdHt7pFXZ%0AylkFQbpkmMu+rNnahRfe3hlI24D782hUxHCQ5aLUUmxVVWE0NWQs3XsOWL0YRjXXpbczCcLjwM19%0A0FCnT4o4ldDyey+s3nowa1nS5l5uhh+cfeJR6WVOkzJBY04o1FSHs0IggvL2IIQQkg1FNyGEkCFN%0AMlmke7mtnJVfNE1Df1S3XDvFdOfikTmb8fzbO3y3D7iLTQ+FYK1ZHqDoVq3EVeGQJZla+8F+x32q%0AbRnO/eImC3ejkUTPSWD7vRc6Hdy0k0nnmO4vfOjk9LKyiG7FK6TW5uKeYvZyQggpGRTdhBBChjTp%0AOt0espcDQDicKWAVhNhrP9iPiFGnesr4Zk/7Pjpni2+3ZsCdlVbT9Ezv5rmXytJdXRVCKGR1MXfC%0AElsfwOSHm2OYmevjDtfdb2x1nUO8tt3SbbrUtzTWpq3d8TJYmjN/K+GsfgYVYkEIISQbim5CCCGD%0AFjfJnYqN6QYygs9JfHnltWWZOF57HXA3BOHe61Y4hUIh1BjW+Figlm7FvdzwJFBdzJ1QPQ6CSCam%0AWmyrq8J492kTs7YxRa/ThMPsuVt9WZ2dErklU6l0THd1VdhSHszsSzndy6vDoaxkf6XMHE8IISMd%0Aim5CCCGDltsfX1Vwm7SQ8BjTDWSskmuN+s1+2LK3BwBw3MQWHDXKezqwIESXF2ul6eIcrKVbcS83%0AJjQKi+5g3ctN8XjpWUfjzu9dipbG7PZN0XvK1DHp+G6Thes6fMXZO2VgVy3dtTaxW1+rtx8JqEZ4%0APlT3cvvkAC3dhBBSOooW3UKIOiHEaiHExcqy3wshUkKIpPL/15T17zP26RNCvCKEmOb3BAghhAxf%0AdhYoIZbSNJiGzWIs3adOGwMA2NGRXc7LK2Ys8eSjmlxt/+Hzj7N8TwRh6fZwjLS1N0ALq5OoU8uG%0AOaFOlgQh/Ewv/QlGWTB7qPLJx45Of26oq8avrrsA133MWj5r+abOott3FN1KTLfdwjyqSU8od6gM%0A2cPzhWIEEd5ACCHEmaJEtxCiDsDDAE6xrZoB4AcAJgGYaPx/t7HPFACzANwF4FwAnQBmF9VrQggh%0ABFaR6VT+qRDHTdDLJsUTwYm9kIs60YA1czUQjKXbSzKsfC7WxeJUM72pwUNMt8+JB03T0mOQq173%0ARWccbfne2lSb5Zngx+JeyNKdJbqbawEAkWgSP71nMTbvOVx02yqapmUllTPd902X/mMnZHIP0L2c%0AEEJKh+c3FCHEDAALAThZqWcAWC6l3K/8MwPyvgRgsZTyNinlegDXAJiqWsoJIYSMPPy87FvcmYuw%0AdFcr8bR+szdrMMRegSfrqVPb8IlLpme5wwfiXu7hGGYt8UBFt2npVs6tqYCl21ov3W+N7MznsHFc%0A+3V1svKGbfeOn9hyZ9GdSsfOZ1u6a9Ofd3QcwS/vX+p7HAZiCfz47kX45f1L0/dVV88AOrr0DPLm%0AmH//M+9Q+kjRTQghpSL/9LMzlwB4FcANANL1P4QQLQCOAbAxx37nA5hrfpFSRoQQywBcoC4nhBAy%0AsvAjNlWhUO0xezlgFUCJRCqrjJIXzMmDfJbuupoq/PenzwaQXbc6iOzVboTTWSfoFnbz3Oeu3Iv+%0AgTi+esVprq30uUg4WLqbPcR0+3WxV8/fFNL2uRSn2H/7hM3ezr6i+xCLZd/P1phu6z3W6DApEYkm%0A0dxQfNqd+av3Yc8B/Ryu+/Xr+MA7p6CjK5Jeb048NNZXY3xbA/Z3R2jpJoSQEuJZdEsp/2x+FkKo%0Aq2YA0ADcIIT4EICDAG6VUt5nrJ8EYK/tcB0AJnvtAyGEkOGDH6HllC3bCzWKAIsn/YluU9zlcmsG%0AgJhiBbW7wweRRMyN6P7SR/XIMHXCYYk8gH1d/Zg01l08es72jWupToAUSqRmjen2NwaqVTstpLNE%0Ad/b1cbJ+r9vehVOmjvHch5wx3UlnS/dJU0ZlbT8QSxScrMhHbyRu+f7iol2W7+NHZ9zpzXGi6CaE%0AkNJRjKU7FycDSAFYB+APAC4FcKcQ4rCU8kkAjQDsWUKiAOrcNhAOh7JcwMqF+XJUTMwg8Q/Hv/Lw%0AGlSWYT3+ys/6uSePw5INB9Lfw6FQ2gXcCVWk1ddV5d3Wifq6zGNQ05Bzfzfjb8bPVlXl7rOGTBt1%0AtVU51xVLIQ/56Ue3otWIIbZbXJOa5rt9U/RWV4XTx2pV3KdVzPW1yjjkGgO397+aFM7sQ8i2S21N%0A9n3iNNny9PztOOOEo7KWFyJm9KG2JoxY3Az0z3h02NuvRhgXnDoRC9buSy9LJP1di3y3QW1NGJed%0AMzk92WGK7kL337D+DRoCcPwrC8e/sgyH8Q9MdEsp7xNCPCWlPGQsWiOEOAnAVwE8CWAA2QK7DkC3%0A2zbGjGny7frml9ZW72VgSHBw/CsPr0FlGY7jn1RU0VligkV0H9XWgLa23NbX9kOZOt5TJo3Ku60T%0AbUoCrYamuoL75xv/kCFe6utr8h7HXJeyWeYbGgu3X4hQgYnp5sbadBuNNktqS0v+sXZDdY3+WlFb%0AU5U+1qRxLY7bOo1DQ0P+MSh0/1f3x9KfW1rq0dbWhNpa66vOmLamrDYGso3T2HWgt8jxMLK2N9Sg%0AK67bGm56YFl6bWND9v3RbJuYqK7Nfw8VIhJzOCGD95x7LMYdlbkmtcY1q6quctXmcPwNGkpw/CsL%0Ax7+yDOXxD9LSDUVwm6wHcJnxeQ/0jOYqEwEsd3v8rq6+ilq6W1sb0NMTCcQFkHiD4195eA0qy3Ae%0A/4Pd6fQgaKmrwg8/9w7c/cx67D8UQTSaQHd37vja3e2ZTM/hVCrvtk7Eohk33M6uPtTlmER3M/4J%0AI2Y3HsvfZ3Ndb1/Msryruw/d3fVeup9FNJa/1nNIad9u1Dx8OILupuJdmgGgzxC9ajuppHOfnMbh%0AUE/Ecezc3v89yrEGIjF0d/dhYMDqah3pj2a10ds7ADv9Awl0HOjJ8ggoRP+A3odc+4WgZbWv2dzq%0Af/D/5uHP11+KhrriXtMOKH9TdhJx6/1pemgMDMTz3rfD+TdoKMDxrywc/8oyGMbf96R0QP2AEOKn%0AAN4tpXy/svhsABuMzwsBzFS2bzTW3+i2jVRKq3jMUTKZSr9YkfLD8a88vAaVZTiOf1SxyoUAnDR5%0ANN592kTMfnMbYolk3vPt6slELTXV13geGzX+emAgUXD/fONvulZrGvIeJ73O5gsei+c/VzcUSkpX%0AWx1OtzGxrdGyLoh7K57Qr2VVOJQ+VkON86uG0zjEC4xBoT6qMfOapiGRSGW/NzhcHy3Hu0X7gT4c%0AM67ZcV3uPujHrsuRH6BaGRsTeyI3TQNmz9uKT116gqe2TeIOceUqavtm0wmX1384/gYNJTj+lYXj%0AX1mG8vgHael+GsAPhRDfhV5/+wMAPgc9thvQ63VfL4T4PoBnoIvtLVLKNwLsAyGEkCGGWrLKjNeq%0AqdH/T8fE5uBwny66m+qrsxJUuUHdx2/prHQiNQePrM9/UOD+FySuumR6epk98VswtcLzH6O2JtPm%0AMeOss/ZBTGo7lgwrVKdbGQe/ZatSqexEajU2i7PbRGoAMFBAvDph3kf1tc6i294ffVn2vbvvYG5r%0AdSHyJSestt135v3KkmGEEFI6/Eajp3+hpZRLAHwSwOcBrAbwDQCfkVIuMtbvAHAVgGsBLAIwGsCV%0APtsnhBAyxFFf9s1s4qZrbrKAh9OAYSUv1g3Xkr084V1gqWRKhmWvu/SsY/CX712Kj1wwNb3MLvT8%0AZu4GMqI3F6r1dXSzNc1KEKLLrG+tnlsui6+Juq1ft0H1XjG9GD5ywXGWbZxKhlXnCF2L5YmNzoUp%0Auu2J8kycBHaNU598JAzK5/FgnxRi9nJCCCk9vizdUsoq2/enoVu8c23/IvQs54QQMixJJFN45LXN%0AmDi2EWefOA6jmmvzlpAiVoFgCjBVmMQSSdTXOj+u0pbVIvN9WCzdPgWfGRub63rbRZS9z34t7UBG%0A9OZCzdJt74+feukmpmhWRWwoFMI5J43Dis2djsI+yDrdaskwU1y2NtVi0thGtBuWYyerdq58MdEC%0AnhZOmPdRLkv31InZieWcrN/F1J2398EJ+7nS0k0IIaUn0ERqhBAy0nl+4Q68snQ3AOCBlzbi/FMn%0A4LqPnVrhXg1u+gYyibZqzTJSquiOp1DvXHUqbR0u1ioYpHu5qVncVtmwbxeIpbnAOahWZ7v49Ct4%0Agcw52Mu6fO3K0xCJJjFn+W48/sZWXHnRtPS6UCiEqnAIyZTmewzU/VVxqVqSne6VXDXenWpu56P7%0ASBQdXbq4zzVRdMbxY7PbdxDYfizd+Twe7JM95rlTdBNCSOmg6CaEkABZvbXL8n3h2g6K7jxEogls%0A29sDQBcZE8boyb3U+tmRWCJnredALd2+Y7pNS3dx+wdh6S5krVdjuu2iLoiMsOY52N21Q6EQGuur%0A8ZELpmLm6ZMwyubanhHdwUx8AFbRrcpJR9Gdw6rsVXTf9ey69Odclm6nrOYxh3b8VGvxYummezkh%0AhJQeim5CCAmQPlt5IpKbtdu6cOsjK9IJyKaMb04LokZFdA9EcwufRA7Lqluqq4K0dOd3Ly9EkKI3%0AF6ql2y6MC7mmu8G8/xvrc5ceswtuwBC9iUyMfrE4xXQD1kTxThM0ua6ZV9G9bnt3+nPuRGrZ96rT%0AeTsJcbfku5fs190U4V7PlRBCiHv8JlIjhBCi0Beh6HbLb/+5wiKGmhsyQk1NjNYfzV172hQXuSyV%0AhVBFt+/M2aZ7eZEWSr8x5W6OoU5m2Ccqgojp7ovo16pQxnI7povzswt24J+vbSq6/QVr9inHzFyH%0AaZMycdReYqX9CN9c2fSdLNgRh3vczwREPI97ub1989vWvT041BvN3oEQQohvKLqHKZpGNzFCKoEa%0An0xy4yTwVDHUoFgJnQRJ5jj6b12u7NOFUMW6X9Fp1no2u3KOGAcA+Jfzprjav1B5NDcUiulWLdB2%0A8RmI6DYs3eoEihtUgfriol1FP8M6ewbSnye0NaQ/f+qyE3CuGIdPv+cEx6RlufBj/Y0nUvjUpce7%0A2va950wGoFvcT5w8ynfb+SzddtG9o+NI+vNzC3YU3SYhhJDc0L18GHL/ixKLN+zHd64+E9MmtVa6%0AO4SMKJyspamU5is+czhyUBFHJqrVuaFeienOZ+n26V4eVpJ4+c+crf9vJki77mOnYsd5RzDt6Oxs%0A1U4E4d5eyFrfpIxrdky3v/NPJFNp62xTHvdyJ2ptVuFv3jYPX/zoDJx94jhvfTDGcGxrncWNvbmh%0ABl+78nTXxzHviWis+GsST6Rw+cxpmH50K25+aHnebSeNbcIvvvQu1NdW4Z+vbQbgU/DnEd1293rV%0Aop7khD0hhJQEWrqHGQOxBOYs34PeSByPvb6l0t0hhCCYBFnDjY6uSNYyq6Xbreg23Mt9TGqY1m6/%0ASbzsJcNqqsM4YfKonJmxAeCaD2eqaEZ91gkvZOUGgEaL6A7W0q16eXi3dFutz/3RBG5/fLXnPphi%0A8+ijmj3vq2KGN/gRvrFECqFQCOLYNlfbH31UE8a01qeT3fkR/PkmUOwTgOrvU32BmuqEEEKKg6J7%0AmLG9PeMmxvIfhAwOgojVHW4c7suOHVUtr+FwKJ30y417uR/RXW2I4qBqRHvJo3bRGUdj8rgmAEDc%0Ap3u5G9GsWqDtkwF+z1/NZ6Ba1N1QVxPM64gpIHPFU7vFvPf8TJgVGw9u/h0UOwkkd3bnff7nqw9f%0AlyP5GyGEEH9QdA8z9h/KWI+OHttYwZ4QQkxo6c7GyRJnd3duqDNFd27x4rdOt76vLkJ8x3Qbp+Q1%0Ae7lp5Y35tHTnS55lolq67RZPv5Z+1U1ZLfnmBr8i2cS8hr5FtyE+vd4T6mTD+adMKKptcxKoWHf/%0AWx7O78puvz9Tiku5UzkzQggh/qHoHmaoL/d+XkIJIcER9ymmhiNOljh7BnLTxXf5pgM5E2ul63QX%0Amb1c39efyAGswsVrxTDTyut3csbNfZbvueDX0q1adu0x2oWoDcitOW3p9vn8M6+JV9FtnseksY2Y%0AMXVMUW2b93KiyEkQP2HZGughRwghpYCqbJihvrTx0UnI4ICW7mycsivbhZJZ57ijO4Llmzodj5PJ%0AXl5ZS7c6KeA1aZ5p6V6+qRNLNuwvug+FRPPXCyQS82vpV+OfvbopB2XpNv/WqgNyL/c6EWFOPJx3%0A8vii2zYnRvxOggDWEnG5uPTsY9Kfg2iTEEJINhTdwwzVPZEx3YSUl1zW2BhFdxbOlm7rI0k19M2e%0Aty3HcfzV6QYUkePjN1Pta8ijqVu1Ct8xe03RfSiUSG3y+Ka86/2Wu1Pvc69uyl4t47kIytJdW1Oc%0Ae7k58VDnw3JvTgLlK/vlln955xR85+oz826jljULok1CCCHZUHQPM1SLWspnfB4hxBu5rES0dGfj%0AJHDzZdPOZQlNBpBIrSpcnCuxisXS7bErNUElESvQ/0Kx5n6s7AAQVWK6vYrOwNzLA4rpNicBvCRB%0ATCll5/y0X+XD0j1/dbvlu6YBp0zNnz29oa4ao5pqATDpIyGElIqinwpCiDohxGohxMXKsqlCiJeF%0AEL1CiDVCiPfb9nmfsU+fEOIVIcQ0P50n2agv935rrhJCvJFLXD/08sa0KEskU7jnufV45q3tZezZ%0A4MONe7k6njlFd4CJ1PxY+awx3cVbuv1QaHKnULd6I3Gs395VdPuqe3mtx4kEP5MmKkFlLzfd092U%0AYTNRJ23s7u2fuGQ6qsIhXPvhGQWPU1NV/CTQXc+ut3y/7B3HoCocxhUzM69bTg45mb8BvjcQQkgp%0AKOqpJISoA/AwgFNsq2YD2AvgHAAPAJglhJhs7DMFwCwAdwE4F0CnsT0JEHWWOuknmwohxDO5Elnt%0A3N+Ltdt0MfPC2zsxb1U7npi7FQcPD5SzexVnyYb9uOuZdejpi7lyL1d/z3IJU9Ni7qtkWAAxtOrP%0AbbHZy/1SSHS76dfW9p6i2zfDm6rCIc+TIJ0B/S0EJrqLEL4Wzwzb+X/kgqm447sXY+YZkwoeJ1M3%0AXssZsuKEfdvPvO9EtDbqFmwUuPTFnC8hhBD3eKvpAUAIMQPAQw7L3wNgOoDzpZQDAG4SQrwXwLUA%0AfgbgywAWSylvM7a/BsA+IcTFUsq5Ps6BKNDSTUjlyCd6zHJ+63d0p5f1DcRRX1dlqZ08nDHjlQdi%0ASYxra8hab3cvV7/nEnGZ7OWDJ5Ga9+zlVtGdSmnoG4ijxRRMLlFLdjnhJsFbv4+4btO9vBhXcad2%0Ax7bWezqGpmmZkmFF3A8hZBKQmvu7KcNmok7aOOUYcDu5ot7ryZSW9XeRC/vvT0uD8++KU4Zys814%0AIoWevhham7zde4QQQvJTzFvKJQBeBXABrHOn7wKwzBDcJm8a25nr0+JaShkBsExZTwLAGtNN0U1I%0AOSkUDzl/dbtFdP/knsX4zu3z0dHdX+quVRxV0C7deMBVne5rPpRxxc01tmn3cj8x3WbJMD+J1HxY%0Auptt4uh3j6zAd26fD7mzO8cezkTj+QWzm171R4sX3WYitboiYtQvv2gaQgBOnDwKF54+EYD35Hhu%0AcgDk4ztXn4kQgNOnj82U7SrSvdxPIjf1XvYyEWSfdKmvdW9XMc933qp2fPv2N33H9xNCCLHi+akg%0ApfyzlPJ6m7gGgEnQXctVOgBMdrmeBIDF0k3RTUhZyWfp3rHvSFa8JaC/VD82Z0spuzUo6I3ELd+T%0ADoke7Ra9k49rw0lTRgMABnKIwUDqdIf9W7otMd0en6x20b12ezdSmoa/PLXW03EKWbqdJi4ue8cx%0Alu++LN3x4i3dp04dg998/UJ87zNnpz0/vMbYxxOZa1CM6D5t+lj89hsX4r8+eUZRcdXqtv48LzL7%0Aegl5iMSs104t21bor8M+SeAniz4hhJBsgsxe3gggalsWBVDncj0JAIpuQiqH+vd31Cira+xSeSDn%0Afj39sZL1abCQLboLW7oBYOKYRgBAJIegTKSzl/sXOWoiMK9oyvl4tnQ3OrsBe40xzye621rq0NaS%0A/bj9t/efhF995XycNn0MAKB/IJ61jVvMGtVey4WpfayuCmcmQTw+w9ScCsUm1hvdXIewEpPuRXSr%0Aruh+LN3qBJKXiYeBqN3S7f46+JkkIIQQUhjPMd15GAAwxrasDkC/st7+xK8D4Np/LhwOuYpJKwXm%0AA8nPg6mjqx+L1nfgojOPxujm0sw1qC8IKU3LyqA6VAli/Ik/eA0Ko1o7v331mbjhr2+nv+dz2x2I%0AJQv+rQ718Y/Yzj/lkCCqrrYqaxwa6nThEHUYo2QqlT6O075uMX83t+zpwUA8mWV5BgqPf1hZXl0d%0A9tSXXLHboVB2Fux8ONWDnzqxBd/4xOloaqhBXQ5342PGNafPOeLiXsyFKTrr64q/FgBQY1jKk8nM%0AM8zN/R9Tnn/NjTW++mBaiRPJ4p6jfu5H1UKthUKuj2P3ZGhqyIzBxWcdg1lGrftzxPisYzp5Bti3%0AGeq/QUMdjn9l4fhXluEw/kGK7j3IzmY+EUC7sn6iw/rlbhsYM6bJcymWoGltzU7+45av/fYN9Ebi%0AWL21C7/+1sWFdygC9TU2HA6jra2pJO1UCj/jT4KB1yA3tft605/HjnH/tzcQT7r+Wx2q46/tOmz5%0AHnLwwR49qjFrHFqadY+BpKZlrVOtsmNGNxT9e7dqy8H0590H+3HB6Ufn3DbX+CcUx7GW5npPfTmq%0A19m6XFXl8TfceD421len3cSrqsMQ08cV3LVtlH5eAzH396Id8/nT1FDj69nT3KRPSqccrnm++//A%0AkYzHyPijmn31wbzvEsmU6+Ps78k487W1Zd/Lbhk9qjH9uam5zvVxqtqPWL5PGNeCttENRn+a8Lcf%0AvR9V4RCOGp09hk75A3K1O1R/g4YLHP/KwvGvLEN5/IMU3QsB/EAIUSelNJ88MwHMU9bPNDcWQjQC%0AOBvAjW4b6Orqq6ilu7W1AT09kaJruZrulRt2dKO7uy/I7qVRrUkD0XjJ2ik3QYw/8QevQWG6D2US%0AokU8uIzH48mCf6tDffz37bcKgtVbOrO2SSUSWeOQNFyGY7HsMTrUmxE58Vj2vm657B3HYM6yPQCA%0AdVs60b6/FzPPmGSx/hUa/0NGdnoA6O+PeupLc12OmXtN83Scw0f0VCv1NVVp0Z1Mplwdo9p4tB7p%0AjxU9jn3GPR8GfD174kZscjyR6bub+7/jQOYeS/i4HwAgHtef18mUhoNdva5CBqx//97uAZVIf+a+%0A7urqQ4PLfAWdB63tDUSi6NaUsnsh5LynnEIZ7NsN9d+goQ7Hv7Jw/CvLYBh/v4bMIEX3GwB2AbhX%0ACPFzAB8HcB6ALxjr7wZwvRDi+wCegS62t0gp33DbQCqlVTwjdzKZ8pTNNBdBHMMJVXQnU1rJ2qkU%0AQY0/KR5eg9wMKImMvDhA1VSHXY/pUB3/nj7rJET3EXuKD6Cxrjrr3Mz43lgi+7z7lTjx6ir3Y2jn%0Ayoump0X3bMMF98Chflx18fFZ2+Yaf9W1W0t5+42vCoXwkQuOw7MLdmSt83IcU2hb3JM1d8cw43/7%0ABxKIx5NFeZWZJcO83M9OmC0nk9nPsHz3f59yP9T6uB8Aa1z+wEDCVXI4NaY+5HLcnVBHPhpLuj5O%0Any1vQnU45Hrf06aPwZqtXZZlufYdqr9BwwWOf2Xh+FeWoTz+fh3j0wpYSpkCcDl0l/ElAD4L4Aop%0A5W5j/Q4AV0Gv270IwGgAV/psf8iyfOOBkkwg9PZnHrqs001INuu2d2HHviOFN/SIpmm486l16e+5%0AsiefOHlU1jK39XuHMvZEak441RVWs0hrtjjwWDzz4K3zEb/bWJ89//zMW9kCOB9q34rJ6WYmjFPx%0AKnxN0eclgZZJOmN4SrOMqxeixn7FJlIzMbPYpzTNMfY/F2rehIY6fzYFNRGa22RqqvXFTzx5sdnL%0A7Yn0vCQX/NSlJ2QtO6B4bxBCCPGHr6eSlLLK9n0rgMvybP8igJP9tDlcuP2J1fjiR2bgwtMnBXbM%0ARH9xrvgAACAASURBVDJleelg9nJCrGzcdQi/+ccKAMBt35qJ1hwJrIphZ0ev5Xsu0X3qtDHYtNsa%0A32wXk8MRN6LbSSip45hIpiwTFGq28doihKZJOBRCKKRbhYtFnUQtxkrsVPLM62GihqeFOo5tLpN2%0ANir7fPP38/DtT52BU6bac6PmJ5YwS4b5m89XE+UkkxrC1e4GIqJk7y5m4sHSB7VWtstnqVqyrDqA%0AbPqA1zrdmef/Ry44zlObZsJClWUbD+AD7zzW03EIIYQ4M3RTwA0Dnn97Z6DH67PVV3Wqg0usdB6K%0AYMuewyNC9BBgwdp96c+79/fm2dI79szBVeEQZhzXlrXd6OY6HDexxbKs0mEz5cCN6HYSq6ro3rHP%0Aes1U0V3n07rq9ydA3b+YfJ9OIi1UsLqyFdPSObq5DhedMQkT2hrwuX85ydW+DYq1P5FM4fUVez21%0ADSglw4qo061SrQpeD6Kz24xpr63ynf/FLvzdoD5z/Vi61QkYL+dvTjqMba3DJy7JDo3Ih1OJs2iB%0Auu+EEELcQ9FdJpxc5Bp9ur/ZOWJL3DQSXuT9EIsn8f0/L8D/3b80y/I43Hnw5Y344xOrLXWliT/s%0AL62hUAj/efmpWdudI8bhuo+dgnfOGJ9eNhK8UtyIbidUq98vH1iKrp6B9HfVDdqPpTsILO7lFbJ0%0AD8Qz7uXXfHgGfvWVCzCmtb7AXjpNNhd7e3ywG2Jp93J/rxbFWnqXygMAgLEuzzlvHxTR7jZpj/p7%0AWu0y+Zlj20W7l+sT7/VFvFs4leHxU7eeEEKIFYruMuEkbvzGnNk50m99SRoJL/J+aD+YyTT78uJd%0AFexJednZcQSvLt2NZRsP4JUlI+e8K0FLYy1u+c8LLMua6mswaWwT/vPy0/Av500BMHz/VjVNw9a9%0APYhEEzlF96nTxuDT7z0R//fldzmut7vpr1TKe1kt3cE/zrxMXKYslm7vgqvaQfR4Ft3pmG7vz5Y6%0Am3U6X135XJjXw34sr7Q2ZcI+nBLuOZFMpdB5WJ+QOfuko3y1D1gnQdz+farbOV1PtxQj+AG9xjpQ%0AnGu9k6W72Nh+Qggh2QSr+khOYg4zxk4xVH44eHjA8n24vsgHhVrjt8EhkVKp6Y3Ecf+LEicf14bL%0Azj6mbO2qYQjtXf15thx+qA4nQf915LLINdZnJwczMV/sh6tXyrxV7bj3+Q04/ujWdJLH6qqQxXrX%0A0liTnnxwwi66VRGi/q76dWl2IhpPup4ctVq6vbflFOLiPZFadvZyt0xoa8RxE1vSSQYjHkV3IplK%0AP3P8XosJbZk6rB3dERw7oSXP1jqqQBw3yn8dV9Xy6z6mOxhLdzFtA4qlu4hJFydPC1q6CSEkOGjp%0ALhNOlm6/GV7tdHRbBRRFd34O9Wbc8e2ulaWmNxLH355Zh8Ub9uP+F6WnDL1+UQUBY9mDI9ffW32e%0AyTUzWdNw/Vu99/kNAIAte3vSltOxNkFUVUCh2i1w6gSFxdLtU+hdfVl29uZlGw+43n+7khG/GEu3%0Ak1XRy1FSStbxYiyd4XAI//sf5+JD79ITZ/UPeBPd6jPObyK1Ma31adHa4XJiMGZp3/+ztRhrsznx%0AFgp5yxye1XaRMd0DRkx3QxHX3+nvkKKbEFJKYvGkJWRsuEPRXSacHl72xEt+sb+cDFfrWVD89ZlM%0Aead81sig6Y3E8f0/vYVViptspWKrR3KuPXPCIRpL4v6XJN5c1e7reLlejvPF95ov5sPxbzXXhM64%0AUdZ425aG/BnksyzdynFNoVVdFfadOOuD78rO0nzXs+td729OMAAoqi9OzwMvgkt9xhSbuTscCqG5%0AUf8tjEQTniblYgFOgITDIbQYlQXcin9LJnufoh+wima3k2JmCIXffC3FZy833PuLuP5OE0VOHnqE%0AkGCIJ5JZuZhGEpqm4Rf3LcH1d7yFLXtGRl4liu4yoYoq89EW5AMtpWmQuw5Zlnl5WI807CLHjyug%0AVxas2ZdVT7WcLzeqa68WuJP10MHMSPzk/G2Ys2wP7n5uvS/LTr4X8/NO1pOmfe2K0yzLw8PY0p3r%0A9+com+ge3ZK/pJVddFss3abICEBkBUkx2cvHjc52iY56iKlVf1OKcS82MQWj13rdUdXSHIAXl+nh%0A4HZCMkjRDxSXQdyMP29r8ZfITX0euc2cDugv8UBwoRa0dBNSGlIpDT++ezG++8f5aD/YV+nuVIRI%0ANIHdB/Rzv+9FWeHelIfB9aYyjFEfXk0NuiVh+aZOvBRQAq8D3ZF0IrXjjPg3iu7c9A3Yks55eLHx%0Ai1NLj76+pWzWTvXltH8ggUfnbMaqLZ1labvSqGLInHxYv71bWVb830y+e+grl5+K331zJs49ebxl%0A+XB2L4/kKDdkF9lTJ+aP182O6VYt3cGKjJmnTwrkOLEiSi2dcMwoXHXxdMsyL9ZmNdt4Me7FJk2K%0A10/n4Yjr/WIBW5rN6x5PuhtLSyb7IER32LvwzYhud7XRc7ddnKXb9JZwSopWDDFWtyCkJBw4HEFH%0AVz+SKQ3/fG1zydrpH/DmsVRO1PxCZj6K4Q5Fd5lQby71gfyPVzdhcwDlqlRRb1qSEkmtrLHCQ4ns%0AmubBjtNry3bjjRV7oGla2vqQjzdXteP1FXsC7YMTmqbh9idWp7+v2nIQz7+9E7c9umrQ/jCXCrOm%0ArnreXsrz2FFfjs8V4yzrwqEQRjVlu1GbrufD0b3c7s1hUm8TRCdNGZ33OHYBkbTEdBslqgIS3V/4%0A8Mn49qfO9H2cmiL789F3T7V8T6Y019bGvYq1ZMKYxqLaB4DjjxmV/vzTexe7foYELXrNOtfFWLr9%0AliwDrC7ebp8PQYnucDiU/m3w8puULtkWkOcHLd2ElAbVGWrVloNYuHZf4G0sXLsP37ht7qC1Ivdb%0ARHdyROgViu4SklQCZtVM2faZ6/Yu/64lajygmm3XS7mR4USyQLCyvXxRoe29sGbbQTzw0kb8/QWJ%0A6+94C//1hzex+0Bvwf3WbusKrA+5yJeROBIdWS9Y5su8+kOf8GHZUV/MP/v+k1ztk85ermnDbtJj%0AIMe9Nr4tIwg//wFR8DjVdvdyNaY7Hqx7eTgUwtFjixOso5szkyrHH91adB+++YnTLd/dxjSbbnp1%0ANVUYO6p49+a2ljpMGd8MQBd8i9Z1uNovaNFb41F0B5lUDyjOvdx8rrQ0+s8RUl1tesFU0NJN0U1I%0ASbD/rt359Dp0HnLvWVQITdNw59N63qI3VuzNWr+tvQdPzd9m0SblRvU4PdIfx4/uXOjKSDWUoegu%0AEfNXt+Prt87Fy0YdZNWyai/t5TfpCmB1f1OzJVcqQVcleWnRTnz91rmOM4drt3fh9eV70uWLTIJ0%0AL1+9JSOeu49EMRBL4r4XCs80lsPaabfwq4y0hB6mSFa1ri/3cuXl2O4SnQuLC+sws3bnsnSffNxo%0AfPCdx+LC0ybiojMLu3NnuZc7ZC8PslxYsVZqsy+Xz5xWVPZyk7NPHIfvffqs9Pd8f7MqPX26lXXs%0AqPq8yfvc8L3PnJ3+/MyCHa72iSWCFb2eY7oDz17u3dJt3gPFJrJzat+LpTtuWLprAqqM0hsZGS6f%0AhJSbAYcJrf0Biu5CXiq/uG8JZs/bhvtf2gjNmPQv98S/fUK5ozuCHfsKG6iGMhTdJeKuZ9cjlkjh%0A4Vc2AcjcXA11VZg2yW4F8Z/ES7V0qyJ+MIruUv9h/+O1zYglUulZPpPeSBy//ccK3PeixGvLd1vW%0A+XErttMbyRavlhjyHOdfDs1lt/Cr9Awz0S13dmP+6nbL/eYksFXLqZ+KAuo9VKgMloma5brcLuZ7%0AOvswZ9nudDKyoMklumtrqnD1e07AFz96iquySnar3StLdqX7bLrTBiHyTJobrJOgbiyNmqalzzcI%0AwaVWU3BriTDvvyCsnM0NNenSYQddlnMJ2r3cnGxxOxFmTaQWQPZyj5buZCqVft4GcT+aL81PvrnN%0A1XM8mUqlf8vcTvoVIhJNjJhYSzL8WLm5E0vl/kp3I4uOrn78331Ls5bn80T0it1zcfkma/lL87Xn%0A7XUd+Nqtc/HFm+fgxrvdhxMFgT23EpD/HXU4QNFdBq696TU8+eY2AEBjXQ3+zeZ6GoQ7hepGrmau%0AHUyiO5XScMtDy/CTexaX7EU/H2od8zVbra7cQbqXH3H40TAtT5t2H8I/ciTNSJWhfpfTj5xJT1/5%0Afuy27+vB2+s6SvYDf8es1bj5oeW469n1WLE5kySuUPy2P0u3KrpdWrpDlbN0/+/f3sb9L23EE3O3%0AluT4Ti/rdTVVnq2wdvfyRFLDrHl6n9OW7oBEBqBfu8tnTsu0lyh8XWLxVPolJgjR3VSf+Q13a+k2%0A792gKjGYccnRWNLV30XQJbv8ZC8PPJGai7/NaCzTz2JKdtlR21y8obCLv2XSI8C/BzNOnZChRPvB%0APvz+sVX4f7PWDLpyVGq5WJXDfcEZPuwC/vbHV6Ojux+9kTjmLLManczf7t0HetF5uHw1s52ebUcc%0AjFalJJ5IYf7qduztLE8G+RElulOahsUb9mOPi/jaUtFUX43J45vTJYSAYDKExpUXwwbVvXwQxXSv%0A2XYQG3Yewq79vXhkzmYsWt9R1gzrO/cdybkuSMHjNKFg6ow7Zq0pSx9y0ZfHXbBclu54Iomf3bsE%0Af3lqLRasCT55SErTsERmZnWXKZ/VMU6mLd2Zfd0IrFyo93KVS+GjblepJCJmCEzQdPVkv6wXY4F0%0AEulm1YdMTHdwlm4AGK+U73LzG6pOMPgp12XSqIhutzHd5iRSVUDxvGaVDQDod2GBiQVdMiydvdxt%0ATLe+XTgUcu1pkg9LIjUXnlDWOun+7wEVN8lW1XEq1tJ9/DG6F94kJa/BIYpuMgTZrAjtcuTL8UIs%0Ah6HtUG/pRDcA7Nh3BH95ai3uf2ljzv3soZdBE40nsXDtPjz+xhY89vqW7PbLbOl+Zcku3PXsetzw%0At7fL0l6gTwYhxBUAnoBeFSlk/P+4lPJqIcRUAH8FcAGA7QC+I6V8Ocj2CzF/dTvueW4DmhtqcNs3%0AZ1pcO8uF+SLzHx8UWLxBd3sJwhqtWmobBol7+Z7OPnT3DODUaWMQCoUsL49zlu/BnOV7cOVF0/Cx%0AC6flOUpw5PuhCTKm2/mu0pfmm8mstHt5uRJqqLObb6zciwsDKtNk8pwtBrWlMZPgShXG5mer9dt/%0AybBwKOTamhsuoixRENjjvbp6BjCm1V9tYZVINIEXF+3MWh6EBVClFDHdgFW0uPkNtdbI9t8XdZzc%0AZpBOpJNoBfNca7IJ/9bG7Oz7KuYESCgUjLW92OzldbVhXzH1JqpwT7jwQooG7N6uknDxcIjH/Yvu%0A//rkmdiwoxvHTmzBD/+8AECw1jdCysW+gxnPxh0duQ0upWL/oQjaO/tw+vFjs94HonHn35MgBaeT%0A6N5zoK/gBIRTeKQfNE3DHbPX4Eh/HN+5+kw89voWvLrUamkXU0ZjX1c/DvfFSi76Af1ZsWrLQZx0%0A7Gg8tzDzvhiNJQN/R7ETtKX7FABPAZho/JsE4EvGuicB7AVwDoAHAMwSQkwOuP28PPSyHl/dG4lj%0A/6EIVm7uLHtJjFFGhtvG+pr0Q33Xfv8/COqLiSq6N+0+7CpzdpC8sWIPfvTXhfjfv72NWx9ZibXb%0A9T9yJ0PerHnbMG9VdmbFoPjpvYvxshIDmgs3L1VucXpB2n2gF4s37M/rdllKS2cimcJtj67Egy/n%0AnnhwY80KnBKcst1d+oVFO3HPc+sB6Bk7TeLJFO6YtRr7uzPJS4JIpObWyg1Y3dDL6V7eZ3u4PzIn%0A2Dqhctchx5f1uppgLYCxtOgO9lFWbRHdhZ8RQYvuqnA4LZzeXt/hKou06bkRlKVbjSvPF5ZiElMm%0AQIIQvZ6zl5s12wNKIubZ0h1TRXewL25ufpeslu7i2m9uqMG5J49HW3Om5FkkmsDuA7342b2L8ZLD%0ARBpxpqc/hlVbDpbVm88rPf0xrNl6MNDwusHAQCyB59/O3KvLN3Wiy8hNMW/lXvz0nsWWd4Gg0TQN%0AP/zzAvz+sVWYv6rdsm7xhv145q3tlmXjRusT3tEA8ydEHN55n7a168SRgEXvlr09WCoPYOOuQ3hp%0A0c4swQ3oyT+bjYoPTuGZftnf3Y+Nuw6lDSz/fG0z7pi9Bn98fDValVKunS7zl/ghaNE9A8AaKeUB%0AKeV+41+PEOI9AKYB+IrUuQnAAgDXBtw+AOChlzfi1kdWZAktVWDfePci/P6xVfjr0+ssF6PUqLV6%0AzZfsuSvbfSdQUF/YGxTXtgdf3ogf37WorLPVf39Bol2ZZXxlif5HlktUPj1/e2Bt2x8eO/YdwcOv%0AbMJXb30j/34BWhlzvSD/afYaS9ydHa0EoiulaVi/oxsPvrwxZxyRyfMLd2LFps682wSB+hKyec9h%0A/N/9SwJ5AKZSGv78pLP7/rxV7Vi7rQsHDmV+VNdv77a4oQP6i+vOjiOW+H+3mPeQFyufOgNeikRq%0AT8zdilseWpYVOmB3/d7X5f1886GK+pMmZ+o+19UG+8jpN5LFBFEBQsW7pTtY93IgI9w27z6MRx3c%0A8Owk0vdfQO7lHl3cTetNXUDxxOmYbreJ1GLB1qgOh0NpryVXMd2qpTtga0k8z3PDRH3u+E2kVlOd%0AmfTpjyZw51PrsH3fETyQx1uMWPnDY6tw26Mr06EwTrQf7MOvHliK15fvKWPPMvzy/qW49ZGVeGlR%0A8CFGiWQK63d0V6Ts3N7O7OfZAqOazT3Pb8COjiO4+cFlJWtf/b2YbeRzMvnT7Ox3lOYGXRfkSj5a%0ADMVqiqBFt/pes/eg83vGlPHNad0SRL6nzXsO4yd3L8K1N72Gu55dhx/+ZSFuenAZNuzoBqB72prb%0AqZrs4OHgssfnohSWbqdf5XcBWCalVKcR3oTuah4oezv78MrS3ViztQsvLs7MdNlvQPNFatnGA7jp%0AwWVpV2+/aJqGrXtzC4hRTXWOy/0G8Vst3dkPfLmzO/155eZO/Piut0sSy+kkHMyHd64Xl87DA4HN%0ABqvJbLwQaEx3kQ+ZLXt78Jt//P/snXWYHFX6tu+WcfeZyMRTcVdCAoEs7m6LLO4uu8CyCyzOIj9k%0AgcV1WdxdAvEQIwmpuExkMjMZybj190d1VZ+qruqu7q7Jhnz9XBcXmZaq6lOnznnleZ93saOCDgtX%0A7eTBNxcH9Wk8ar/epp9//N1ljp3biPaOTp7+YDkvf75K9/q6rXU88MbimI+/fEMV83+zfo6NYipm%0Amf2tFQ387cUF/PmZuRG3UFMZDnZF1ECfFe9wOPDX1NLOJ7M3smpzDW8bxPv+7z39fXaani2WEIi0%0AdSczgB2dndq6LmZlnYCoAG7H6ROzCskm6280EOeGWXbACJWt45SQmhjIsGPAqcaSUw5ntJluJ+eY%0Aeg86bNX1d12m284cFD/jhJCaev8bm9t1bLk9zQ7sKnz7SxkPv7VYy4A6DdUOfOeHdZYK8E9/sJw1%0AZbW88mX4lqJdAZXlZSeoFwl8Ph8PvbmYB99cbFq329UwK5Ur36V3qEQNisraJh58czHfLQq/ztqB%0AuGY1NreztqyW9o5Oy3U0w5/lderZKt/VyJby6BiuTlDc2zs6WbtV+c1iQrPSxKktLUznwNHdtWCp%0AE0Gax/67lM07ld8/69eAbtCXJgEwsfxwT4hGOu10S8BhkiTJkiStlSTpXkmSElBo5kYOcTngOL28%0ATsjoVgi00U0hRLQA3vC39ooVi9dUcvcrC7W/i3JTyROMTpVebkSsD5vqtLoIveGv2LiLx95ZRllF%0AA29+s8ZxWpGZGFeiDeOpwqH+hNGOo5MUsFDZ7HBYubGax99xzvG1CgAdOamXY+cworK2iUf/u5Qr%0AH53JlY/O5L7XF/Hcxyu46MEfWLBqJys2Vgd9x4nNJty4G13aOhP2x/dCxiGUA2+G6OjlYk23s8/i%0ALmEDWblRX8dljGY70WZKhGr0pCR5yRaoqiKVK1ZUCdl6MSvrBMRM4atfrg7LhOqKTHdthKI6mpBa%0ABEGfUBADMXayD81tyhg49fujbRnmZABJperbqanW13Q77HTbCDw4UdMtQhXza2pp17En9kQ2aE/g%0A9a9Xs2JjNU9bsKNigTH58OR7v2r/3t3YSnl1I61tHZRVBALsTrIt3/5uLc99vNJ03mytqKeppT2I%0AeehkPfHWygZW+8X/vvmlLOi31Te1UbazHnlzNU++/2sQ3TpWVNcHO09mDu/2KmX8n/lwBb9tqua1%0Ar8Kv9XYgOvQtbR3c89ovfDRrA9uqzBMqakmSE5nuXXXN3PrcPL6NIICQmOCmMCfFfw2xU9xf+2o1%0A97z6Cy989hvrBBt03dZge/T4aX1JSvBoZUFO2IJWHT/M7Bwx4bonSiwds1QkSSoFUoAm4GQUOvnj%0A/tdSAeNT0AKYp30t4Ha7woqfidHeWct3cN5Rg0n0ekwfQhEpiZ6g1jQi1M03XL2cMSNxyvR+/OvD%0AFdrfpUUZpuepb24Pef5wUNd4r9dNiokB6na78HrdPPzWEt3rm8rrGdgzO+rzGlFnQk1paG6npr4l%0AZK3Grt0t9CzKsHzf7vhHW5vd6fPFNP4ixEUjLzOZppb2oId50tAiLj52KOfd813Q93fWNMV8Le/+%0AsI5tVQ0ssHAc01KtM4NW57Z7D57+YIWOLr56S024yw15XrtIDJNhMxrvZguzmCF6/evVzBjfw7YT%0Aozr9Xrfb9m8RjWOX/xm1gt3xB1i+voon3g0Yeo0tyvry7S9lrDG5Hy1tHY7NfwhkftOSvRTkBJTA%0As9KTHDuPmKHKSEt09PpFXYwN2+vYvquRPt0UmrzZ+IvGbXpqgqPXAkpZUrhjqoZ+YoL9+RcKae7A%0AGtHW2Rn2mKqhmRxmL7UL1elrbu3AR/j5r+79SQnOnB+U9UBtmRbumCIzJjsz9nl+xh8GaDo0ds7f%0AKqxvaSmxz0GVPdLU2kFKkofdjcrxq2qa6VWYFtOxRdTsbsHjcekyTl0N0Slet7XO8efV6MCu2FiN%0A1+umvaOTO16YT019qy4ZA0pQOFywxM4esL2qgS/8tfdpKV7OPmyQ9t7StZU8/NYSehdncMtZY3Xf%0Ae/ObNVx6/LCwv80OjHbgd4u3cuiEUkAZ+7tfXshOIdHyi1zB9DHdyUqPyCWwhFnbq/rmtiA77Nbn%0A5nHHeeN1jmF7p8+ULQr292CzUspPZm9CKs0x/by63zixD89ftVN3/t7FGRw3rS+Pvr3U8juJXo8W%0AKGzviN0WnrlUybHOXVGOkl+1RnaGslaqgYe2EGtdJDaQGZISPSFlhFpanbWDzOCY0y3L8mZJkvJk%0AWVYtumWSJHlQRNNeBIyzLQmIqJAwNzctrEBLB/qa1Hd+3MDlJ42kRai3zEpPosrwUKalJJKTE34j%0AycxMCfl+aUkmv20KZPK6F2cxY3wpn8/ZCMDIQUWmv6Gt02fr/FZI8D8wCV43+fnBzmtqapLp8e9+%0AeSH3XjaFAaU5jkTnO7YFMwqWraviuidmhfxeu8/lyPhXRdlr2u12xzT+Knw+n2Z8ej1uHrxqGis3%0AVPHQ67/oPpedmUJ+nnWQIZZrWVtWo/WFD3X8/7thOjMXl7FhWx0LfyvXvRcKoe6Bz+eLuj471vFP%0ASAzOoItossFAMDruHS4P+TmpFp8OwOfzsWy9UjOflW7+rJkhOytgeKSnJzvyDLS2dQTR9d0uFymp%0ASUHUfhU7q5vIzEp1pNWSz+fjaz+NKyXZS2Fe4DelJCc48pwBut9YXJDh2HEB0jNS8HpcWvZ4d0uH%0ANu5m4+/yKPPG7YKiggxHhMREZGWEn1OqH5Gaam8vs4NEr5vW9k7cHk/YY6qyGBlp9ud/KPQvzQUU%0AAc7Gdh+FBdbjD4Hfn+bg78/OSGZ3YxvNbZ1hj7m7WQk05WYmUVSQGfO5Tz9sCJt2NjBr6TY6sbE+%0AugOaHd1LsmJ2YrP8fdrbOnwkJ3k1dkzN7haG98+P6dgqqmqbuP7JWSQmeHjuLzP2mOM9yyDeurmy%0AkZEDChw7flNHMLU3JyeNTdvrtLZQVQZae0JyIjk2O0iE2gO2C7ol3yws4/jpA0hO9JKXlawlXTbu%0A2M0qQxu6ZeurHHtu2jr1+jGvf7Wa0w4dDMDSNRU6h1vFUx+s4G8XTnKkVGjhqoqg1yprm7nm8Z+D%0AXv/7iwt0f/tsrHXh9uB6izJHn0UAP8t/37dXNsR8D3Kz9fZKUV4a44aWANZOt8fjCoy7y54t7hQG%0A9sknMy2RDH/ApaMzNhs0FNJSE6lrts6kd9D1v91RTp7gcKv4DUgGdqCIrIkoBrYTAXbtagib6d5u%0AUOqe++s2zji4P5v9jkB2ehLnHzUkSEQhweOiutq6ltbjcZOZmUJdXVNIGmin4b20BBeHT+xJZ0cH%0A4wYVUlNjHmfYUVEf8vzhsLtByeR73C5am1roWZjOlp2BsaiqbmDzVnOn5M9PzaIoJ4X7Lp0cMzWx%0Aoiq6OpIdFbsdGf+y7eH7mZph2dpKnnt/GcdN7ROTEFFbe6cWRT/zkIF46cTXEfyQ+zo7qa5uYEjv%0A3CDqL8DsxVsY3Ds3qmvYWBba+QSorm4gK9nD0ZN78e4P61hoeM8Mdu7B1hiU8r+dt5ExA6M3fHaF%0AET/7zoaGwW4D5Xz95l0kusLTzZpb27VyluF9c20/y42NAQZOdU0j2SnWS7LdZ2D5+mDBvI4OH+u3%0ABM+zMQMLWLS6gvqmNhav3E6/7llBn4kUi9cEDJ7ODh9ZqYHf1DM/NaZ1zgqdbe2OH/fZm6bzp3sV%0AJsq6zdWM6JNrOf67/Ot6cqLXco2PBR0dnWF/n6p829He4dhYJCZ4aG3vpKa2Kewx6/3PjsdlvYZE%0AgmyBjfPr6nJy0xJCzn9VvM/t0PkBMvwtPnfuagh7zK07FRsjNzPZufH32ztNzeHn906Butra1Ep1%0AS2x04QT/uWvrm2kT2Fut7R1h1yArdPp8vPP9OtKSvUwd2Y2flm6jrb2TtvZOvpq9gYPGOlNx/CPU%0ADgAAIABJREFUuGLDLuatLOegMd0pLcrQ2Y0bd9Rx38t6R+u2f83mldtmOHJugAdeWRj0WlVVPdUh%0A1oZtO2pxmdgKIuzsAdsN3XAuf/B70889+pY+MNvY1ObYvN22Mzjw/t28jeRmJnO7RT/k3zbu4pVP%0AV3DqQQNiOnddQ6tGGxdhTLRZYfPWGlK95n6G3T240sIO3rQ1mGX257PGaCV3nT74ceFmRvTLs3Wt%0AZhBtCoCMFC+tzaFLlXw+Zd0EqG9s7ZI92gwDemTR0dpGdWsbPj9LtbHZeh7aHX8rrCur4dpHrUWV%0Aq23sc7E65U7Syw8B3gB6CIJpo4FK4CfgBkmSkmRZVmfE/v7XbaOz0xdW4bd8l37AaupbeebD5Vox%0AfUenD6lnNoU5KbpWQYkJHtpt1E11dHSG/Fyzgb6SmuTF5XJpC4n43dvPGcddLyuLc83uFlvnt4Ja%0Az+b1uOno8HH7OeO46MEftPdf/GwVL35mnuUCKK9uoqK6ifys6CJIKoytiOyipt7e7w83/uUxqDB/%0A9PMGPpuzkWduODDqTJUo4OF1u2hv76S0MD3ocwke5b0LjxrMtSYsgOc+XskDl+4X1TWEq78szE7R%0AjWG2QWegtbUjZHDL6h50+nzc++ovJt+wh9m/bmdE3xg2GwfqcYy0wPJdjfS34Yg2NAXOXZybavtZ%0AFuvHWls7HHkGzJTI2zo6TYVVhvbOYdFqxUku39VIrxAlHnbxpdCqZaxUQI/8dE47qD8Nze2M6p8f%0A0zpnhdRkb5cctzg3lR27GtlZHdjkzcZfVfdOSrS3j9hB9/w0tvpFFdvaQt9zCJRPuF0ux64hKcFN%0AfRM0tYSfm2rNZKLX7cj5s1ITyMlIonp3Cz8v287+I7oB1vNfXffUtdUJZKYpTvfaslra2jpC7gtV%0AtYppk5uR5Nj5VeZJa1v48a/309tTkry2bKVwSPGzfhqa2nV6Ge0dnWHXICssXVup1e/+xyDuWB2j%0ADSRCTar8sHgro/rnc9VJI7T3/vrv+abfcXL9MIp2gmIb1YcQ53z2oxXcfs54W8cPNf61UYpB+XBu%0ADIzdMQAeeXspR4TRklkkV3DitH4xnXtTjJ1QdtU1hx2H8H6AuQ1m1kFmQI9sjY4N8N6P6yjJTSUn%0AIzqqvdEGL8pJDdua1UWgtKGltb1L9lIR+VnJDOmdy0FjumvnUuutW2ysdaHGXwz6GxFK5BqcXYOs%0A4CR5fTYKXfzfkiQNlCTpcOAB4H5gJrAFeEmSpCGSJN0CjAeed/D8AKaN30X1OlVw54RpfXWf6XRI%0AUEwUUBgrFYTcpPuUZDK0t8K6n7V8R0wCAu2GdkXRZGtFxyFamPUGtIO6KGnhRoQTZJswuBCAaSNL%0AeOiy/Rg9QE+Ta+/wxeS8mfVqzUhNpHuBPjqmikZkpSdx2kH9oz6fGYwiWd3z9ee+5pSRur/TU/R0%0Arte/WR2xcjfA/JXluloul0vfIi8cxHZe0SAW1Ut1XWg3tI4zUgCtIPbXjES9Wewp7FRrFauIvpmY%0ApCg65YSIS1NLOyv9UftpI0s4dv8+ABwyoZTjp/WNOpilrtfTx3QPei8/K5nMLqKlqrV24Z4Hdeyc%0A6NGt4vIThmv/tqNebdwDnIA6P75euCWswFCLNgbOxPJdLheThhYBSl19uPNrTr+DImbZ/m4jDc3t%0AvP516HZZqgCRk+3rNAV3G/df1ahwSlQwRRBSE88fjVHa0tpB9e4WHgshElrpkJiqEUvWVmr35qdl%0ARj3fAJxum2jE5vLdIVu3btgeWuzXLupNlLttf9chMbW1JkEHgM/mbnLk+KEQ6310QtS3td18L11j%0AoPT3666UoXQTSrDWb6vj+idn8YUQvI4ExvaOw/sqjMlQW6/LFVhrWrvY6QQ4fmpfzj18EKVCkF9d%0At5ua22MSs4ul7e1vm6pNBXadhGNOtyzL9cChQAGwAHgO+Jcsyw/LstwJHINCKV8InAEcJ8uyM/r8%0AfrS2degUbc1wgj+K1tOQfWyJQXHaeA0AORlJXHzM0LCfTxHqVz6PYUFSsxyRONsXHzOUm88Yrf0d%0Ay2Ktwk5rGxGqwxeNk2dEZ6fPVHG6h+DwHjm5N/dePImzDxtEbmYyx03tG/R5K+VDOxA3rVTB+Mkw%0AOLbie2ZGYrRCERCsyj20T4CmPlYqoDjXUPNjqFn+ftHWqNp8LDcEvB64ZD/GDyq0/f1YN0vjM/yX%0AP461+KQeFx41RHc/RNhtISGeOzkCo1800J1SzrRyuj82UYgd2T9f60XshNMtPscj++c7Vtt85ORe%0A3HvxJM76w8Cg96za3zkBVVhv8ZpKfjMpA1GhGvVOOZygZNmPnKxkhuyoV3d0Rr4HhIMoSBSurWZz%0Am7MtwyBgjDa1dITsH7utskG71sLs2NhaIgYIPeZ/NSnbENHscMs0EBTcbdx/lWVltZZFCnVtqm1o%0A1c0/u33TVZvkzW/WcPkjM7n+ydC6LrscatdjJmJ12T9nUlHTFJLt98AbzvRttnLa7n9jsU5U1wxO%0A9Ouuj6HP8vINoee4HbS0doTtFgRw8oHBGe1Y2RkQe5/p7Ra9pCOB6Lj2Kck0zVpPGFzIhUcrPsIB%0Ao7oFvR9tgEK0I86YMYBCv30Xyh9xuVxaAiCW7jt2YSYYqLUMa++MqYOPKIQ2PArm5Joye8K/0cJR%0AmTZZln+TZflQWZazZFnuIcvy3cJ762VZni7LcqosyyNkWTYvNIkBz368Uvf3lGHFjDMY/YP9meWS%0AvDQuOnqI9roTBuf2qgYW+6MsPQvTbRk/dYKqurFvts/nM91AzFDj37DSbIpQ3HLmGCYOKdIeSIie%0AGq5ia0W9zkm5+4KJWmbZCmo7oVgcXRWVdc1BTtLZh0lcePRQXC4lA1CYk0JRTipuvzNgDL6AeY9H%0AuxDPLy60Rrr2WKF22WwBiiVbVdsQuIahvXPoXRKIJpoJZfUoTKdPiZ5W/NOyiOQWgOAIaV5Wsq2e%0AxacfrJReNLW0x9S6TcwUp6ck0Kso+N6aYeLQIkvxlh+XbKM8TK04GBgOERjdooFsjFBHi5ownRpU%0AXHLsUNJTErTrdaJViPgc212L7MDlclGUk2rqxI+Mof4tHMSA2INvWveS74pMN9hvm9Xc2k5TS6DE%0AyCmIztaX80NrIqjzx0mnUwwIhgrKiX2kY9GFMGL0wAJG+UXDwtkIzQ5n+iGyXuWBTLczz53Vmmjn%0AWtaW1XLloz/x1+fn8/XCLbbsGKecbqteyDf/a07I79XUtzrSLuq5TwJ26PTRwcycUHCiX3cs2epf%0ATejPkaLBpv00fnChZoepcMIOF5NHo/rna2wrI248fTR9SoIFD51wusVn5IoThnPX+RN17w/ulcMl%0Axw7TAoSpyQkcaHC8o72P6vzv1y2TGeN6aq9PGFzEQ5eZlyy6XaLT6wzjLhRMnW6B9bd0XZUtu8sM%0AaoCye0EaV544PGJbuibCVp2Romu10fcgfD6fVpsIcOIBfTn7sEG6rF6i161T6J40tJiDxyjCHS1t%0AsRuc974WiJQm2pSd714QcAzEBaitvYM7XpjPrc/Ns2UMq7V/RhqzGY6c3EtrE5YuCDfF6nR/t0gf%0Ape2WnxbWAFHriTdsr7O9WFtBdJavO2Ukt58zjgNGdqNnYTp3XzCRO8+faEuhPZYAgOh0i/2JxXt7%0AzckjdK0xzK7JG4Og3bZKZbHKSkvk2lNG6RYz4yanwihekhmipZgVRGdPpcyn2DBAM9IC54pl7EWn%0A+64LJpLgtb7X6kLsciljEooS+uns8BHnZmH9iKQLgOigvPj5Ki1bGQvEzXpY31zL2jDVoXGyR6gY%0AOHAq4xYKd5w73rE2M2YQN2xj6YGILnO6PfacbpFhZPWMx4ptlQ2W19HS2qFlSIysnliQlxVQcw7F%0AOhHnrtOlBv392e4mizpNUOwPNfDmZI9u9f63tneGdQhVlklGFGu3GazaJoV6DkAJjtzz2i+0tHXo%0AgiHhUL6r0bQWOlLEsoc4YXCvFSjETt2LSCCu/0ZWmxEikwNga0XsAlpWQQ8j8rNS+MeFE7nz/AmM%0Ak5RAWZMTgV//7y8tSueqk0Yw2V+iIiIpwUPv4gxdQkLdJ3fsaog5+CLaIokJblKTvRwyPuAAm60R%0A+SYMnWhKzlSmY5rJOpybmcy9F08y+db/PtNt/K1qmVqkaBNqxL0eN49eOTWoxFKFGRsyVAmIE9hn%0AnG4jNXNYnzwSvG6dSJRZBF7NxCkUqtiMTnGxs1tXdvSU3tq/xc1s8ZpKyioaKN/VqKtJN0NLa4dG%0AretmMblU9C7O4BjhnAlejxbhqo9hs2pqaed7E2qU2cYtOnRZwv15KQT1yw7EzTY7I4k+JZlaZqwk%0AL83S+bj2lJHkC8ZdLBnHXbuV+5CS5NX1+hUz3ZmGOmcz0TKvhXpmOHT6fGytVAyd/UeU4Ha7dAEg%0AK7qvUUytrrHNVAE0FFTxkMLsFC3CasfxShcyKrEEflSKd2lResha8pH98jjpwP4M6Z3DnX+aEPY6%0A7TjCLUKLkEiMbqODtMGk5V6k2O0fw8MmlnLdKaO4/5LJpp9THUQ1MOaI093SNZluK/RwsF9wLOgK%0AejkEstbtHaFZTz8sDtSq2lXptQPROGpp67DMRoplBU62fbIbFFbnrgtISHDWrFEFxdo7Oi2zvO0d%0Andr9cTLwItoR4ZwZ1dg27i/RIsFj5XSHXg9VcdhooPT1jQ2xMNU2l8e2/hqdNTsinE5DtUPHDCzg%0A7gsmhmwDOWNcT249eyxThhcDUOOAwyEGp8L1HS/KTaVHQbqWBGpt64w58GxkfKSnBD8Pd54/gZQk%0AL24CY9O3W6Z2/bEGX8R1QrW/CgSn2mxczFiXZv3Gw6Haf+3hgu0iTjqwn2OZbrP7V5SjDyiY/f4B%0APbJ1f7/6pcyHP2+IOOOvjr067qnJXl2JpQj1nouotckUjBb7jNNdWWPsu61s1qLxbVYvIpUGHvZf%0A11vX7IWD0SCy63Rnpydx1iFKnWJLW4c2YUQDOFxhv+rogb6e7TqDYBYotHJjBlBdnGJxeKy+azRC%0AexVnkC4YZVlpgYXhl9UVzP+tnOue+Jk5y0MHGsywZkugFiMSg3943zzuuiBA//l6wRZ22RTQMmLp%0AWoWeVZyrX2RE58qYxTYT0Is2071ywy5t01OVqMX6cKsNONekP2g44SAjVMdjRP88LZAwemCBFu1P%0ASvDw13PHBX1PjMi++2PkteQq1HEUa6oH98oJ+txFxwzlkPE9ueG00RrTxCg+JAaLzDbt4HNHJ6Rm%0ARGVdbCIuPp9Pq+lTM45ej9tUrE9do5IdpZebaxp0FWJtcRgOdmsMtUy3jXKKSCAaJ6FapJTkC4yu%0AROfGxLiHGLtzqBAFFCMRTwwHXVA4xP6kChkmJnocz/QnC8FTq2ekKcryknDoKZTI/LbJutbQ5/NR%0A6xcjdWr8EywCv+Ho5XYznSoKsgN7T7MDjMNIMt1Gx+Stb9dw/+uL+NuL88N2ATGD+BwcOqGnxpLY%0Ak1Cfk/QUL263i/sunsy5hw/ivCMGceefJuj2uhH98ujXLYue/n2wrqGVa5/42VIIzQ7EwGvvYnvd%0AMFJ0z1hsTp+qEK7qBRkTPyP65WkOsLhUlOQF1tB5K2ML/ohBQDVwGi4YV2rSOWShHFpHwwifz0e1%0A3x8IpX6uzssJgwu5+YzRTBhcqNmGu6NIuIgwy5TfdcFEHQvXzOnu3yOLP581hkLBQf/w5w189POG%0AyM6vZrqFc2SbsOFyM5Nwu1xB63U8020TRidJfeBE6qGZETioNGCU21UqNoPRILBLLwe9erRqtIrZ%0A1nCbnFUd8bC+eZw+Q08bNgsGqAuealB0dipU/UhqKjoMxuk1JystOoxZv0uOGcpR+wXaRhjvyb8+%0AXEFNfauuLsoOfD4fH83aaHnccEj0ujUq6dqttfzz7aURfR+Uh1XtjT55aLHuPTGbHRSgMZkrZRX1%0AUW18q/0iEEkJHkb6axHF81m1AjOrA420tkk1tkRKeWZqIo9csT/XnDySey6aRO9ifWQxPytZ53Qv%0AXlPJw28tjkpQRTu/sIFffvxw3WcOHNVN976K1CR9kObCowKiI3acUdFAiyXTtSPGerLahlbtWRTX%0AlT+M76kTTQQx0638f+6Kcn9tcDvzVpZHVVOmBt+8HldEa+DeCuMstHJ8u4peLj6Xoeh22ULw8hCh%0Aji9WSKU5ukCZlUFcJ2a605xlOKgB1Hd+WMcl933LRpOWQKqIm9PjbzymVXcO3fPvIL28T3GmtoeG%0Aomo3tXRoGWin6PVD++TqREhVxKK7ATBtZDfNPgBF3FZVcXZC0FZkXQwM4/RefMxQ7jg30KarvLoJ%0AeUsNm8vrTZl74SAmH4b2ySU50ctdF0y0pHkrYlpDTN+LFgGnW5kHeVnJTBvZjakjutGjMJ3bzhnH%0ANSeP4Pmbp2tzK1NgutXWt/L0B8ujPr+4X551iGSaTTRCTM5Ytduygw3C2qDu80Z237SRgdrpycMC%0Adtr00T3IzVTW0WXrolfABtjs75VemJOinV9cR8ysG7Ng2Qc/bYgo89/YEmjvlxOi7OqqE0dw5QnD%0A+dMRg5FKc3C5XDoNB2OpaCQw+ivHTOmN1+PWJXwSLHRHBvTIDhLf/eaXsoh8EZWxLCYXjf5AVnoi%0At/5R2df+ccFErj5phKY/VRuv6bYHI71cW0yEiaxSWER4PW6tnvPNb9ZEne0x3iizyIoVxKzsdU/M%0A4t+frNRlr8V/m8HK6QboEYZuDoFIYKN/sZu5dBtPvPcrf35mbviL98P4oI3ol+9/PbCAnnOYRFFu%0AKhMHF3HlicO56/wJjrVJMkbXIjX4XS4XPQsDkcZtlQ22FDhFbBGoaUaqjErfAnRUdoBRA/IZ3CtH%0AF/FvaG7n/tcXsTNCMQk1y5mTkaRF+nyd4Z1uCDZQInF8fT6fZpAbnVq328WIfnmmkddb/zhWRy8H%0AWLGxWgteRIJGE6c7NdmrRfaz0hM56xDJ9LvGRbm0KF2LBtspN1CNfo/bFbGQlZiNX7S6IqRKdjio%0APXAB0oUyDpfLhVSqz/qra6Q4Xh/9vJGXv1jFMx+tiMrwWrVJcQxzMpIcUy43YsZYRYfDqdZIoWB8%0ABsycrtr6Fo2N5Dy9PDCGz31sHYhU51//7lmO17jrDGILp1PcgzJsMEMigRg82lpRb6psqwU9HHR4%0AVaToHALztUAMkDrp+LvdLo0pFCoIpg96ODP+HrebP58VXPMYSkndzp6RnOhhRL987rpgIleeOJzx%0Agwu1oOeashpWb4lNPVidi26Xi/2GlwS97/W46VOSyegB+QzokUWv4oyg2maIrqOKWJOszpvu+WlB%0Agr6gOPznHDYoaMyWrau0LaBrRKfPp7V+NbYCVVGUk8qIfvrOEmLQDux37TCDaIsX5qRw29njePr6%0AA7jo6CEcM6U3hdkp3HS6PgAsZqPvf2NR1IEdMWg9ytAOVkUvIaPcpySTG04bxW1njyMnI4khvRUa%0Acl0MCuidnT5tDvftFphXur0hgvv79nf22X+iHxJqH0hPSWD0wAJdEm7MwMB4/bxse9RCbkZ6ulry%0AqnO6Q6zTKvtYxJ0vLbB9frW7gpjpNrKfLjtumGaP5mYmM7J/vva3KETcFdhnnG6RonvHueO1BaUg%0AK5nRA/Ipzk3lpAPN+yGLi8Rl/5zJP15dyM4Ie/WJNyo/Kzki1cq0FL2hNnv5Dp2KZLjJry6QXo87%0AaKEVhdqsoBrdaqbwA4HOYXfxs+rt16zLAAYij6MHFNC9IJ3hDikPG4Mu0Rj8xrqPv7+0IKKFR3UU%0A3S4X3fL1ke1R/fO5/Pjh3Hb2uCBVWI/bzY2nj+b+S/bTbc4dnT7WbQvO6lihsbmduX5alOhwiXNg%0ArGSt7HvJccN0fxvZC6HQ1t6pfT6c0XnEpADTISs9yZSVEE3wq9nE6Qa447zxnH/kYO67eLJl0MF4%0ADQleN2n+46zcFN4JVg2daCjVFwmtPMoqGnjwrSX8IleE+IY1tlUGaGGDSoOp9SLUsdhvWMAw/WL+%0AZq3t3m+bIhMyaWvv0CiwE4cUh/l09DjxwH6cf+RgXYaqq2A0fs2crkcFJzDF4UxrtVBfZtVSzufz%0AscLf6sdJarMK8Xm2ei7VYEt+VrLjZQVGurJZnWNLF7TrUiGuJ2ZCX00t7bqASJLDgReVCbRg1U5L%0AyrNYguYkvd9sPEPZBMb5cdz+fTjT0OZPnU/d89MYPaBAEbL0z5na+lbue30RG3fY3/eMWOlvXZmd%0AkWgqkDlpSBG3nzOOK08codkJZm3m1m+ri7h3uJilFZ8bo7hgn5IMJg4pIiXJG8QGfPS/y5j1a+Td%0AQwAqqpu0NcvK6TZDXlZweVmk7V9VfOxnHHoEPZmkBA+ThhZz3NS+3HfJZAYZyr7EZ6yytjlsez4r%0AiGvkMMGeExMaOZl6Z3RI71wtG68+O7H0av5tczW7/K2LR/YP2Ld2gnGKyK7++TV2NQoFsbwrUhG/%0A/KwUrj5JYaC0tHXw5jero0qKGRNwff0K8WIpmFWmG5QkxDCDLd7U0mGrawJAW5u+phtgQM9A8OPW%0As8cGJcUgUOpaW9/Kyo27uqy2e99xulsDmaZeQh2Jy+XiyhNHcM9Fk2xvRuu21vGfb9dEdH4xwvTX%0Ac8dH2DYo+OEorw4s9uFqlNQHLSM1IcjZzExL1CJMR1v0s1UjsmU76/ngp/W6BcdufY2Y0Rap1aIj%0A28eEZtSvWxaXGpw9FZHUhombfS+bdURGGB1lgGc+tJ/tU53ukrzUoLp5l8vFWKkgLNXKuBjZbf8E%0A8O9PVmr3S9zkczKSuPG0UVx23DCG9jYXlACFnSHWtjc0tdkOuogZwHB1rcfu35tzDx/EXedP0F67%0A5Fh9D8kduxrZsL0uIhVRM3o5KJvJlOElIQXOjMaZ1+PWnsumlo6wNU71TcozE4mhoyIrLZHjDG1N%0Annz/Vxas2hnx5q92MThkfE9TGr0ZxkoFTBsZnBECqKy1b3Rur2rUDD6zzJFTSErwMGV4ianaq9Mw%0ATj+zNUlkxFgJtkQLUYipl0nNH4C8uUbTcQglmhQt9E63+X6g0jqHhFhfokU4YbCOzk5m+zVAnGyX%0ApkJ8pl/9anWQMWYsSxNrQ508f11DK397cb6p8SmuE06qt5vVx4cyfo2BoT+M7xm0tpjZM8Yazztf%0AWhhViVFtfQsr/GUYPp+S7TS2w8TkETnGpK2UvKWG2583H28riOuDuP6mGxyg848MUMrNMrKh+omH%0Awh0vzg+cMxKn2wFNF1ACgKrN0tHps538MDqky9ZVRbz/Q2D+JSV4dGvBRUcr7TEPGd8zpOaDKgLZ%0A0NQWtaCbWv7icSvJJRXi9Vj9qhH98nnkiv3523n6gLJd5oOYJIqGCTa8X542PnNWlPPezPURH0Ps%0Ak37iAX21fVoMJoSaFh63m+tOHcVhE0t1r9tVtjfLdBflpHLdKSO5/Pjh9Otmbpuo1+cDHnprCXe/%0AEr0gZCjsM0630zV167fXsX5bne0HTy2+97hdEU92I93YiHBqnCr91art0W1nj+O0gwdwxORepu+r%0Am0NtQ6uuLhqs6XRGtAnO2ZHCeQb3yuH8IwdzzckjTKPJAOMHFZq+F4mggbjZGyPrdmGm6rhiY7Vt%0AUbXNfqe7p83+0GYwGh///d4+tWjJ2kAdknHDHdw715TiZkT3/DSuOEGpg/ah9Km2g2YTWp0VErwe%0Apo3spsvAG4XvXv5C5q6XF0aUbW3S6O2RrwHGwFeC183QPoFofKj6+rb2DuatVLLD0bZLMqNUPf3B%0Acm779zzbG25Dc5u24UVq+FsJP/79xQWmQn9mENvNWLXo+L0hiF5uWA9Fo3Dy0GJK8pz93aLTnZTg%0A1oIqIj6ds1H7dzSU2HBITPBofoqZ060Y2sp5w+1l0SDcer5kTSArtj4CZpBd5BoyYwsNLBRxTkwY%0AXGg72GUXoj1RXt2EvDl4TRTp5ZkO19Qb0RYiECsqVx8zpTcpSd6gALSZLkKZSTlRpCJSAFuEuvfs%0A9CS8Hje3nT2O52+ezvhByr0xYyEWZKeY2o4tbR0RKZqLjoFIJxbLDfMyk3VdZrweN+cfOdj0eGU7%0A6yNi24lldkZHPxSsGGCRBBzU86tL4vQx9tmeRTmpWl0/KHbHXS8v5Mcl2yIK/DY1q4F3/b3s1z2L%0Ax67an9MOHmD2NQ3qs+MjUKoXKdQ1ujgvVWfPeYRSoXBrhNF+s2uHq4w7s2PYgdvl0q0fXy3Ywlfz%0AN0d0DNFuFxNwpx00gMy0REb0y7OVADX6UXaTcOozYFx3hvXNC8n0zDWUP1bVtTjSwtWIfcbpVg3D%0AaOhlxiwbKJnru19ZyDs/2HN61OheVnpixNRmt8sVUkyjoqY5JN1Wq2W1cPZ7FWdwyPielpm+UD2K%0AbWe6hcXe2KJqyvASrcbbCmY9ujft2M2OXfZqmq0izJGgMMc8KPD292stv+Pz+dhaUU9TS7tWT2TW%0A+sEuNpls8JGISKiIZMM1QgyA2I12i3XP0Yy/VYbuYyEIVN/UZrkBi+18ojm/kRLrcbuYPLRYm8s7%0Aq603/hc/W6WtP3a7FhhhpjcBym9uammnqrY5rENVXRfIwJnRBUGhryV43UFRZKvof0NzO+VhnsFP%0A52zk2Y9XUOZvVZfodYdUTv09YcxA/SZt3PjFshqzwEmscLlcDOmtBH9Wl9Vy+7/n6cSCQB8wiqXd%0AoRXcLpeWmfliXnDP+saWdo0RY6RGOoFuhkCGcaaK5R+idoZTcLlcDBLu7etfr9Y5I6KjeaxJxjRW%0AGPvtmrVtUzPdZk5urJgxroe+X30IR0x8PlQhTwj0w/V63BwyoTToexOHBPdSlqOo7a7ZHVgjzzt8%0AEKDcP5fLxaXHDeP/rplKnxJztplVOdU/Xv3F9vmbLQQ1xWDU7qbgddzM4X/u45X89YX53PnSAluB%0AV2OAMFKn6/hpfYNeW7e1NiKnX/xtQ3rZZ7243S7+ctZY/mAQgXzlS5nbnptnOwHT2KI69sxYAAAg%0AAElEQVRcqxl71I5dniWwRO59bVHETLNOn09re9fDUNrZLT+N/t2zSE9J4PipwWMtwnjvrEqLjFDv%0Alcul77oQCYznfuu7tRHR/UV2pshSystK5p+XT+Gak0fauhdNBkE9u063WabbDsxYqJF0QrCLfc/p%0AjsLonTC4iJMP7Gf63pfz7dVTqA9nVlp0xmY44bW7Xl5oSbVRJ2Mo5zkUQmUGaxtaefmLVXxuYmyJ%0AEKPfkU52gIPG9Ah67ZmPVvCXZ+eaRvaNEB/QaMchLTmBq04cEUTDD9VK7ocl27j9+fnc8cJ8bWOM%0AxekeY0I1q7BRV2bclEsLo6PYgxKhFWEWEDFC36c3coe/f48s0+ysvKWGjs5OWto6uO25udz8rzmm%0ATmBjjEEX45xRDTU1IxEq+DNXaC8SSmE4FEJtQht37Obmf83h5qfnhNx4xPrfnAxzp3tEv3yevHYa%0Ap0zX61uo4mRmULOY1btbgubCp3M28u6P65m7opzP5yoR8bys5C4TUdvTmD6mOwcKmTF1/Ctrm2hr%0A79QZ2dHsPXZgpEwbW6iIGYFoxW/soqa+lfm/6dvpiKVVkQiI2kWioe+2cTzEvuRd4fQCnHuEPhMp%0APudOBHxDwSg0aSZypfXojiHYaoUzZgzkqesO0OosQ5UcbRRKLcR9oH/3LJ6/eTpPXTfNVMlbVJRW%0AYWffM0I1+L0et65FkYpQ1OJQdoNdg1/NSCYlenTZYzEIadZSyay3/ZwVSslEZW2zPTFPQ2ImUqf7%0A6P1688wNB3Lr2QHxvAfeXMxtz821Xdsrrj+R2gEul8u0PKe1vZNFq+1pnIRjfYZDgZB42VnTxENv%0ALWHDdvuMVzFJN8RQt+52ufjzWWP45xVTwgaljcF7u+u6uj+nJSdE3TrRzH5/5O2ltsVt1bUoPSUh%0AaK0OJeRrhLHdnN0xUOdApGLKCV5PUEDuhU9/490f10UsaBwK+47T3Rq90w3mfYojgSqcEG2GJxwd%0AdHtVY1Dkp9Pno7a+RYvGRLvQDO6da5lpfPg/S/hxyTb++/067nn1F8uNUNxIoom0Hzqh1LQ9CWBL%0AVEpv+ERv/I4akM9xU/WGW5OQyTHi1S9lQC/uY4xwRoIDR3fnsImlXHlioNWVnTZSRoGdUDSacPB6%0A3Nxy5hjt7ysf/SmsmmldQ2BBDFeDaXXOO4UabxFzV5SzeksNdY1t+HwK5UlFY3MbFTVNVNYExj8a%0AirdVSYhKk1YphtW7W3QBDmN2YcLg4IxNrHh/5no6fT7qm9pYYRJxbm5tp6G5Td/FIITzY1b3mp+d%0AwkOX7Wf6+U/nbGR7VQM3PT2b2/49Tyt3aWpp590fg2u+rLLsv0d4PW7detDc0s6ydZXc9PQcHn5r%0AsdYfGrpGxAuCdR68IYyJsVL4EpJoIO6r//pwhS4ALNY4OynipcIsgCM+d2pJxYTBheRndU2df2F2%0ACtcKPcs3l+9m9ZYanvt4hY4G3RVOtzHTXS10M2lt6+CpD5bzg78MKJq11w68Hre2boSiHC/1lziV%0AFqUH1Qm7XNadHVKSvFx8jJ5xuHz9Luqb2thV12y7tld1urOjYBxedPQQf/eJ4O/NXKqMb1t7h6nA%0AUvXuFnw+n2ajGQUVxd9tZM8AFFm0FFPRYMPhMLISoxE0TPC6yTUEbOsa27TSuXBYsCrwLERDb+7f%0A3ZyFYKdnus/nY3O5cp3Rijka/YCyinruenkhb3xtT+NJLEMzq9UP9QwYISYCn3jvV1vfUR1T45oR%0ACfYfERwAA7jjhfmWz6HP59OeU5H1GwtGDchnf6H7wCP/sW7ju72qgec/WcnHszZotno0Y3DBUfrg%0A6rJ1VXw6ZxO3PDOXhasiL3cxw+/O6a5vajMV2GiJsU9nuFq09o5O09rqZeuqePUrWaP8RVvTZidD%0AYDz/J7M2cu0TszQhHyt6eTj0757FI1fuzzUnj2BYX2tK0NqttZaZxlgz3anJXm4/Z5xp0CLU8bZX%0ANfDyF6tY7ndGPG5XzBkns81ajZ7VN7VpTpcZ5cvlik3IJiM1kVOm92f0gAItiPLGN2tYsrYyJL1Y%0AjIRffMzQmAWFBvTI0rWy+mTOxpCfV6/N43ZFHfwR1S1FbK1s0G26aoCovqmNKx79iZv/NUcnepET%0ARQDNaoFWKUcVNc18PncT1z85ixc//U17X0elSk3QKbNHCmNPcRVinaqxvrq5tZ1bnpnLDU/O1tag%0ApERPVIGnnIwk+plQrNaU1TJz6TY6On3U1rfyzUJF1daq3r6rHJ//FUQDuqmlnX99sAJQ6N5iILQr%0A2lVBsJNtXN8qBc2JkywYW7FC1XlQIdIudwilF3si4NLW0cmy9WJ3D+VanG5VZsTwvnlk+w3JzeX1%0A3Pf6IuasKNcFhbuiN326obvJzKXbmeMXjvti/madMeikiJoRqjMaKtOtBuX7dc+K2OmdOKSIx6+e%0AqisRuOqxn7jhqdkhS7xEqKyc7CiSH4N75/LYVfvzxDXTgt77z3dr6ez0cefLC7nuyVk6FfvP5yn7%0Awjs/rKPCX/5k1q7pptNHc/DYHpx1SLBGQTiGwv1vLALM7dDahlZe/2o1KwytJqPNdJoFzuw4vYDG%0AdoLoStxSkxMoMinzs8N62FrRoHUdKo1SV8ftcpkGQGYu3UZ9UxvfLNzCg68ttGwnq5ahTR/d3ZS9%0AEAlEDZ5ddS18t6gsbLZXZR3FEvycPro7D18+xfS9Fz83F/h7b+Z6bnhqNp/M3qhdQ3aMAUCvx82p%0ABwcYeaHCbn9/aQGzlu/g/Z8UFpjb5TItWQmHUEHLWHrXi/hdOd3/+nA5Vz/+Ew++uRhQDNC3v1/L%0AF/M2s3iNEmGNtqaym4XwT3Z6Ii1tHdz45Gz+dPfXrC3TCyo9+t+lfL9oq1YPZKYCaRe3nT1O97cL%0AvSBRjaG+5AMDzTBaZweUqOSIfvlce/LIsJ/9z3fBG2Cb3xlwgWmk2A4SvB7uvWgST1wzlbMPC/RT%0ANltomlraefu7tdz63Dx+XLJNE7cpyk3tEmprfVMbS9ZUctVjP2l9Yp94Nzj6mJacEBGFJhTExf/x%0Ad5Zx9eM/8/lcPc2/vqmN/3y3RhdhdoJi6HK5dBTk7xdtNe0fvaashuc/WakJrmWmRZ5hCHst6Onr%0ACX666eI15gyIUFleK1gFKcQ+m//1U8dm+Q3eqtpmnhbU7a84cURMmaaxUgGPXDGFY/fvYxm8qzaI%0A+i1ZU0ldQystbR3aPchJj65Htsvl4uYzx/CPCycGBS9VdWgIqPRvMxH1AsjL3DfquVV4PW4t0PPq%0A57/pnA6R0h9OtT9aGDPd6l7j8/l46fNVLPeXvwzpnRNVdskOjFRRMfO11U+1zslIChJEdApGUaaZ%0AS7bxxjer2VnTpO0PsehY2IWqIP/94q2m73fF3mM2ps99spJXv5JZvLpS93p03Z3tQWWwGanOa8tq%0AefObNeyqa9bYNtEmH9JTEkwV8EOV+X21YIvGfgpkuqNbg1KTEyxtyPXb69ha0YDPB5/O2eTPbLdr%0AYqefz9usBWB6mNiTg3rlcOYfBppem8vlYnwIodOa+lZ8Ph+Pvr2U0277jN827qK1rYP2jk5e+uw3%0Avl1UplM8F5lqkcLMfrHTRcWYhIh2LTK79nC6Nh2dnTqtg3ExMH7OP2IwEwYXMqJfHqP92eqOTh9L%0A11byyhcyMxdv5dUvZZpb22lqaaelrYOPft7AD0u2asHIHjGUGKowjt9rX63mqsd+CgquiFBr37Nj%0AzDLnZCRx3akjmTqiRNeJ5Odl202Tbp/OUezS93/aoF1DZpSltiKMoryrNlXz4scrdKy+5eurgko2%0AehWnRzX/QvlQTq2tznOhuhBq/1h5Sw3l1Y0sXLWTL+bplfWizXSLtLBeRRn07Z7J94u20tLWQdnO%0Aeq0tyFPv/8oDl+6Hz+dD3hws9BGLemvfbpkMKs1mlf+4d54/gY5OH397UWkMf8+rv3DfxZMoyE4x%0ApXgZ1feigcvl4vLjh/Hk+9ZRnSVrK/n2lzIOHtuDrZUNzF2xQzN8ErzumAyPxAQPiQkeDhzVnXkr%0AypG31FDf1EZjczuff7mKnvmpDCrN4ZtfyvjCRFXRKdXk608dxWtfr9YWmL+/tEAb82Xrqli+oUqn%0AFq4imnpmK1x36kiufPQn3Wv//WEdh0/qRWenj03lu7nr5eC2BmYiItGgV3EGR07upS2o9762iBO3%0A1rHf0CLNsX32oxVU1YnZ3tgW+xtPH81PS7eRlZ6oGVqfz9use65U0T6zSH60WV4rdC9II8HrDnre%0AGprbuO/1Rbp2QU48f1npSRy7fx8Om1DKpf/8Mej9qtpmfly8lcbmdmaM68Fuk4BULCJmXo+bkrw0%0AbY37y7NzaWhu17UB+WV1Bas2VVuWHOxrmW6Xy6U5ursNiraisnGX1XQbsqf1/gDUT8u2a7RXwHbN%0AXTQwGjDf/lLG8L55zP+tnO8WKQ5oVyrWn/mHgRw5uRf/eOUXqne3aGuvyrowu8auQGlRBkvXRddD%0AOFpY/a7vFwU7/pG02YwUqtZH2c7dusDT/W8sUpySdZWOJB/GDyrU9T1X0dTSHkTfX7e1lrf87V17%0AFKRpa1KsTsf1p41i1rLt4FLKm1wudEHnhuY2nv5wBYssSt+i0XW5+JihHD+tLw+/tYSqumaSEjw6%0AZtMX8zazzD/37n1NyXznZyWb9q2Pll5thbKKet6buZ6xAwtYvKaC3iWZjOqfT0tbB98s3ELPwnSd%0A4OF5hw+KPtOensT9l0zm/ZnrmbeyHB9QvqtJu47vF2/F54OxAwsY3DuHL+dt1gLiKmLJMvfvkUV/%0Av6NZ19DK4jU/A/C8wHBbvaWGy/450/IYZtn6SJGS5OWYKb2DOgq99Nlv3HPRJL75pYySvDRG9c9n%0A047dzF9VrrHdotWWEjGsTx7D+uRR39TGVY8F7NDtuxopyE6h0+fD6wm2jWrrnXkGQQkAiT7R/727%0AjN2Nbbz3w1pOPKAvh0/qxfs/BZe4FedGtxepopmrTHw7IOIWdmbYo063JElJwFPACUAj8LAsy/+M%0A5lh/fmau6euFJm2f7OKqE0cw69ftnHBAX21xa2rp4KdlAcOmqq6ZJWsqefzdZUHfdwH9YuxPe9R+%0AvVm1eQlFuamU5KfpFIkBlq6tQt5SYyosYdYHOxqMlQo5YlIvPjNkVUW8/vVq5q7cwbqteiXdaKjl%0AVlAzF7ub2nj2oxXab/7LH8fyvkX/QDPxlGgwtE8u1548glv888y4sPzTor7EScMvLTmB4X3zgpQj%0AF67ayb8+XGFKb3e7XI5SPCcMLtKcboB3v1/LvOXbkXrmsGNXg87hBnRtP6LB4F45DO6Vg8/n4+dl%0A2zW9AtGwUFpjtWrGloju+WlRB31OOrAf7/ywTkdL8nrc9ChIY8N2PZ3srW/XBPXndVJEyigepeKd%0A7wK/OS3Fy5vfBI+BE86/Oo/HDyrU6kVFPOBnG5lhX6rpDocPfgqwjZLDtMqLFsbpvGJjNe/NXBfE%0AurJSwHcCxnVt2boq7nn1F10NY1eot6twu1wU5qSG1JboinpyIwb1yuHj2RtN3+sqan8kdeJG8SEn%0A0ctP2W3v8PHU+79y9qGDSEv2ao622OHBqDgfCbweN1eeMJz/M9Sx/vX5edxz0WR21jQx+9fttLZ1%0A6oQdH3prifbvaNhOIob2zmVo71x+WLKVuSvK8fnQqKuglNqFsr+njCixftMCbreL4txU7jx/Ag3N%0AbaQmJXDFowHHzuhYAqYON8TeOjc50aOrEVcD4J8Ic18MyBsRrkY9HAqyU7jomKH0Ls7gre/WUlXX%0AzAX3f6+zeX5cvJWDxvTg20VlQd+Ppke1GaJNolh1wokUx03ty4Ae2Tz8n8Dcrqpr4eKHAgH5KcOL%0AmfXrDt33nOwiYQzgqEzP7PRE7jx/Il8t0Ce/1MC0U+vxYRN7aU6wGPR+98f1NDa3B9lmEHnLVBHX%0AnjKSBat28u9Pfgt6b/WWGgoLY7Nx93Sm+yFgDHAg0Bt4RZKkjbIsv+fUCdJjeNhGDcjXxA9WC+0q%0AZi7drv3b58PU4QaFoh5rpm9I71zuOn8CWelJuF2uoAn/pomjAQqlMxYBLyNOOrAfC1aVU1Fj3aPa%0A6HBDbBFGq2MZjct7QrTw6J7v3BikR1EjaKY3EAuOmFQa5HQ/FaK2ZNygAkcdf7MgRllFA2UV5tTi%0AwQbFzmjhcrmYOrJbEJMFYM6KcuasKDf5FkyKoo5HxWETShnaOzfoN+dkJAct7MZNDiJT5gwHl8vF%0AAaO6heyTbrYpQHT1jFbo0y3T1Om2QqLXHZPB/XtFekqCoywXEW0masefzNYbu8P65HLMlK5R7gaF%0AgdS9IE3Xi93Yu35437wuO384pKckhNQjcQoDQgTVD4qgL3EkiMSBOHJy9JoS4aBS6wEWrqpg4aoK%0Abj5jdNDnstMTYw5+jxqQz/HT+uqC64qz8YOt7zvVstCqXCKUw33g6O4xlVmkJHlJSfLaahMW6hix%0A4KYzRvP+zA1sr2qwdOytHG6I3elWUSrMOeN4+MDU4fZ63FGXmRoRTQDf63HHLMwswkzRXYSZLSI+%0Aq7HCirFQU9/KzKXb+GyO3kZT71IsCVARofbVz03sQ4jN6U7wepg8tJgtO+upqGmmpbWdFRsV/ZrV%0AZbXsPzbMAcJgj9V0S5KUCpwPXCXL8lJZlj8EHgCucPI840LUxUSCaLIWnihrmY3oXhCoRwgXsfR6%0A3Nx+zjhuO3tczOJZRlx3yqiIv9OnxLmHfViYxcYMVgro0SA12avrWW0HgxxyOlVEWiM8w9DnMla4%0AXS4evXJ/258vdtDhOmFaX9PeiaEQS+DJ7XbRqzgj6DmyY8B1RX/i48L08rSCWUueaCHWtNvBhCFF%0AjlMbfw+YOqLE8fVXRWt7aBGjg8f24LpTR8XUqtAObj5jDLefM45DxpuvMV19/lAYPSC/y5gGIrwe%0At9ZzWkRRbmqXnT8rPYljpvRmZL88zj5Momdhum5vHN43j5vPGM3zN093rLTI6jqMpTv3vxHMeJk0%0ApDjm2naXy8WIKIM4HreLEf2cCQBFs5Y5VWYRLT0bYtP3AehdnMm1p4zkJpOgih04leUcWJodcdba%0AqSy3iguPGhLR5/uUZMR078wgdrMJh5K8VIb0dtYOtcI7P6yzDA45xXyKphtNrHaoy+Xi1IMGcMUJ%0Aw7n+tNGaE2/FsI0Ee1JIbSRKZn2O8NrPwMRIDhIqk3bZccMcizBFs9g6neUE5eaHoq1JPbPoU5Jp%0AqpYZK4pyU7ngqMERUYb7d4+NXi9iVP/glgtGiFGw4txUx2g9Ks47YlBEn3e6T2wkGgEDe2SZqk/H%0Aisy0RO69eJKtzxZmOxfh9XrcHGDSvzUUnIqwiwhH1+5VnMHZh0ohPxMNstISbTn8RkPYScaLMWI8%0AY1wP3WsDe2brFNuddPh/T3Ays2GEKBJzy5ljuNKgJO5E7ZwdpKck0KckM6ilYkleKhcePWSP9Ga/%0A4Nhhpq87xbCxA+Med8uZY2ISrrKD46b25eqTR3LgqO78/U8TuO7UUTxwyWTuvmAi154yEqk0Z4+M%0Af2pSeAN4ZH9nHN7SonSmj+7O8L55Edkgj1y5v2PBh2icVyfqeVXcdUFE5jGgsB2cmgv5WSlhs4bG%0AINyUYcUWn4wcbpcr7LN1xKRenHZQQPQVhx+DyYbfUxqmhOPQCaXOXgAwekABBYJtdesfx+qYPZcf%0AP5wzZgxA6pnNVSeO2CNrQSjMGNvDsfaJke6tLmLLdJuhyKGsPexZp7sEqJRlWVT6KAeSJUmytUpf%0AeeJwrj5pBE9fd4Dp+2Z98aLFwB7ZQcbMjWeNZVBpNr2LM7jp9NEM65PLqP75Wn/W46PMTIXDEZN6%0A8cwNB3D0fr211wqzUxhUms1ZXWDsi9hvWAm3/nEcfztvPN3y03SbkFm/yaEOUgzdbhfHTOmte02k%0A91114ggeu2oqfzxUont+Gmf8YYDji02BIdN95h8GaiIx4wYVcsmxQ3XvOZ3tSvB6uP5Ua8bBRUcP%0A4dkbD+Sak0dy1Uldt9gW5aQG0SeTEz3cePpojp+mzPs+JZlR9WgPBaMxrUaQU5I8HDGpF1efNEJT%0AWS/ITu6SjLNRifTgMT20f99z0STuOHc8owdE3xc9FB64dHLYnuvXnzpam5PpKQl0y3dwg3C5dIGf%0AE6b15eQDlfF2ueCsQwbq2rPsibravRF2AoTRQhRTykxLZPTAAo4S9oI+Jc4H2kIhOdHLC7ccxE2n%0Aj+b+SybzjwsnMXmoc4Z2KBw5pQ/XnzaKaSMDNbODe+UwYXD0ZSWxYmDP7P/JvM/PTrHsutJVON/Q%0Ax9YMTig3g5Jw+OOhEteeMpISm5mr4/bv42h5VUF2SlA3FjWwnZTg4TiTIHuhg4HH7vlpQfvuWAs2%0A55+OGMyFRw8JsplixcXHDKVHQTqnTO/PC7ccxPM3T+fA0d3JTE3gxtNGcdrBAzQbGOCsQ5y1SbsX%0ApPPoVQG2XWqSl6evP4AXbjmIF245iJMO7EdvYQ009it3AqIT98AVU7nh9FG61nYiukrb4pqTR9Kr%0AKIPjp/WlX/cszpyh7L2HTyplzMB8Zozryc1njumSxIPIrLn9nHG6/tmgr2FPS/Zy+owBjp3bWLb3%0AhwmlHDRWscFcLvjrueO4Rui6NGpAvuNMgxIHbSqXE2psdiBJ0lnAXbIs9xFe6wOsBXrKshy2cLCq%0Aqt6n3oC6hlZ+21TNxu11fDpnE7kZSTx69VRHr3l3YyuXCwqFHzx4DA31zXQY+lRur2pgx65GRvXP%0A7/IIk7y5hpQkj67WZU9j+foqMlKVuq2layt5/avVVNY2M2pAPteFcBCjQVlFPX/xi5k9++cZpCW6%0AWbVxFy6XS1OY7Gqcffc32r9fuW0Gjc3tLFtXyfC+eaSlJLC5fDeNze2OU8tFrNtaS3tHJxt37Ob1%0Ar1ZTmJPCg5ftt0cjmhu213HH8/MBpeb/GL/B4fP5WLq2itKi9C7J+H308wben7meEw7ox5H79TJd%0AUH9dV0VRbopjdUQiOn0+3vpmDcvWVXHlicPplp/G8vW7yM1MoruDWeVw1/Dr+l18OnsjTS3tTBpa%0AxM9LtyOVZnPO4YNobG5n4aqd9O+R5fg1rdywi1e+lDlqv17sP0JhHqwtq8Xn8zGgZzbtHZ08+vZS%0AWts6uOGM0SQ6HHjZGyCuAS7g4HE9GNw7F1+nj7ysZPo5yPAx4s6XFmi6Fo9fM1UT7Nte1UBFTRPD%0A++b9zzMbewIej5vMzBTq6pqoa2jhwTcWU5ybysXHDt3jv3/x6gre/GYNJxzQl0l7KOCwN8DjcbNk%0AXRUPvf4L00Z2o66hlbb2TjaV72Z3Yxsleancf+l+jp/3g5/W896PCrVzwuBCrZMNwONXT6XT52Nt%0AWS1jpALHA9/rt9XytxcWaH8/d9N0fl1fxdA+ubS0dXCV0GFE6pnNX84e2yXzcXdjK2vKatl/TE++%0AnL2BT2ZtYPKwYmb/uoMJgws5SWjxuaexcuMuXvpsFYdPKmW6EJR2ErOX7+C9H9dx9H69OWC0PhDR%0A1NLOtf/3M43N7Vx54nDGOxyE21bZwGP/Xcr4wUVcePwI6uqa6OjoZNav2/no5w1MHlrM3JXljOyf%0Ax+kzgvuw/97R0NTGio27GN43j5QkLw3Nbbz6hczs5TtIS0ngsav354u5m/l52XbOP2qI44GHJWsq%0Aef3r1Rw/rS9HTu1HXV2T1k1gYM9sdtU1c83jisr8X88d77hvsHhNBY/4xZM/fvjYmB7uPel0nwQ8%0ALstyN+G1QcAKIE+WZXON9jjiiCOOOOKII4444ogjjjji+J1iT9LLtwL5kiSJ5ywGmuIOdxxxxBFH%0AHHHEEUccccQRRxz7Ivak070EaANERaapwALzj8cRRxxxxBFHHHHEEUccccQRx+8be4xeDiBJ0tPA%0AFOBPQA/gJeAcf/uwOOKII4444ogjjjjiiCOOOOLYp7CnG6peBzwFfAfUArfHHe444ogjjjjiiCOO%0AOOKII4449lXs0Ux3HHHEEUccccQRRxxxxBFHHHH8/4Q9WdMdRxxxxBFHHHHEEUccccQRRxz/XyHu%0AdMcRRxxxxBFHHHHEEUccccQRRxch7nTHEUccccQRRxxxxBFHHHHEEUcXIe50xxFHHHHEEUccccQR%0ARxxxxBFHFyHudMcRRxxxxBFHHHHEEUccccQRRxdhT7cMswVJkrzAbcAfge7ADuBd4A5Zluu76Jzn%0AATeh9A9fDlwvy/Js4f1rgBuADOC/wBWyLDdbHEsCHgcmAZXAv2VZvld4fzTwNDDcf65LZVleZHKc%0AW4H+siyfZ3j978DFKPfvXeBKWZZbo/zpZte/V42/JEmpwGPA8YALeAe4TpblBotjxcc/8nOGm/+X%0A+9/PBr4ELpJlucbiWPHxj/ycoea/F/gHcBbKb34FuEWW5Q6LY/2ux99wrmLgTuAolLm3DngJeNTq%0A95sc41JZlp8O8f7pwF1ACcrcvlCW5Sr/e1nAw/7zu4FPgWtkWa61ONYk/+dHAGXAQ7IsPy+8PwN4%0ABOgLzPGfa4PJcZ4DtsiyfKfwWqL/u6cDLcALsizfamcMosVeMP6jgEWAD2XtB1goy/IEi2PtU+Pv%0AP+//+h5kA08AhwONwKuyLP8lxLH2qXuwJ8Zf+Jzpmiu8/w3Kb34jxDGmAA+irO9lwP2yLL8kvH8I%0A8E+gDzALZfw3mRznRWCNLMv3CK8lAY8CpwHNKHvL7eF+VyzYy8b/SWCILMvTQxwjPv+DjxHV+EuS%0AdADwPYH1X/x/L1mWy0yOsVeP/96a6X4AxcE6HxgInAccAlguNLFAkqTDUDaVvwMjga+Bz/yTDUmS%0ATgT+ClwIHIRizD5gcawU4DNgCzAOuBy4RpKkS/3vp6IYbj8CY1Bu+qf+74nHOR34G8rkEl+/BbgE%0AOBU4zH89d8Ty+02wV40/isM9BpgBHAxMQHmozI4VH/8IYWP+n+q/pquByUAp8MIfHPMAABA2SURB%0AVJTFseLjHyFszP+7UAIA5wGHojwD/7Q41r4w/uq5egDzgV7AScBglM3/CuAjm8eYBjwZ4v0JwL9R%0AfsNEIAfFoFDxDIrxehjKHBgMPGtxrCKUsf8OGIUyfv8nSdLh/vdLgfeB51HuTSXwgclxbkKZe0Y8%0AjnLv/wCcAVwoSdKFVr8tVuwl4z8EWAwUC/8danGsfWr8/deyN9yDp1HGfQpK4O9cSZKutjjWPnUP%0A9sT4C58zXXP977kkSXoasHT2/J/rhrK+f4Wyl9wJPC1J0h/87/cB3kNZ18YBtf6/jcf5C3COySme%0ABA5AWffPAi71B4y7BHvL+Pvf3w9l77Pssxyf/6bHiGX8Z6GsPSXC/38C3rdwuPf68d8rM90oD/t5%0Asiz/4P97syRJFwM/SZJUJMtyeRec70VZlt/y//1XSZJOAY5EuTlXAY/Isvw5gP9avpIk6SaTbPc0%0AlE3rElmW24E1kiQ9gnKDnkaJEDbKsnyz//PXSJJ0BHAy8IokSR4UA/xsYK14YEmS3MC1KFmwH/2v%0A/RXzxTEW7G3j34zCLFgCIEnSCyiZNjPExz+684Ua/5uAe2VZ/gBAkqQbgSclSXLJsmzcgOLjH935%0AQo3/ZSjZ5K8AJEm6xH8tf5ZludFwrH1h/FU8gRJVP0yYZ5skSZoLrJDsRc/dhDCSUIIS/5Fl+XUA%0ASZL+6D9HL6ACOAHYT1h7rgFmSpKUaJLdPw7YLmR+1kmSNB1l7D8HLgAWyLL8qP9Y5wE7JEmaJsvy%0ATEmSMoAXgQOBzeKBJUnKAf4EHCTL8i/+1x5CcZKeCzMG0eJ/Ov7+7Ntg4DdZlitsXO++Nv6wd9yD%0Aw4EzZFleBaySJOkNFMPzMZNj7Wv3oMvHP9Sa63+/B/Aa0BOoC3Ou44FNsiz/zf/3ekmSDkYZ/69R%0AEkezZVn+P/+xz0UZ//1kWZ4tKcyeF4GpKIFb8TryUdb6qbIsL/a/9k+U8X8xzHVFi//5+Ps/k4AS%0AqJht9r6A+PwPRtTj77dhdgqfPR0YBvS3ONxeP/57q9PdCRwkSdLHwo2eAwxFiUyoaf4HUQYT4Avg%0AKlmWq/0G0wbgTP9nUlEomdfJstxpcr77gd0mr2f5Dc3x6LM5c4FElEjiPMN3FgPH+SeL7lj+/08E%0Afja8Nwslg/gKkI4yqSYC1xs+NxTIAz5UX5Bl+U3gTZNrjwV7zfgDyLJ8pfqCJEm9/ef83uLa4+Pv%0A7PzPAEajLIgAyLL8Ewp1xwzx8Xd2/AtQSlrmC68vAxJQIrUzDd/ZF8YfSZIKgaOBI4yBHVmWt0iS%0A9BKKAfm0//OHoVDwBwGr/de+DiXijSRJHcB0WZaN4zUJ0Kj3siyXSZK02f/6hyiUuqXC512AB2Wc%0AdhmO9TnK+Bshjr12flmWmyRJWoQy9jNR6J6JKAyElw3H2B+okWX5Z+H7pmwrJ7CXjP8mlEz3Uuxh%0Anxl/2KvuQRVwliRJ36ME9A5DKfEywz5zD/bg+IdacwHGAutRHIpfw1z2JwTbpKAff812kmW5QZKk%0AJSjjPxvoh7LGjSZ4XZ8KVMqyPFf4/j10Efai8Qf4M8o6tAYl02+F+PzvmvFHUsrs7gLulmW52uJj%0Ae/34761O92MoFIbjJUn6FPgG+NIfaVVxL8pidBhKJvQelFrrGcJn/oqSwUlEiRTuBoLqT9Qshgr/%0A5BkAfItSw5AMbBM+3yFJUhVK/aVugZNleSf6yEwyysRUDdUSlDpKEeUoBi2yUis41f9d46X2RTH0%0ApkiSdA+Qj1JTebNJ1iUW7C3j/53h9ZdQnL8NKA9fEOLj7/j874sSpSyUJOkZlEXpa+Bq2aSuNT7+%0Ajo//LqANpbZcPX+p///5JsfaF8YflE0PYKHF+z8Dl/szEANRqG53AG+j0OA+ACTgRBQHoRgw26hL%0AENZ2P8qBHrLCYvrK8N7VwDJZlo0ON7Isb0aIjvuNltNQ5kHIc/m/vww4xv9d4+H7Ahv9Wci/oMyp%0AF4F/GA0ih/A/H3//vwcDbkmSlqEYTp8DN8qyHBSk2sfGH/aee3AZ8CrK+uVGWf/vxAT72D3YI+Mf%0AZs1FluUP8a/fZu8bPrsJJVCC//PFwCnALf6Xwo3/IpRsudX4b/Bnx29B8R+elwW9EIexV4y/JEmD%0AUGjlI1GeBUvE57/z4y/gVJQ9wLS00X+svX7890qnW5bluyVJWocywS9EmfC7JUm6WpbllySl/vBy%0AYKwsyysAJEk6B6iUJGkooIod3SjL8hz/+7cD92Fi9IqQJKkfykC+JsvyUkmh9vhQiuZFtABJYY7l%0AQomWpBOIJKdGcyw/0oE0/7GuQbl/z6BshKY1VtFgLxr/JYa370N54O5HySyOIQTi4+/I/J+CEvl+%0AAoVmvgulruUV4Ngwx4qPf4zj73/tPeBeSZKO9x/7QRRHPDHMsX6X4+9Hrv//VhHtauFzfwJ+Foy/%0A+yWldj0DfzZatqYn2x4PSZKuQDEmTGuKDZ9NRglIbCNQAx7r2A8ELgLORTEengUaUIRdnMb/fPz9%0AmY1+KNmSc1GyrI+irD3Hh7r4fWD8YS+4B/5/DwIWoNRHdkPZg29GyI6bYR+4B3tq/LsE/n3qXRQn%0AXBWSinX8h6CM/dkojsqzkiTVy366usPYW8b/GeCvsixXhAt6iIjPf8fn/4XAc7IsG8fPFHvr+O+t%0AQmrIsvymLMtTgUIUCudy4N+SorzbF8XgnCNJ0m5JknYTqD8Z6P+/D339xUKgQJKkPKtzSpI0ECW7%0AugZlYEHJYrkIvilJKEqeVsfyoGS3jgCOESZcc6THEtCOknW/UpblH2VZ/haFjnGBje9GhL1o/MVr%0AWiXL8nyUiNcISRFosDpWfPydGX+VpnyvLMuf+p3IC4CjpYDQl9mx4uPv3Py/EqWWb4v/v1koG55l%0Afd/vffwJULet5lg34XMS8Iv4pizLd8iyvNrGeWyNhyRJl6EwIK7x/25LSJKUhiJm1B84Sg7ofsQ6%0A9hnA6bIsz5MVfYV/YK1tESv+5+MvKyUSeSjlEov8434OcGyYtWdfGH/YC+6BJEn9gYdQNC4W+LOu%0ANwI3S0rpnSn2kXuwp8bfcUiSlI7CCukDHC04Kk6N/3xZlt9DCbzss+MvKVoublmW/x3h9+Lz38H5%0ALylldlNRbBo7n99rx3+vc7olSRouKcXpAMiyXC0rAkMHAltRVBPVDP0UFMqH+t9A9HTANuHfHv//%0AzWoq8WeofkShJhwhLFJVKDeqWPisB8UY2G5xLC8K1fRo4HBZlkUK+laCJ3Gx1bEMUD8jC6/JQLJ/%0AUsaMvW38JUlKkCTpBP8mol7TTpT7EkSv9X8nPv4KnJj/Vr8ZFGEXs2PFx1+BE+OPLMuVsizPQIko%0AF6KwDgqBjRbH+t2Ov4CFKGM11uL98Sg07zb04xwpwo6HJEk3oIz5DbIsPxHqYJKigfAVSkbo/7V3%0Ab6FSVXEcx78+BVFR0RW7PsSfJBCjGwVSDxUVRVhQ4ENSUT0EXayHoojsQgUWFdUxIzIxULQLCSLd%0AoIjEAl9K+RedMiS7GeIlU7B6+K3p7DNn5sw5OHNmO/w+EAdPe/ae+e09Z2atvdZ/XZKZw5M51ji2%0AAn/n6IqtSZv3YBfUIv/M3JWjl6XZVH5Ob7WzAcof6nEOZgG/l8/chg3oy+fRtDBA52Cq8u+qiDgC%0ATYk6A7g4M3+s/O8DzX9XZla3HfT8bwDOqXSuPwjMjogdZRTsGL7+e+JyYDgzN3basO75167Rjb7Q%0A3hsRM6u/LCf2LzRf8XtgP3BMZg6XUHeioWfHl4dMQyXjG84Ffs4WE/BLr/laFOBlWVmLNzVW/0s0%0Aib7hQmAf7Qu8LEbVPS/PyqT7Yl15fNVF5fedbCjHrWYzA732bRN4/ETUKn/0pl+CKjk3tj8FdXps%0AojXn373r/yc0PKf5Nf9DZe5YE+ffveufiHgzIi7NzO2lx/Yq4NdxPoAO5vwBdTSgpT0eLsPk/xcR%0AJ6PhbI0hY981PSci4vNQBfhOc63WUfnbXvZ9Uvl9Y9rA06iGwbhDyMrzfAc4DZido2sAtDrWoahR%0AM5Hs16HOjWrV1hm06Xg5UHXIPyLOLF9uT61sPwt9wWtV5Xlg8od6nAP0t/+YUOXqhjNR4+uP5h0N%0A0jmYwvy7pow+eA/dhZzd4k5jc/6Hoc+pieZ/WGjZsYZBz38uqnfS6FgfQu2BmYydG+zrf/Q23bz+%0Az0cj/MZ1MORfuzndmbkhIlYD70XEA2iI5gloDP0hwNupiouLgaGIuA0t7fIs6nH4gZFCQ8+H1lA7%0ACq2B+0Kbwy5EHRC3AkeUnkLQB8tuNIdpKCK+QW+0l4FXc+xyYYTWQ7wJDQ8dDq0bB7C/XMQr0fzM%0A59AFeweaZ7BiAtnsjIjX0Lpz88pzfgrNc2h5B22y6ph/qIDXkxGxBY06eBF4NzPHNLqdf0+u/+eA%0ABRHxYznWy2idxN+ad+T8e5L/NuDxiPgZOBZd/0+02tHBnn+Tu9CanGsi4jE0CuActI76xzmyVMkQ%0AWr7kbuB9VDhoBqpGOh0gIs4Gvsmx88FeAT4JLYHyFeo4eT8zN0fE0SjrJcCKSpagu3/Nr/lWNCLi%0AamBHZft9pbPldeC+0Bqgq1HRme+zLL82nsz8NlTU743QUPcT0bzalgWtuqTf+U9DX+YWR8Q96H00%0AhD57xxRxZPDyh/6fgy3ARrSc4H3o788z6H3RyqCdg6nIv5tuR8NwrwR2VfLfm5nb0dzuryNiPhp+%0A/iiwMTM7Nmgyc2NErEX534k6Zu4HHurB62joa/5Nd/WJiD+BPZn5Q5uH+PrvzfV/FrpeO6l9/nW8%0A0w06YUtRIJtQOIejnovdZZv5qIrmSvTFeC9jS9svR+P6l6EP6qfbHO9adIcqUaO68d98gMxcjuau%0ALEJ3pL5AYbcyB/XsLGra1/qyr51oGZrZ6APuPDQEdE/nWACtk7sGLQC/uvx8cIKPnaha5Y9e3yo0%0AZPaj8pzmtdmX8x/Rret/IRpeuxT9Af4O9XK24vxHdOv6f6g8j89QEamF2b5wzSDkD/z/hecClMsy%0AVL19Aer0uaay3TCqkHoLWlJnDprH9Uv594eol/yKFsdYh76oPoKqsW5j5Nq+FBWOu4mRHLeWn62G%0AFs5BIxxWMzr7VeVYm8s2N6PzcSTtC4K1ujswF93h/Qx4A3ghM19q8/gD1u/8y3vpGlS74FN0B+MD%0A4N42T3mg8odanIP9qAG3G52DJcBbjF5CtWqgzsFU5D9Jne4aNvJfw+j8V1Se5/WoU3Y9Kg513SSO%0AdSMa4fY5asA8m5mLJvcSJq6G+Xfi6783+R9H+4JuVbXPf9q//07ZyJcpExqONgycnhoea1PI+feX%0A8+8v529mZmZmVXW9090N0zpvYj3k/PvL+feX8zczMzMzYLAb3YN3C//g4vz7y/n3l/M3MzMzM2BA%0Ah5ebmZmZmZmZ1cEg3+k2MzMzMzMz6ys3us3MzMzMzMx6xI1uMzMzMzMzsx5xo9vMzMzMzMysR9zo%0ANjMzMzMzM+sRN7rNzMzMzMzMesSNbjMzMzMzM7MecaPbzMzMzMzMrEf+A6VQlDlHaw3kAAAAAElF%0ATkSuQmCC%0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043435" cy="1984252"/>
          </a:xfrm>
          <a:prstGeom prst="rect">
            <a:avLst/>
          </a:prstGeom>
        </p:spPr>
      </p:pic>
      <p:pic>
        <p:nvPicPr>
          <p:cNvPr id="9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54" y="4221088"/>
            <a:ext cx="9189154" cy="2016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分析資料 </a:t>
            </a:r>
            <a:r>
              <a:rPr lang="zh-TW" altLang="en-US" dirty="0" smtClean="0"/>
              <a:t>收費站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4" y="1556792"/>
            <a:ext cx="9189154" cy="2016224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7" y="3861047"/>
            <a:ext cx="9252520" cy="1991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分析資料 </a:t>
            </a:r>
            <a:r>
              <a:rPr lang="zh-TW" altLang="en-US" dirty="0" smtClean="0"/>
              <a:t>收費站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54" y="1268760"/>
            <a:ext cx="9189154" cy="2016224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9" y="3933056"/>
            <a:ext cx="9081650" cy="199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2016-09-22</a:t>
            </a:r>
            <a:r>
              <a:rPr lang="en-US" altLang="zh-TW" dirty="0"/>
              <a:t> VS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2016-09-29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" y="1340768"/>
            <a:ext cx="9112952" cy="2160240"/>
          </a:xfrm>
        </p:spPr>
      </p:pic>
      <p:sp>
        <p:nvSpPr>
          <p:cNvPr id="3" name="AutoShape 2" descr="data:image/png;base64,iVBORw0KGgoAAAANSUhEUgAAA+wAAADuCAYAAACj+Y0eAAAABHNCSVQICAgIfAhkiAAAAAlwSFlz%0AAAAPYQAAD2EBqD+naQAAIABJREFUeJzs3Xd8XNWZ+P/PFPVerG7JsiUfW3LvNsbGNsZA6CVAIEAg%0AFZLNJiFts5vdJPvLZhPyJdl0QggGAgFCMMUGbMDghnuTbfnasmT13rs0M/f3xxmNZVltJNka4Hm/%0AXryQ7r1z75k5M9Y89zznORbTNBFCCCGEEEIIIYRvsY53A4QQQgghhBBCCHEhCdiFEEIIIYQQQggf%0AJAG7EEIIIYQQQgjhgyRgF0IIIYQQQgghfJAE7EIIIYQQQgghhA+SgF0IIYQQQgghhPBBErALIYQQ%0AQgghhBA+SAJ2IYQQQgghhBDCB0nALoQQQgghhBBC+CD7eDdACCGEGIxS6nrgNsMw7vPiMWlAAXC/%0AYRhPK6X+C/ihYRhjeqNaKeUP/AzYZxjG82N43jDgCPBfhmE8PUbnfB9wGYax2v17AbDVMIwHxuL8%0AQ1z7QWC6YRiPuH+/D3gSSDcMo+gSXD8OeAxYh/7uswn4pmEYFRf72kIIIcRoyAi7EEIIX/dNYOIo%0Az2G6/xtricC/An5jdUKlVBSwEUgbq3O69X3+NwE/GeNrDOTfgehev78BLAXKL/aFlVI24C1gIfBF%0A4MvAZcDb7n1CCCGEz5IRdiGEEGLkLGN5MqXUDcCvgdCxPG9/DMM4crGvMci1a4HaS3S5TwOzgSzD%0AMAwApdQR4Jh735hlRgghhBBjTQJ2IYQQPksptRVY6f7ZCawyDGObUioB+ClwJRAL5AD/bRjG616c%0A+xHgK+hR8gPA/wKvAVcYhrHNfcxN6BH+OYA/Os3+N4Zh/N6ddp+PHrl+Sin1X4ZhTHY/7nL06PVC%0AoAN4HXjEMIyaQdoTAfwTeBr4LbB/uM+ln3NNRAf+q4E24Bf9HHMWeM8wjAd6TSH4FnoUeiLwsGEY%0A65VSM9Bp/5e7H/ou8C3DMAp6nSsB/fpdDQQBB4HvGYax2516nwrc706FT3e360lgUk9KvFJqLfAf%0AwCzAAbwNfNcwjBL3/vuAJ9Cj478C5gKV6P745SAvx1WA0ROso3/JVUrlAtciAbsQQggfJinxQggh%0AfNlXgEPoAHAJcNA9H3k/sBz4HnALOtjcoJS6azgnVUr9EB2E/h24AdgDvEivtHGl1KfQAfQ+9zG3%0AAGeA3yilFgJl7m0W4MfAze7HrQDeAVqA24GvA1cA7ymlAgZpVht6nvcDjGL0WSkVDGwHsoEHga8C%0AnweW9Tm0vykC/4l+XT4LbFFKZQI70TdFPgs8AEwGdiqlYt3XCwF2oW+sPIJ+HdqAzUqpKejU+0p0%0Amv8SdBr8eVMUlFKfRQfohcCd6GkGS4EPe67jZgVeAJ4DrnE/z1+4g/2BTAdO9bM9D1CDPE4IIYQY%0AdzLCLoQQwmcZhnFSKdUEmIZh7ANQSv0HEAMs6Rl9Bd5SSsUAjzLEiKk7oP0uemT2B+7N77gDzy/2%0AOnQ68FfDML7V67EfooPpVYZh7FNKHXLvyu+VYv4/QK5hGNf1etxuIBcd8P5hgOfaDZwerO3D9Dkg%0ABcjulQK+Fx2gDuUFwzDW9/yilPob0AqsMQyj1b3tXfQNkm+jX8fPoUfQ5xqGkeM+Zif6RstKwzCe%0AVEp1AtW9+pBe17CgR+ffNAzjs7227wJOoG8CfM+92QL8yDCMp3odcytwHbBlgOcUQf8BezMQPozX%0ARAghhBg3ErALIYT4qFkJ7OoVrPd4FnhSKTUNaB/k8cuAQOAffbY/T6+A3TCMR8EzgqyADGCBe3e/%0AI+VKqSBgMfDzPgXNzqID9rUMELCPoeXAmT4p4CXumwZD6TuvfTWwFejo9Xxa0CPba9EB+2VAQU+w%0A7r5eB/qGx3AoIAGd7eBhGEa++wbJFb02m8DuXsd0KaWqgZBBzj9YNqFrmG0UQgghxoUE7EIIIT5q%0AotGp6X31LNEVyeABe0+KdVWf7ZX0KiLnHrF/HLgRHdidRgeqMHCxuSh0gPhdzo0K9zDRo9UXWzTQ%0A31z5ciB+iMe29Pk9BrgDnabem8m51y+GC19Lb/RUj+9vibUK9Fz13tr6/O5i8KC8EQjrZ3u4e58Q%0AQgjhsyRgF0II8VFThx6R7SvJ/f8BC7u5laAD7njOT0GP63Pc88BUYBWw2zCMbvcI+hcZWBM6mP1/%0A9J+a3zfYvBhqgCn9bI8Zwbka0Knmj3LhTQpHr2Mm9X2gUmopUG8YxskhrlHn/n9/fZrI0P05FANd%0ANLCvDHTtAiGEEMJnSdE5IYQQvs7Z5/cPgGXuSui93QNUGIYx1Fztw+iR1Zv7bL+V8wuxXQa8bBjG%0Advf8ctBVxeHc38/z2mYYRgu6QN40wzAO9vyHnov9Y85P775Y3gXSlVLzeja4C7ctGcG5PgCygCN9%0Ank9PcTnQWQeTlVKeFHilVCC6YN8D7k19+7A3Az2Sfl7BQKXUZHThue39PcgLm4Hp7qkSPefOQqfs%0Avz3KcwshhBAXlYywCyGE8HUNwBKl1Cp0IbP/h65Y/q5S6kfoInD3o4Phzw11MsMwWpRSPwd+pJRq%0AB953P/bL7kN65jXvBe5WSh1Ej8r3VKV3cW7OdE9K9Rql1EnDMPYC/wZsVEo9C/wN/bf2EfQSbz/2%0A/umfo5TyR6eIlxiGUTrAYc+gK9O/opT6Abq42g8Y2U36H6MrwG9USv0B6AS+hK6af5v7mL8C/wK8%0AppT6T/SI+L8Cfujl6UD34Vx3Bf29vS9gGIaplPo+uv7A39ztn4CuWF8DPDaCdvf2ArpP3nRfx4Iu%0ADHgEeGmU5xZCCCEuKhlhF0II4et+C3QDm4CrDcOoRI+8HgD+Dx10pQA3GIbxdK/Hnbd0WO+fDcP4%0AH3RAeA96jfTlwHfcu3vmcd+LTpn+DfAKcD06Hf5t3GuSG4bRDPwSPdq8SSllMwxjC7DO3aaXgPVA%0AF7rS+nnB6hD6W3YtEfgQvVxbv9zZAKvQo+O/Bv6CXmau7xr1A74+vc6Vg36uLvT68C+ipxLcaBjG%0ABvcxLe5jdqNfqxfQQfEVPWuso1PqE4C3gHn04a5MfxuQiX6tHwV2AIsMwxhqfnzf59H33F3Alej3%0Ay5/cbdyJfi9J0TkhhBA+zWKaA/6NG5BS6j70HXUT/Ue55/8uwzDsSql0dKGepejKuN9wf4ERQggh%0AxpW72vlngK29K80rpR4GfgXEGIbRNF7tG4pS6nPABMMwfj7ebRFCCCHExTXSEfa/o++UJ7r/n4Ze%0A3/VX7v0bgDJgPnqZnVeUUimja6oQQggxeoZhONFV3F9VSt2slLrcHaz/BFjv48F6CPAV4L3xbosQ%0AQgghLr4RjbD35Z4T9jkgG50WtwGIc6/DilJqC7DdMIxRzd0TQgghxoJSKg09j3kVehm4InTK98/c%0AAb3PUkrNNgyj73rpQgghhPgYGnXROaVUFHre3wPuJW8WAwd7gnW3Hej0eCGEEGLcGYZRiE6L/8iR%0AYF0IIYT45BiLonMPAaWGYbzi/j0RnQ7fWyW6+I4QQgghhBBCCCGGYSwC9gfRVXp7BKOXfemtEwgY%0Ag2sJIYQQQgghhBCfCKNKiVdKLQSS0Uu49OgAovscGgC0Dfe8pmmaFotlNE0TQgghhBBCCCG84XNB%0A6GjnsK8DthmG0dhrWymQ1ee4BKB8uCe1WCw0NbXjdMryqL7EZrMSHh4kfeOjpH98l/SN75K+8W3S%0AP75L+sZ3Sd/4Nukf39XTN75mtAH7YmBnn227ge8qpQIMw+hJjV8ObPfmxE6nC4dD3sS+SPrGt0n/%0A+C7pG98lfePbpH98l/SN75K+8W3SP2K4RhuwzwCe6bPtA6AYeEop9RPgBmAhcP8oryWEEEIIIYQQ%0AQnxijLboXBxQ33uDYRgu4EZ0Gvx+9LI5NxmGUTLKawkhhBBCCCGEEJ8YoxphNwwjZIDt+cCq0Zxb%0ACCGEEEIIIYT4JBuLZd2EEEIIIYQQQggxxiRgF0IIIYQQQgghfJAE7EIIIYQQQgghhA+SgF0IIYQQ%0AQgghhPBBErALIYQQQlwi+Y1n+c2hP2PU5Y13U4QQQnwESMAuhBBCCHEJuEwXT594gZP1p3k69wUc%0ALsd4N0kIIYSPk4BdCCGEEKN29EwNWw+WYJrmeDfFZx2uPkZ1ey0ADZ2N7Ks8PM4tEkII4etGtQ67%0AEEIIIURtYwe/eTkHp8skPCSA+WrCeDfJ55imyZbCredt21L4PosT5mG1yPiJEEKI/slfCCGEEEKM%0AyqHT1ThdemT9xNm6cW6NbzLq8yhqLgVgSkQ6AJVtVeTU5I5ns4QQQvg4CdiFEEIIMSqHTtd4fjaK%0AG8axJb5rS+H7AIT6hfCV2fcTGRDh3r5VphEIIYQY0IhS4pVS/sBjwF1AJ/CkYRg/cO+bBPwZWAqc%0ABb5hGMaWsWisEEIIIXxLa0c3RtG5IL2sppWmti7Cg/3HsVW+paiphJP1pwG4ImU5QfYg1ky8nJfz%0A3qCgqYi8hgIyoyaPcyuFEEL4opGOsP8fsAZYC3wG+IJS6gvufa8CZcB84FngFaVUymgbKoQQQgjf%0AczSvFlefEeLTxY3j1BrftLnofQD8bf6sSFkKwLKkxQTbg9z7tw70UCGEEJ9wXgfsSqko4AHg84Zh%0AHDAMYyvwKLBYKbUKSAe+ZGg/Az50Hy+EEEKIj5lDp6sBiAkPIDhAJ+4ZxfXj2SSfUtVWzeGqHACW%0AJy0mxC8YgEB7ACtTlgFwotagtKV83NoohBDCd41khH050GAYxo6eDYZh/NwwjM8DS4CDhmF09Dp+%0ABzo9XgghhBAfI90OJzn5usjc3MwJZKboedmnPiHz2E3T5C8bT/DTZw7Q2NLZ7zHvFG3DxMRmsbF6%0A4uXn7VuZchl+Vj/g3Bx3IYQQoreRBOyTgbNKqc8qpXKVUmeUUv+ulLIAieh0+N4qAUmJF0IIIT5m%0ATpytp7PbCcDcqRNQqVEAFFe20NbhGM+mXRJltW3szKkgr7SRN/cUXbC/sbOJPeX7AViYMJeowMjz%0A9of5h7IsaSEAB6qOUNsuFfaFEEKcbyRF50KBqcAXgfvRQfqfgDYgGF2ErrdOIMDbi9hsUsDe1/T0%0AifSNb5L+8V3SN75L+mZ0jpypBSAk0E5WehTBgfprhQnklzcxJzN2VOf39f4prmr2/LzjaDm3rZpC%0AoP+5r1Yf5O/EYeobGlenr8Juv/B5XJV+BdtLd+MyXbxXsp27pt886nbtrzjM4apj3JL5KaKDokZ9%0Avv74et98kknf+DbpH9/lq30ykoDdAYQBdxmGUQKglEoDHgI2AzF9jg9AB/NeCQ8PGkHTxKUgfePb%0ApH98l/SN75K+8Z7LZXI4Ty/ntig7gdiYMCIjQwj0t9HR5aSwqoVVi9LG5Fq+2j/l9edmALZ1Ojh0%0Apo5rl+k11tu62tlW+iEAC5JnkzWx/yrwUVEhLEtdwI7Cvewq28s9824kPDBsxG06WpHLEzl/wzRN%0AOsx2/n3l17FYLCM+31B8tW+E9I2vk/4RwzWSgL0c6OgJ1t0MdNp7KZDd5/gE92O80tTUjtPpGkHz%0AxMVis1kJDw+SvvFR0j++6+PQN13dTrYdKSMzJZK0hJEHE77m49A34+V0SQMNzTqpbkZ6NPX1rQBk%0ApERwLL+Ow6eqPdtGytf752RB7Xm/b3g/j8XTJmC1WHir4D3au3VAvyZ5xaCvxaqk5ewo3EuXs5tX%0AcjZzQ8bVI2pPTVstj+15wrOue06lwfbT+5k5IWtE5xuMr/fNJ5n0jW+T/vFdPX3ja0YSsO8GApVS%0AGYZh5Lm3ZaHXXN8NfF8pFWAYRk9q/HJgu7cXcTpdOBzyJvZF0je+TfrHd31U+8Zlmvz+lWMcPFVN%0ASKCdn39lGUEBI/nz4bs+qn0znvbnVgFgt1mZnhrpef0yUyI5ll/H2fImWtu6CfC3jfpavtg/LpdJ%0AYaVOiY+LDKKqoZ3y2jaO5tWgUsN5t1B/9cmITCc1dOKg7U8ISiA7ZhrHa0+ytWgnq1NWEmj3bjZh%0Ap7OL3x9+itbuNixYCLIH0uZo5x/GG0yNyMRmHX0/9McX+0Zo0je+TfpHDJfXifqGYZwCNgJPKaVm%0AKaXWAd8Ffg9sA4rd+7KUUt8DFgJ/GcM2CyHER0pdUweF5U3j3YwR27jrLAdP6aW7WjscbDvSt7ao%0A+CQ6eFqnw2dPijpv3raaqAurOV0meWVjux57ZX0bdU0dQx94CZTXtdHVrb9s37QindAgXe39nf0l%0A7Kk4QFOXDuavSls1rPOtTb0CgDZHO7vK9njVFtM0+VvuS56l4VbErWJZ9GoAKtqq2Fm216vzCSGE%0A8B0jnVl/N5CHHjl/Cvg/wzB+ZxiGC7gBnQa/H/gMcFOf9HkhhPjEqGpo59/+tJuvPrqVnTkfvXWW%0Aj+TVsGF7wXnbNu8rxiFpfJ9o5bWtVNbp8jRzp044b196Yjh2d+GeU0Vjt7xbcVUL//HEXn701D6a%0A27rG7LwjdbbXTbjM5EiumJsEwNEzNbxd8D4AyaGJZEWrYZ0vIzKd9HA95//d4u04XINX2TdNk7qm%0ADo7k1fDb7Rs4UHUEAGddAm+94cfrbzgIckUDsLFgM+2Odq+enxBCCN8wopxGwzCa0RXi7+9nXz4w%0AvNvJQgjxMeZ0uXji9RO0deov3k9uzCUhKvgjMwe8sq6Nx18/gQmEBvlx4/J0/rblFPXNnXx4vILL%0AZyWNdxPFOOnJuLAAszPOrwTvZ7cyJSkco7gBYwzXY9+ZU47D6aK5zcWBU9VcMSd5zM49EoUVegQ9%0ALNiP6PAAVs1N4c3dRZgRFdR16eXZ1qZeMeyCbxaLhbVpV/B4znoaOhvZV3mYpYkLAF1DoqiqhZLq%0AFkqq9H/F1a20dzqwhtfgr/ZjsYCrLZSu/BnonoEGYwoB0+to6W7l7bNbuSnj2rF/IYQQQlxUvlm7%0AXgghPgY27S4ir/RcSnC3w8Vv/3mUJh8YHRxKe6eD3/wzRwcEFgsP3TSDVfOSSYoNAeCtPUW43IWt%0AxCfPIXc6/JSUCCJC/C/YP9WdFp9f1kS3wznq65mmyX6jyvP7gZNVgxx9aZx1z19PSwjDYrEQFRbA%0APBWLX1I+AFEBUcyLm+XVOWfGTichOA6ALYXv4zJdVNS18W9/3s1PnznA028ZvHewlFMljbR3OrD4%0At+GfcQSLBSxOP7LMq7htheJfbptFWnwYruYYnPU6A2Jr8XZZ510IIT6CJGAXQoiLoKC8idd26FTy%0AKckR/OudcwGoberkjxuO4XT5bkq5yzT5y8Zcymp0Ves7VmcwLS0Kq8XCNYtTASivbeOwO2gTnywN%0ALZ3kl+l08HmZE/o9RqXqgN3hdFFQ3tzvMd7IL2uirqnT83tuYcO4psW7XCZF7oB9Uq+MGTXdiTVE%0AvzapllleF3qzWqxcmXYFAJVtVeRUn+Dpt06e99yjwgKYMTmaqxYlkrDgBBZ7NxYsPDzvPr52/RKu%0AXZLGnIxYvnHHbBJjgukuVpimBYfp5NUzb47ymQshhLjUJGAXQogx1tnt5M+vn8DpMgnws/HlG7NZ%0AszCVde5g92RRAy++d2acWzmw3kXmlmYncOWCFM++xVnxRIXp6tWbdhd6lo/qy+ly8oLxCr878hcq%0A26ovfqPFJdP7Rs3czNh+j5mSFIHNqtOyjaL6UV9zr7sifU92ucs0PaP846F3wbm0+HDP9mOturib%0A2e1H/rHwEWWhLIyfQ2RABAAvn9zCSffrt27RRP7v65fzy4cv4xu3z6Yt7iANDv0a3DDlaqbHTD3v%0APOHB/nzrjjlE+8fgrJoIwIGqIxQ0FnrdJiGEEONHAnYhhBhjL23No8JdkOuuKzOJjw4G4M41GUxz%0Ajzxu2V/MrmO+V4Sud5G5tPgw7rtanTcH126zsm6h/vKfX9bEqQHmKG8pep9tpR9yotbglwd+J0HC%0Ax8jB0/oGTFJsiOe93VeAv80z8jzQe2S4TNNkX24lALOnxJLgvmbvFPlLrXfBuZ7nWdRUglGvV7t1%0AVKZRVdfNsfzafh8/GLvVzpqJlwNQ6yjHGlZPfHQwt6yY4qlE/27xNk+RuXlxszwV5vuKDg/kkTvn%0AElg3DdOhyxY9nfPKgDfahBBC+B4J2IUQYgwdPVPLewdLAZiTEcvlsxI9+2xWK1++aQYx4XqEev1b%0AhqdwlS+oqGvj8dePe4rMffWWmfj7XZjSu2JOEiGB+sv/pt1FF+wvbCpmY8EWz++t3W38+tDj5NSc%0AuGhtF5dGe6eDk4V6xHeg0fUeU903p/JKm0a1qkBeSQM1jXopt4XT4lgwTc/xzj1bT0t794jP2592%0ARzsvn36dzYVbqesYODOgb8E5gM1F7wPgb/UnqCUD0Eu8jcSypMXYTF0bwJ6Yz73rFH52/ZUtt+4U%0AG/I2AZAUksA90z89aGG7+OhgvnXbYixVmQBUdZWxMffDEbVLCCHEpScBuxBCjJHmti7+uikXgPBg%0AP+6/ZtoFX6TDg/356i2z8LNbfaoIXXung9/+M4f2TqenyFxMRGC/xwb621k9T6fJ5+TXUlzV4tnX%0A5exi/Ym/4zJd+Nv8uS3zBvysdrpd3fzp6Hp2erm+tPAtOfm1OJx6dHbuAPPXe/Ssx97Z7aSwcuQ3%0ApnYeKQPAZrUwOyOWBUpf1+kyx7yOwoa8TbxXvJ1Xz7zJf+z6Hx47+Ad2lO6mrbvtvOP6Fpyraqvm%0AcFUOAMuTF7Nq5iQAjhXUUV7b6nU7isrb6SjTmSy2yBrCY/QNi5r2Ov567DlMTILtQXxp1n0E2C4s%0A+tdXanwYX11xPWZnEACbCt/mdKkUoBNCiI8CCdiFEGIMmKbJ+rcMGlt18P25a6cT3k/1bNBf8u+/%0AehrgG0XoBioyN5g1C1Lwd4/4vbn7XLr7K3mbPHPWb8u8nlUTl/O1OV8k2B6EiclzJ19mY8EWScn9%0AiOqZNx4Z6s+kxMGXJ8xIjvTMOR9pWrxpmuw6qqeOZKdHExxoZ2JcKHFROvAcy7T4xs5mdlccOG9b%0AXkMBzxv/5Ps7fsLjR9dzqCqHzu6uCwrOvVO0DRMTm8XG6omXs2pusmcO/zsHvBtldzhdrH/rJI7K%0ANHDpz9jmwq10Ort4PGc9rY42LFh4IPtuYoNihn3e6amxXJWyFgBLQDu/fv81z2deCCGE75KAXQgh%0AxsCOnHJPobYr5iRdsDZ1X0tnJLB2gR5BG+8idOcXmYs/r8jcQMKD/T3rsO/NraK6oZ3jtQbbSncB%0AMDM2i2WJiwCYEjmJb81/iKgAPeK6qWALz518Gadr9Mt9iUvH4XRx9Iyekz0ncwLWIdYXDw60kxrn%0AnsdeNLKAvbCy2TNCvdCdCm+xWDw/Hy+oo61jbNLi3y/ZgcPlAOCrsz/PjZOvITEkHgCH6eRIzXGe%0AOPYM39/5E8zko1jDakmNC6Oxs5k97kB/YfxcogIjiQgNYNF03cZdORVetfGtPUWU17aBw5+M4JkA%0AHKw6yp9znqa0Rd+8uHHKNRcUmRuOG2dcxgQ//bl1TTjFo//YQ01Du9fnEUIIcelIwC6EEKNU1dDO%0Ac++cBiA+Kog7VmcO63GfXj1l3IvQXVhk7sI0/oGsWzQRq8WCyzR5Y+8pns19EYAwv1DunnbbeedJ%0ACInnkQUPkxyq5/TvKt/L4zlP0+Uc/+kAYniMogbaO3VAO2+I+es9etZjP1XSiMvlfVbFPnd1eJvV%0Awpxe11ygdDDsdJkczht9Wny7o51tJXpe96zYbKbHTOWqSav4waJv8v2F/8qa1BVE+Otq8J2uTuxx%0AJQRM38fL1Y/zxLGnPYH+2rSVnnNe6b4h19ntZMfR4X22q+rbeH3XWQAyUyK4Z87VWC1WXKaL3LpT%0AgC4yd2XqykHOMjCLxcJ9s27WP9sdtIaf4NEXDtPY0jnEI4UQQowXCdiFEGIUXC6TJ944QWeXnvv9%0AheuzCfAf3trL412EbrhF5gYSGxnEoqw4wGRvyzs0dem23zP9dsL8Qy84PjIggm/M+zJTI6cAcKw2%0Al18fepyWLknL/SjoqQ4fFGAbcspEj56Avb3TQUl1yxBHn880Tc9ybtnp0YQE+nn2pcaHEuuusbD/%0A5OiXDdxRuocOp54nvta9DjroADclLIlbMq7jvy/7N/5lzheJc031VFxv6m4i370CwqzYbBLcI/IA%0A6YnhTEnWQf47B0qGvGFhmibPbD5Ft8OFzWrh3qunMSE4hvlxsz3HDKfI3FDSI9I857TFFVPdXs0v%0AXzhC6xhlKgghhBhbIwrYlVI3KaVcSilnr/+/6N43SSm1RSnVopQ6ppRaO7ZNFkII37FpdyF5JY0A%0A3HDZJCYnhQ/xiPONVxG69k4Hv3n56LCKzA3mmsVp2GJLsUbqZbeWJy9hRuz0AY8Psgfx0JwHPQHD%0A2aYifnngd9S0SwEsX2aa5wq8zZwcg902vK8PUydGeH42vJzHXlLdSqV7ecSF7vTyHr3T4o8V1HlG%0A/kei29nNe8XbAciITGdyRFq/x1ktVlR0Bn4Vc+k4tIr4puXMis3GZrHhb/Xj2vQrL3jMlfP1KHtN%0AYwdHzgyeCbA3t4rjBfpzcPXiVJJjQ/TPk1YTYPMn3D9s2EXmhnLDlGuwW2xYrCZ+E09RUt3Cr146%0AQmeXTFMRQghfM9IR9izgNSDB/V8i8Hn3vleBMmA+8CzwilJq6AmRQgjxEVNQ3sSrO3Q6+ZSkcD61%0ArP8v+kMZjyJ0T715Us+TZXhF5gYSFNZJQPpJ/UtnCNemXj3kY/ysdu7PvovV7rWmq9prePTAbylu%0ALh1RG8TFd7aimfpmnTY9VHX43sKC/T2Bp7fz2Pef1KPrVquFeVMvvGbP8m4Op4sjo0iL31tx0JMd%0AMtB65j1cLlMXnDNtzIjO5kuz7uN/L/9P/vuyHzAxLPmC4+erCUSG6gB7sCXe2jq6ef5dPa1mQmQg%0A1y+b5NmXEBLPfy/7N/5zybe9KjI3mNigaFa5P3+2qCqsYbWcKW3SGTdSEFIIIXzKSAP26cAxwzCq%0ADcOocv/XpJRaDaQDXzK0nwEfAg+MVYOFEMIXdHY7+fPrJ3C6TAL8bHz++ixs1pHPMrqURegOna5m%0AnzsYGm5J+4yrAAAgAElEQVSRuf64TBfrT7yAaXFgmhY68mayJ2d4gZPVYuXWzOu5JeM6AJq7Wnjs%0A4B8883SFbznkToe3WS3MnOxd0NiTFm8UN3gVDPZUgJ+VEUtY8IWjypMSwogJd6fFGyNLi3eZLra4%0A109PCkkgO2baoMeX17XR1a1vpqXF62yaIHsgIX7B/R5vt1lZ5V4CMbewntIBpgX844N8mtwrTHz2%0AKnXB1JRgv2AC7d5nwAxm3aRVhPrpmymRU88AJodO15CTXzum1xFCCDE6oxlh7+9b1WLgoGEYHb22%0A7QCWjvA6Qgjhk17amkeFO133risziY/q/wu7N/oWofvweMWoz9lXR5eDv23R/3xHhQVwz1VqxPNh%0ANxe+T37jWQDCm7MwWyN5e18xDufwswPWpK7gc9mfwW6x0ens4vdHnuRw9bERtUdcPD3LuU1LiyI4%0A0O7VY5X7Pd3S3u3J6hhKaXWL59jls5P6PcZisbBgmh55z8mvpaPL+7T4w9XHqG7XAeratCuG/Cyc%0ALW/y/NyzpNtQVs5J8kwh6G+JtzOljXxwSGeXLJoexwwvb4iMVJA9iGvT9azFdlsdYcl6WssL7+WN%0A6zKTQgghzjfSgF0BVyulDKVUnlLqf5RSfujU+LI+x1YCkhIvhPjYyMmv5b2D+gv2nIxYLp+VOCbn%0A7VuE7um3DarGeMmlV3cUUNekU5s/c2UmQQHeBV89ippK2FiwGYD08FRun65T4eubO9l9vNKrcy2I%0An8PDcx4k0BaIy3TxgvGKVI/3IVX1bZRW68KAw60O31tmSqTn5+HOY+8ZMbdYYMmMgT9fPdXiux3n%0AlpwbLtM02VK4FYCYwKjzirsNpKcoZFiwH9Huz+lQwoP9WZyl2/nhsQpa2s8Vd9NrrhuYQFCAnbvW%0ADG+FibGyPGkx8cG6bX4TT4PVQXltG9sO9/0qJ4QQYrx4HbArpVKBIKAduB34FvAZ4BdAMNB3bZBO%0AYHh/1YQQwsc1t3Xx5MZcAMKD/bj/muEvgzYcwYFW1q7xxy85j27/ap5448SIlsPqT1FlM1v26RG+%0A2VNi+p0XPBxdzi6eOvE8LtOFv82fe7PuZO7UOBJjdJbBm3sKcXk5D3ZqVAafy74LgKauZraX7h5R%0A28TYaHd08NbZ9zjTcNYzug56/XVvRYUFEBcVBMCpYQfsOh1+eloUEaEDf4VITwonKkzv75nzPlxG%0AfR5F7roJq1NXYLMOvULC2UodsKclhHn1ue8pPtflcLH96LlgeMv+Yk/1/NtWTh70uV4MNquNmzOu%0ABaDd1Up0ZhFgsmFHAW0dIy/kJ4QQYux4PbRiGEaRUirGMIyev7pHlVI2dIG5vwJ9KxcFAMPLgevF%0ANswKtOLS6ekT6RvfJP1zabxzoIRG91zTz1+fTfQwKqsP1Tcu08WZhrPsKT/IgYojtDnasSeDPRmK%0AGgp4cbeFe1YsGFW7XS6Tp982cJkm/n5W7rtmGn5eLOHW20unN1HZpkdA71A3khSuR+iuWzaJP79+%0AgvLaNnLya5mv4gY7zQVmx2cxOSKN/MZCthRuZWXqUgLtFzeAkc/NhZwuJ385/iy5tacI8w8lsvBT%0AAExOCmeCO/D21vS0KKrq2zlV3IDNZhk02C2rafWM6C/OTgAG759F0+N4e28xR8/U6poSw1xW8R33%0A3PVQvxBWTFw8ZOV7T8E5YHJiOHb78N8zU1IiUBMjMYobeO9AKdcuTaO+qfNc0crkcNYsnIh1DG/+%0ADdec+GxUdAZGXR7tEacIyK6gtSSTTXvOcueaqQM+Tj47vkv6xrdJ//guX+2TEeVC9grWe+QCgUAF%0AuiBdbwlAubfXCA8f2ZcCcfFJ3/g26Z+LxzRN9rjXhZ4/LY5Vi7yrCt+3b4oby9heuJcdhfuoaet/%0AWTNbZDXb2v9OyyGDBxffSlzIyOa3btxZQH6Znn9797rpZKZ7n9oMcLj8OO8X7wJgQdIsrpuxyhN8%0AXbN8Cq9sy6emsYO39hazZvEkr0YhaxvbmROxnPzGQpq7W9lTs4+bpq8bUTu9NZafm7LqFprbulBp%0A0WN2zkvp2SP/JLdW1zlo7mqhtqYUCOWy2clERYWM6JzzpsfzweEy6ps76XRZSIwd+Dyb3dXULRZY%0AtTAVGLx/Vi9K4+29xXQ5XJypaOGyAea895ZfV0huna7Kfq1aTXzs0KskFFU0eQrOzcic4PVrcfOq%0ATH729D5qmzo4VdrMO/uK6Op2YbVa+Pqd84iJDvXqfGPp4SWf5afbfktFSzXWkCYC1AHerT/L/IZ7%0AWJQ+eCE++Zvju6RvfJv0jxgurwN2pdRVwHNASq/icnOBGmA78IhSKsAwjJ7U+OXu7V5pamrH6UXh%0AInHx2WxWwsODpG98lPTPxXe6pIGqnnWhp8VRX986rMf17pua1nr2VRxiT/lBSprPnycaYAtgbtwM%0AFifOIzU8hQ0n32Vb2Q4sVheHqg/x9Y1HWTlxGddOXkOY//C/3Dc0d7J+43EAJsaFcvnM+GG3vbeW%0ArlZ+u3s9AGH+odyReTMNDecnUF21aCLPbTmNUVjP7iOlQy4X19bhYN/JSj48VkHu2XpMTMJmxeII%0ArOHV3M0sil1A0BhXx+5trD83Ta1dfOcPu2jvcPDdu+eRlf7RCtr3lR/itZNbzt8Y0gDtoUxPjRjR%0A+wYgJeZcUca9OWWsmDNwUL3tkA7Y1cRIbO6pFYP1T3xEAFFhAdQ3d7J1fxFZqRH9HtfbS0c3ARBg%0A82fJhIXDel5HjHO1GWLDArx+LVRKGNHhAdQ1dfL7l4/Q2KIzddYtSiUyyD7i13YsBBDCfyz5FjtK%0A9vBa3hZaHS1Yw2t5dO+vmVc4i5syriE+5PzpEPI3x3dJ3/g26R/f1dM3vmYkI+y70CnuTyilfgxM%0AAX4O/C+wDSgGnlJK/QS4AVgI3O/tRZxOFw6HvIl9kfSNb5P+uXh2HdVV2/3tVmZNjh7269zh6GB/%0A/iG2nvmQU3VnMDk3v9tqsZIVPZWFCfOYFZuFv+3c8lV3Zl1HZEcmr5zajG1CCU6cvFe0nV2le7ky%0AdSWrJl4+rJTxZzcbtHc6sQD3rlNg4vV7xDRNnjn+kme96num3U6wLeSC8yyfmcir2wto7XDw+s6z%0AZCRfGDw5nC5yztTy4fEKDufV9qkqb6G1YDIB02to7W7jnYLtXJO+xqu2jsRYfW62HS7zzP19Z3+x%0AZ0mzj4KS5jLWH38RgMiACBwuBy3drVhDGolxZhIfGTTi1ygqNICY8ABqmzrJLaxj2YyEfo+rrGuj%0AqFLP6Z6v4jxfZnv6p8PRgc1qx896/teXeVMn8O6BEg6frqGtvfuCZdF6q2qr5mBlDgCXJS0mwBI4%0ArOeVX6ozVEKD/IgI9hvRa7F6Xgr/eP+MJ1iPCQ/ghmWTfOTfbCvLk5ayIG4ev9r6CkUcwWJzcrDy%0AKIerjrE0cSHXpl9JZMD5n2n5m+O7pG98m/SPGK6RzGFvUUqtA34F7AOagT8ahvFLAKXUDcBfgP1A%0AHnCTYRgXrmMihBAfIU6Xi30n9QjbnMxYAv2H989nY2cTvzzwO2o76s/bnh6exsKEucyLmzXoaPm6%0AuVM5ld/JkZxC7MmnscdU0OHs5I2CzXxQuotrJl3JZUmLsFv7b09Ofi173Wn8V8xNZko/AfRw7C7f%0A71lubXnyEmbE9p39pAX621k9L4XXd50lJ7+W4qoWJsaF4jJN8koa2X28gn0nq2jtU9AqITqYJdnx%0A1DV1sO0IOBujsUXU8W7xB6xMWUawn+/d8e7LNE0+OFzq+f1wXg0t7d2EBvmNY6uGp6W7lcdznqbb%0A1Y3daueLM+9lU/67HKs7gTW0kbnxsaMurjh1YiQfHq/EKBq48FxPsTkLXFAU8VBVDk/nvkCAzZ8v%0AzbyP9IhzU1IWKB2wd3Y7ycmvY74auDjeO0XbMDGxWWysnnj5sNvfU3BuUqJ3Bed6WzE7iVd3FNDt%0A/pJ+91o17Dn3l0qgPYCHLruF7z8RgyP2FPb4Yly42Fm2h70VB1k1cTlrU68g3D6y6RFCCCG8M9I5%0A7LlAvxMLDcPIB1aNplFCCOFrcgvraWrTyzEtzoof1mO6XQ7+nPOMJ1iPD57Awvi5LIify4Tg4c1F%0At1gs3H/NNH74l0aazswhsKGNSXNLyGvKp7mrhRdPbeC9om1cP3kd8+JnY7WcK5jS2e3kmbcNACJC%0A/Ll15WRvnrJHTXstL51+FYC4oFhuybhu0OPXLEjh7b1FdDlc/PODM6TEhbL7eCW1TR3nHRce4s/i%0A6fEsyY5nkrvqtss06ep2sbcoE1vEHtodHbxXtJ3rplw1orZfSieLGqisP7cMn8Npsje3ktXzfHtl%0AU6fLyV+PPUdth66jcKe6hbTwiQQ69HvUEtzMjCmjzxToCdhrGjuoa+ogOvzCqQ77T+pihhkpEZ7q%0A7wBbi3bwwslXMTHpcnbx60OP8+CMu5kZmwXopePCQ/xpau3igFE1YMDe2NnEnvL9ACyMn0tU4PCe%0AV++Cc8Ndf70/oUF+rJ6XzNt7i1mSFc+cESyTdymEB/tz3eKpvLTVhqMijeylNeS359Lt6mZz4VZ2%0AlO7mmslruDnc9z+XQgjxUeebpfCEEMLH7DmhR9dDAu3MnDy8YPulU69S0FQIwE3T1/Gjy77DNelX%0ADjtY7xEe4s/91+oR7ebaYPyLLuPh2Q8yMSwZgJqOOv564nkeO/hHOhznVtZ8Y9dZahp1kHznmkyC%0AA70f6XWZLtafeIFOZxdWi5X7su8koFfafr/tDfbn8ll6jvKRM7Vs/LDQE6wH+NtYmp3AN++YzS8f%0AXsZdV2aSnhjuGbG0Wiw88KnpzIzPwNmgg5nNZz+gpWv85vcOV8/oenCAneQJevRxZ47XNVcvudfy%0A3+JkvS7AtjJlGUsT9YoEjVV63rnFYuIf1jzq66jUc/UM+lveraqhnUJ3ULxgml5hwDRNnju6gb+f%0A3ICJSYhfMH5WO92ubv50dD07y/YAYLVaPEH64bwauh3OftuwtXgHDlPvW5u2cthtL69r8xScS4sP%0AH/bj+nP7FRn86IFFfP66rFGd52K7cn4KsRGBmF3BVByeyrfnf50ZMboAXZujnZdPvcEjb/2E5q6W%0AcW6pEEJ8vEnALoQQQ+jqdnLA0CN/81XckMs/Aewo3e0JJmbETuPOGTeMKqV4TkYsV7gLdR04VU1d%0AaTjfWfA1Hsj+DLFB+gZAfuNZns19EdM0Ka1u4a09Rfr66dEsmu7dEms9Nhe+T37jWQCumbSGSeGp%0Aw3rcukUTPa+TzWph1pQYvnRDNr/62nK+cH0WM9JjsFn7fx3tNitfuWkGSY65ADgt3fxux6uYXq7t%0Afik1tXV53iPLZiSwwn3DoqC8mdIa373ZsL/yMO8UfQBARmQ6t2ZcD+gpIHl5Fnpe8sKW4lFfKz4q%0AiPAQfbPH6CdgP9BrHfX5UyfgdDl56tjf2ZD7NgCxgdE8Mv+rfG3OFwm2B2Fi8tzJl9lYsAXTNFng%0AXkawo8vJsYILV11od7SzvXQ3ALNis0kIGV6mDMDZ8ibPz6MZYQd9c2FiXChW66Vfws0bfnYbt10x%0ABYCaxg5yTzr4yuwH+Ma8r5AerqcjVLRUs71k93g2UwghPvYkYBdCiCEcPVNLR5celRtOOnx+YyEv%0AntIp5BOCYnhw5t1YBwhOvXHH6kzi3etg/+2dU9Q0djI/fg4/XPwIC+LnAHCoOoe3C7ey/m0Dp8vE%0Az27lnnVqRDcLippK2FiwGYD08FTWpa0e9mNjI4P43t3z+Px10/nlVy/jX2+fzeKseAKGufa7v5+N%0Ab9+4Cv/2RAAKnTm8suuk18/hUtmVU4HTpaPblXOSWJwdj80dkO3y0VH2kuYyns19CdBF5h6ccQ82%0Aq+6fk0UNtLWB2a7rK5xtLBr19SwWi6cIX38j7D3z16ckhxMcDH84+ld2lx8AIC08hW8teJi44Fim%0ARE7iW/MfIipAn2tTwRaeN15mSnIoYcE6i6Qntb637aW76XDqTI+r0q7wqu2FFXrkPzTIj+jwoQs9%0AflwsnBbHlGSdUfD6rrM0t3WREZnOt+Y/REZkOgAHK4+OZxOFEOJjTwJ2IYQYwp5cnQ4fGeqPGqLq%0Ad0NnI0/kPI3TdOJv8+eLM+8bs4JpAf42vnB9NlaLhc4uJ0+8cQKXy8RmtXH3tNtICdWjuq/nv0V+%0Acx4A1y+bRFyk99fvcnbx1InncZku/G3+3Jd1lyeYG67JSeEsm5FIePDgKfQDCQqw86VFNwNgsTl5%0A6+z7bD3oezVMexeby0iJIHlCKOHB/syaojMfdh2vwOnyrUrA/RWZC/fXI8dnyhr506t6GUBLm05j%0AP9s0+hF2wPP5Ka9to6m1y7O9prGdgnIdFM/IDOFXh/5Ebp1eC35OQhbfXPAVT/sAEkLieWTBwySH%0A6hs6O8v28uSJZ5k9Vbf3cF61p7AbQLezm63FOwCdSdC7YN1wjEXBuY8ii8XCnaszAWjvdPDazrOe%0A7QsSZgNQ3FxGVVvNeDVRCCE+9iRgF0KIQbR1ODiSVwvAounxg6axdrscPJHzLI3upc/unX4HSaH9%0AL181UpOTwrn+skkA5JU0smm3niOvbw7cS7Bdzzv2n3KE+ASTqxcPL4W9r1fyNlHZpkcpb8u83ut5%0A92Nl2oRJTI/U8/ftcYU8+14Ou49XjEtbBtK72NzK2efWF79spg4mG1u6OHG2vt/HjoeBisyBnv/9%0Ai+cO0dLejQVYNGkqAPWdDTR2Ng10ymHrfcOr9yh7z4i4JbCVfY4NFDfrGyBLkxbwncsf6nf5wsiA%0ACL4x78tMjdRp2zk1uZSEvQP2Lto7nZw4ey4tfk/FAc+ShFeleVcXd6wKzn1UTUmO8Eypef9QKeW1%0AeorH3LiZWND/Hh6uyhm39gkhxMedBOxCCDGIQ6erPeuED5UO37vI3Lq01cyNm3lR2nTdsjQmJ+k0%0A1Vd3FHC2QgdSMUHRJDZfjmlasNgd+GUcwGF2e33+47UG20p3ATAzNotliYvGrvEjcPPUqwGw2FzY%0Ak/J54o1cDuf5zohe72JzC6edqxUwa0qMZ0k3Xyo+N1CRuW1Hyvjtyzl0OVzYbVYeunkma7NmeR53%0Atmn0afFJE0IICdQL1PSex37AqMIS0kBQ9l7qu/TNjXVpq7kv+w7sg2R2BNmDeGjOg54pIZWdZQRl%0A78Hi3+ZJsXeZLs88/eTQRLKilVdtHsuCcx9Vt66cgt1mwekyeWnrGQAiAyNQsXrliUPVkhYvhBAX%0AiwTsQggxiN3u6vDxUUGDjq71LjKXFaO4bvLFW+7IZrXyheuyCPCz4XSZ/Pn1E3R26xHFYzkWuot0%0AQFLbVeMpQjdcLV2tPJv7IgBhfqHcPe22cU8BTg5NZG6cDhztccW47O38YcMxjKLxH7XuW2zOv9cc%0AfbvNyhL3TZ6Dp2po6/D+5slY66/InGmavLajgKfePInLNAkJtPPInXOYryaQGBKPv3tVgLFIi7f2%0AM4+9rqmDgrY8AqbtxbR1YsHCHVNv4oYpVw/rvedntXNf1p2smbhCbwhoJSBrDweLz+BwujhcfYzq%0Adp0lc2XqSq/fz2NZcO6jakJkEGsXnMvCOFmoP3tLJs4DoKi5lJr2Cwv9CSGEGD0J2IUQYgCNrV2e%0AtNrFWfEDftHvW2Tuc1mfOW899IshPjqYO9dkAHo+8PPvnPasuR7UnMHcWD2/9FB1DpsLtw7rnKZp%0A8rzxsid1+J7ptxPmH3oRWu+9ayddqdNvrS4CUgrodrj49T+OUlA++jTt0ehbbK6vnrR4h9PF3tyq%0AC/ZfSv0VmQML698y2LCjAIDo8AC+d898T1BttVhJC9PryI9F4TnAc+6SqhZaO7p5Oed9/DMP6QwK%0Ai53Pz/wsK1KWeXVOq8XKLZnXcUvGdQBY/Dsxp+xi88mDbHG//2MCo5gfN9vr9n5SC8719amlkzwZ%0AI39/7zQu02RxylzP/kNVMsouhBAXgwTsQggxgP0nqzzLWg2UDn8xi8wNZcXsJOZk6LXKtx0p88yj%0AvnN1Jvdm396rCN3bHK8dusL67vL9HK4+BsDy5CXMiJ1+kVruvaTQBObH62DLPqEEW0AHHV1OHnvx%0ACGXjtGxaf8Xm+kqNDyXlIqzJ7nS5cLm8yJzop8hcgCWY3/3zGNuOlAGQMiGUH3x2AcmxIec9tmcp%0Av8LmYlzm6Ivn9QTsJiYvHNvE4c73sFhMLE4//mXuF5kzYcaIz70mdQX3Tb8LXBYsNicbK16iyD0f%0AfnXqCq8LJ8Int+BcX8GBdm5crivDF1W2sPNoOTHBUUx2F/A7VC3z2IUQ4mKQgF0IIQaw+4QubpYa%0AH0piTMgF+y9FkbnBWCwW7r9mGuHupawApqdFsTQ7wVOELsQvGBOTvx5/ftBKzjXttbx0WmcJxAXF%0AekYqfUnPKLsLJzOX1mOxQEt7N4+9eJjObuclb89AxeZ6s1gsnlH2M2VNnoJdo1FR18a3freLr/16%0AO09uyiW3sB7XINMeXKaL9cf/fl6RuWh7PI8+f8hTC2BaaiTfu3seUWEXjiBPitABe6ezi4rW0WcJ%0ApMaHEuhvw55wlgNNO3UbOwNZHnwrUyInjfr8ixLnktl9FabDDhb9uoT6hbAscaHX5/qkF5zra+Wc%0AJBJjdGHLf7x/ho4uB/Pi9XSVwqZiatvHf5qKEEJ83Iw6YFdKbVRKPdnr90lKqS1KqRal1DGl1NrR%0AXkMIIS616oZ2zpTqdOslWf0H4f+4REXmBhMe4s/9107HAvj7WbnnqqmeUcCYoGgezL4HCxbaHe08%0AnrOeDkfHBedwmS7Wn3iBTmcXVouV+7LvJMA2sqXYLqb4kDgWJeg5s3ntx7hljQ6Ea5s6OXz60heh%0AG6jYXF9LshOwuvtk17HRVbg3TZOn3zpJU2sX7Z0Odhwt5xfPH+Lbv9/Fi1vzKKpsvqBmwQcluzhR%0Ap6dLrEheRmZQNj999iBnyvT7e9H0OL7x6TkEu4vB9TXJXUEe8LzfR8NmtTIlJRxbnJ4T72oPofPE%0AElZlTRv1uXusnjqbztxFmF36BsSVqSs9c/G9IQXnzme3Wbl9lZ6KU9/cyYYPzjAv/ty/e4dllF0I%0AIcbcqAJ2pdSdwDV9Nm8AyoD5wLPAK0qplNFcRwghLrW97rXXLeBZ0qi3naV72HGJiswNZU5GLD96%0AYBE/fnDxBZkAKjqDmzM+BUB5ayXP5L50QUC3ufB98hvPAnoUuycF2hddM+lKrBYrTtNJfcgxYtxz%0Aive4iwNeKoMVm+srIsSfmZOjAR2we5PK3teuYxWcLNLF2qYkhRMUoK9b39zJW3uK+K+/7uOHT+5l%0A44dnqW3soLy1klfPbAJ08b4FYSv5/545QGVdGwBXLZzIF2/Ixs8+8NeByIAIIgMiADjbODbrsack%0AgzVQt8FRnk5qVCzxUcFjcm6A6WnRBLqi6chZzrTua1iTumJE55GCcxeaPSWG6Wl6vfuX3zuNzRHi%0AWRbwkCzvJoQQY27EAbtSKgr4ObC317bVwGTgS4b2M+BD4IHRNlQIIS6lngAwc2Ik0eGB5+3Lbyzk%0AhVMbgEtXZG4oKXGhxEX2P3d+9cTLWRivi0Md7lOErqiphI0FmwFID0/1eo3qS21CcAxLEuYDem3t%0AmdP1c87Jr6Wl/dJVYR+q2FxfPWnx9c2d5BaOLG24pb2bF97LA3TRwe98Zh6PfXU5D900g7mZsdis%0AehS/tLqVlz/I59t/3MH/7vgL3S4Hdoud5ZHX8su/H6WxtQuAO1ZncOeaTM/o/2B6buKMxdJuAIRX%0Ae350Nk5g/iAZCiPhZ7fq+g5OP06ftOPFQgnnkYJzF7JYLNyxOgML0NHlZMv+YuZO0KPsBU2F1Hc0%0ADH4CIYQQXhnNN8xHgaeB3F7bFgMHDcPonXO5A1g6iusIIcQlVVLVQkm1nmu8pE+xucbO5nErMjdS%0AFouFz0y79YIidF3OLp468Twu04W/zZ/7su4aUVGuS+3qSWuwWWy4TBetEScAcLpMDhhjW4Xd4XJw%0ApPo4z518mQOVRzzbh1Nsrq/ZGbGe9cdHWnzuxa15npsS965T+Nmt+PvZWDAtjq/dOovHvrace9cp%0Apqbo0XB78mm6/XTw1FmUwTMbyujocmKzWvjSDdmsWzT8TIqetPjy1ko6HJ0jan9v5d35ALhawqE7%0AYNApBSPVc86W9m6MopEFkWd7zV//JBec6ys1Pow5mbrg5daDpcyIzvbs6ylcKYQQYmyMKGB3j6Rf%0ADvykz65EdDp8b5WApMQLIT4y9rjT4W1WCwv6BBKv5b85bkXmRqO/InRP575IZZse6bwt83omBMeM%0AcyuHJyYomqVJuoDY8YYc4hP1HOOxSIt3mS7yGgp47uTLfH/HT3g8Zz07y/bw5PG/sTF/M6ZpDqvY%0AXF9+dqtnpYGDp6pp63B41a5TxQ3sOKoD/WUzEjwpyb2FBvlxxdxkvnfPfB6+Jwm/JL1Um7Mxhq7y%0ANJwuk6AAG9/89OwBVz0YSM8Iu4lJUXOJV4/tq93Rzhn3FAxn4wRSJoSQED126fA9stOjCPTXN6A2%0A7CjweirCeQXnEiUdvq+1C/VNnJb2bvLyu0kNSwZkeTchhBhrXgfsSqkA4I/AQ4Zh9L3NHgz03dYJ%0ASB6ZEOKSyMmv5XTJyFMyTdP0BH7Z6dGedYcBqtqq2VtxEIBliQvHpcjcaPQtQtfzxXpmbBbLEheN%0Ac+u8c3XaauwWGyYmAWkGluBGjOJa6ptHNvpb1lLBq2fe5Ie7fsZjB//AzrI9tDl0UG5Bj6xuOvsO%0Az518mfcP63ncQxWb66snLb7L4WK/F9kADqeL9W/pZflCAu18enXGoMe3O9rZUPQKAEH2IL668B6u%0AXpTG3MxYvnf3fKZPih72tXukhqd4pn2MNi0+t+60Z3m4aZGKz117cZYP9LPbuNqdRZBX0sibe7wr%0AmCcF5waXnR7NxHh9I+OdAyXMcafF5zcW0tDZOJ5NE0KIj5X+S8IO7r+AfYZhvNPPvg6g7zeBAKDN%0A21HQd14AACAASURBVIvYbLLinK/p6RPpG98k/QNH8mp47MUjWIAv3zSDpTO8H/0+XdJATaOe1bNs%0AZiL2XsW43ip8F5fpwmaxcV3G2vP2DcaX+iY7biq3Tr2Of5x6HYBw/zDum/Fp/AYpmuaLJoRGszxl%0ACe8X76TaVUjgjEJM08L/HtiPiksjOTSB5NBEUsISiQ6M6jedub6jkQOlh9m39xBnG84fNQ6wBTA3%0AbgaLE+eREBrP7w7+hZKWcnaV78XlLADrHJbPmkhwrxs6Q8lIiSA5NoTSmlZ2Hatg9fzhJZ9t2l1I%0Aea3+M3rnmswLair09Y/c16jr0PPk7866lTkJE5kzadjN7JfdHkhyaALFzWUUNhcP+73fnxN1+uZD%0AuH8Yj6y9YtD6D6P97Ny4Ip2cglrOlDaxYXsBszJiSU8cXvBdXNXs+XlKSsSonvPHkc1m5frLJ/P7%0AfxyhuKqFGFOv0W5iklN7nFWpy8e5hZ9cvvQ3R1xI+sd3+WqfjCRgvwOIV0r1/CULAFBK3Qb8FMjq%0Ac3wC4PWEvfBw354T+kkmfePbPsn9s2m3Hv02gcdfO86EmBAWDrAk20AOvX8GAH8/G6sXpREUoP+Z%0ALGkqZ2/FIQDWTLmMjKSJA55jIL7SN7dHXkOb2cKeksM8vPheUuO9S4/2FZ+ZdwOnGvIoa3ZX9LeY%0ANLvq2V9Rz/5exwX5BZIakUxaRDKpkclYLVZ2Fe3neNUpTM6lSdssVmYnZHH5pEUsSJpNgP3cMmD/%0Avfbb/GLnHzledQprZDUB0/ay5rKlREWdX5V/KGsXp/HUxhOcKm6g3WmSFDv4/Pfymtb/n737Do/q%0AOhM//r3T1HvvDbgISVTRwRRjjAu417jFJXacZLPpm/x2sym7m7Jep9hxYjsuOHGv2AbjYAKmF1FV%0AR7333mZGU+7vjzsaBEhCFQ1wPs/DY1lz586ZOXM1857yvny8T13anpYcwqbV09Foht5LfajqOIfq%0AjgGwImER61OXj6p9w5HDU9SAvbOKwEDvMe3pdigOclvUgH1+TDohwSNbaj6ea+eH9y/kX57ejaXP%0Azouf5PG776zC03Dhrz91berAnb+PgWkJwWIP+yDWzI9l89Y8ekxWTuabSYyMpby9mtMtudw659qp%0Abt4Vz10+c4TBif4RRmosAfsqYOCUwm9Rvx//EEgE/k2WZY8By+VXAHtH+yCdnSbsdscYmidMFq1W%0Ag7+/l+gbN3Wl909hVTv55a2u/7c7FH61+Sg/uGceMwfZ7zsYu8PBnhNqMrH500Mx91ow96p/yt44%0A/TGKoqDT6FgbfRVtbT0jbps79s1NSTdwU5Ja7m00z8W9aPnpku/T2dfFlqxT7M4vQPLuIjbOQbO5%0ACZtiB8BkNWNsLsHYXDLoWWaEJJMZMZf54bPxM6gBdG+XlV7Ozjr/RMZX+c5Hf8LmV43Gt4PnTj7H%0AtzWPETqKvf/zpoWwWQJFga17S7l9dcqQxyqKwh/fPkGfzYFWI3HfNdPp6Bh6wVq7uYPnj74OQJBn%0AILclb5zQvo32dGa6N3dQWl9LsGfgqM9R1l5Bp6UbANl/xgXbNxHXjpdO4t5103llWwHVjd08//4p%0AHthw4ZrvBWUtACRE+NHePuqFgpe9/r5ZPTearQcrOJhdx43TZMrbq8lvKqaivh5/D7H3fyq442eO%0AcIboH/fV3zfuZtQBu9FoPKsIq3OmXTEajWWyLFcAVcCrsiz/EtgELAQeGu3j2O0ObDbxJnZHom/c%0A25XaP5/uLwfAy0PH129K49kPs+mzOnj67ZP88N55JEZeeBlsTlkLnc6SVwtTw12vY013Hcfq1Szh%0AK6IX46fzH9NrfKX2zWTz0fpyQ1omO3dbUBSYE53EDaviaehtora7jpqeevW/3fW0WdT8BuHeoSyK%0AmM+SmPnMiEmgra0Hm234/jFWdNKVn4YuToc+qpzG3mZ+feQZvjHnEeKcCbcuxM9LT3pSCNmlLew/%0AXcum5YlDllU7nNdATqk6CLVhcTwRQd5Dts+hOHgl+y16rL1ISDyQehcGyWNC32/xvmdWlRS3ljM/%0AfPaoz3GqUc3qr5W0zAhIGXH7xnvtrMiI4kRhMyeLm/kiq5rZySGkJw890OJwKFQ4E84lRPqK63YY%0AaxfEsu1QBYoCndXqa6qgkFV3mqtiRZGgqSQ+c9yb6B9hpCZ0ob7RaHQAN6Eug88C7gVuNhqN40sp%0AKwiCMIzqpm5OFjcDsHZ+DOnJIXzzlgy0Gglzn52n3z5FXcuFZxr7k835eOrIGPBlflvZFygo6DV6%0A1iesnZwnIYxLgK+HK3P6obwGNJKGaN9IMiPncVPKdXx9zsP81/Kf8L8rf8bPl/4bP138A65LWkeY%0Ad+iIH0Mt5SZhaEznpqTrAejq6+Z3x/9MfmvhiM+zPEPdptHSacE4RE32XrOVN3cWARAW6MnGZYnD%0At636AAVt6vFr41cyI2jomfuxivAOw1Or7p8fa+K5nGa1Euz0wGQ8dcPvxZ9IkiTx0HUz8fdWFwi+%0AtC3fVSJvMCLh3MiFBXoxb3oYAFmne4nyVt/fJ5qyp7JZgiAIl41xB+xGo/GrRqPx4QH/X2o0GtcY%0AjUZvo9E422g07hrvYwiCIAxn+2E1eNBpNazLVGcB05NDeHxTGpKklh166q2TNHeYhjyH1WbneKFa%0A4myBHIbOmXikqquWk84vnlfFLCVALPF0W/2lyupbe6ls6B70GG+9N6Feo9+P3NnbxzGj+v5Ylh7J%0A+qTVfDXtXnSSFou9j+dOveyqIHAh86aHunIj7M+pH/SY974sda32uH+9jGGYpIB1PQ1sKdkGQIxv%0AFBuTN4z4eY2GRtK46rGXd1Rd4OjztVs6qOpWK7+mhV54SfpE8/cx8JAzI31Hdx+bPytAUQYv9VZe%0A1+n6OTFSXPMXss6ZQLHHbCNYSQSgqK2Err7Br0NBEARh5NwzFZ4gCMIItXSYXTPjK2dHEeBzJlFY%0A5sxwHnTuVW3rsvDUWyfpcAZB5zpd0oLJou55XjwgUd3Wsn8Aah3zaxJWT8ZTECbIghlh6LRqID4R%0ANdkHOpBdj91Zx3vVXLX2embEXL4x9xE8tZ44FAeb895iR8XuIYPAfnqdlsWpajm4LGMjJsvZNdlL%0Aajr40plLYVFq+LBLt20OG6/mvonVYUOn0fHgrLvRa8aSnmZk+gP2qq5q7A77qO6b21zg+jk9ZHJK%0AuV3I3GmhrHb237HCJvZnDz5gUlGvLof39dIT7C8q016IHB9IbJiagLG6UB3gUFA41ZQzlc0SBEG4%0ALIiAXRCES9rnRyuxOxQkCa5dHH/e7VfNiebONWrd6sY2E0+/fZJe8/lLYQ85A7xAXwNynJpMq6Kz%0Aiuxmdc/t6tjlroRkgnvy9tQzO0Vd4n44vwHHBQLnkVIUxbkc3lmaLezM+2BG0DS+M/8JAgxqkPJR%0AyTbeK/rYVWd8KK6a7Naza7KrNdeNKKj5GO65evqw59latoNq56z1TckbiPGNGvXzG43EAPUa63NY%0Aqe0Z3aBIjjM7fLh3KOGj2Iow0e5aO52IIDWp0BtfFNLUfv7Km3Ln/vXESD+RHX4EJElyrW6qr9MS%0ArFf790SjWBYvCIIwXiJgFwThojlZ1MyOrCpsE5QVtdtkZc8pNVhZODOc8MDBM3tuWBzPjcsSAKhq%0A7Ob3757G0ndmdrDXbONUsZoRelFqhKts1qfO2XUPrYGr46+akDYLk6t/WXxbl4WiqvYJOWdBZTsN%0AbWpQ1z87O1CsXzTfW/BNIr3VWfPd1ft5/vSrHKrLoqqrBqv9/AGi5Gh/IoK9AXX2vt+OrCqqm9Rl%0AxLevSibAd+jZ3eL2MnZU7AZADprG6rjJr3ud6H9mUKy8s2LE97ParRQ49/lP1ex6Pw+Dlsc2pqGR%0A1BwXL36ah8NxZnDH4VCo7A/Yo8Ry+JFaMisCH091dYfUqQ4cFbaX0G0dW6UCh0Phi6wqdp2ooc86%0AutUcgiAIlxMRsAuCcFF09PTxpw+zefOLIrY460qP185j1a7EUNctThj22FtWJrN2vprJu7imgz99%0AmO0aODhR1OT6uT/gK+2oIK/FCMCauJX46kdXb1uYGnNSQvAwqPu9J2pZfP/sureHjkw5fNBjQryC%0A+O6CJ0kOUN+HOS0F/C3/HX599A98d89/8MtDT/FyzutsL99JdnMereZ2lqer7zVjVTtN7SaaO0yu%0AayM52p9V84bOPG+ymdic9xYKCl46L+5PvRONNPkf6X4GX0I81eR+o9nHXtReSp9DHbiY6oAd1Nd3%0A4/JEAIqrO/js8JnBB5FwbmwMei2r5qrv2dpi9XVzKA5ON+WO6XzvfVnCG18U8bfPjfz4hUPsPVWL%0A3SEyaguCcOWZvI1ugiAIA5TUdLj2AG87WEFGcggz4kZfx7mfpc/OF1lqwJCeFEzCBRJDSZLEvdfM%0AoNdi41BuAzllrbzwSR5PbEpzLYcPD/JyJZjaWqrOrnvpPLk6buWY2ylcXAa9lgUzwjiQU8/Rgkbu%0AvWaGK4HgWJybbG645G8+em++NfdrvFf0MSebsumxqrW7HYqD+t5G6nsbOdZ4ynW8h9YDj1QvHL1+%0AvHmym/ZOG/aAbnQSzF2UxKG6rCEfSw361Qzzd8u3EDSGmuhjlegfT4u5bVSZ4nNa1OzwnlpPUgIT%0AJ6llo3PjsgSyS1sore3ko71lpCeFkBDpJxLOjcOaeTFsP1yJw+SLlxKASergRGM2y6IXjeo8h/Ma%0AXMlEQV0x88pnBWw/Usltq1KYNz1UbFUQBOGKIQJ2QRAuitLaM1+CFeDFT/L4xSOLXNmyR2vP6Vp6%0AzGqyruuWDD+73k8jSTx8fSpmi52Txc1kFTTyggT55Wrgs2RWBJIkUdxedqZEVtxKvPXeY2qjMDUW%0Az4rgQE49PWYbuWWtzJk29v3S2w9XnpdsbjgGrZ57Z97GPfKtdPZ1UdNd5/xXT21PHfU9jdgVdXmv%0AxW5B42dB49eO0VEFvtCfJuGz2hyovXD7MiPmkhkxd8zPbywS/eM41niKht4mTDYTXrrBt6L0UxSF%0AHGfCudTg6egmMSneaGg1Gh7bOIufvXwUi9XOC5/k8tOHFoqEc+MQEuDJ/BmhZBmbMDWGQUQHBW1F%0A9Fp7R/x3tLKhi1e2qQM8QX4e3L4qha2HKqht7qGupZdnP8gmJcaf21elIMcHTebTEQRBcAvu8akp%0ACMJlr7S2A1BrnPeYbbR0mnljRyGP3Dhr1Oey2R3844g6+5IU5c/M+JHPLuq0Gp64KY3fvXMKY1U7%0AR/LPJPzqXw7/aennAHjrvFhzEfYFCxMrNSEIP289Xb1WDuc1jDlgN1a28blzli89OfisZHMXIkkS%0AAR7+BHj4MytEdv3e7rDT0NtEbXcdNT315NaVU9VVh8bDPOr2RftEcteMW0Z9v/FKdC77V1Co6Kxm%0AZvDwifHqextpMbcCkBY69cvhB4oI8ubuq6exebuRupZe3ttVQkWjSDg3Husy48gyNmFuDMczohiH%0A4uBUcx5LozIveN9uk5VnP8imz+ZAp9XwzVszSIryZ/GsCPbn1LFlXxmtnRZKajr5zRsnmJ0Swu2r%0AUogNFwlBBUG4fImAXRCESedwKJQ5Z62umhtNW6eFQ3kN7M+pZ860UDJnDr4veChH8hto6bQAcP2S%0A+FF/qTbotfzL7bP57ZsnXLNp8RG+RIX4UNhWTFF7KQDr4lddcPZQcD86rYbMmeHsOl7DiaJmLH12%0A1772keo12/jrp/koqHvXH9owMXXDtRot0b6RRPtGkglsiLfznWf2YbL2gaTw9ZvSyUgZuozbQB5a%0Aw5QElHG+0WglLXbFTnln5QUD9pxmdbZUQiJtwOCFu7hqTjSnils4WdzMzuPVaJ1JJ0XCubGZHhtA%0AfIQvlQ0Kmj4fHIYeTjaevmDAbnc4eH5LDs0d6uDVA9fKJEWpe+E1GomVs6NZMiuCncdq2HqwnB6z%0AjdMlLWSXtLAkLZJbViYROkTiUUEQhEuZSDonCMKkq23pcWVlT44K4L71M1xLTTdvL6CtyzLiczkU%0Ahc8OqbOeEcHezJseNqY2eXno+O6dc4gJVZPJrZ0fi6IofOrcu+6r92FV7LIxnVuYekucqyUsVnX7%0Aw2i98UUhLZ3OwGGDTLC/54S2r5+HXsuaeTGgaFkyM4aFcjSeOo8R/Zuq2V+9Vu8qHzeSfey5znJu%0A8f6x+BvcLwiWJImHrpuJv7cewLUFQiScGxtJkli3IA6QsDSrg7H5rUWYbOeXzxvo/S9LyXVuT7p6%0AfiwrZp9folCv07JhcTy/eWIpNyxNwKDToAAHc+v5yYuHePOLIrp6+yb6KQmCIEwpEbALgjDpBu5f%0AT472x9tTzyM3zEICesw2Xt6WP+Ka2adLWqhpVssEXbc43lWCbSz8vA389KGF/OKRRaycHUVBaxEl%0AHeWAOrvuqZucIE2YfCkxAYQ4g+zRZos/WtDIgRy11NqStAgWpUZMePsGum1VCr94eBGPbhz99pCp%0A0l/erbyjCmWYa7fX2uu6pjLcIDv8UPx9DHz1+rPbJxLOjd3iWeH4eeuxt0YCYFfsnG7KG/L4gUnm%0AZsQGcNfV04Y9v7ennttWpfCrx5eyem40GknCZlfYkVXFj/5ykNzy1ol7Mpeh6qZu/t+Lh3j7n0VT%0A3RRBEEZABOyCIEy6/oA9yM+DID91Zj01IYj1i+IAyC1r5Z/Hqkd0rm2H1PJLgb4GlqZFjrttep2G%0AWOfe5P66634GXzG7fonTSBKLZqmze9mlLXSbzq+FPpi2LguvbVdnhIP9PbjvmhmT1sZ+Go1EbLgv%0Amktov3Siv3rtdlm7aXFmqx9MfmshDkUtxZUWOjHbCibLnGmhrHaW0gsP9BIJ58ZBr1NLvCm9/jjM%0A6jL1E03Zgx57bpK5r9+SMeLKDkF+HjywYSb/9dhi19Yqc5+dP3+YQ0Nb7wQ8k8vTx/vLqWvp5fMj%0AVZwoaprq5giCcAFjDthlWU6RZXm7LMtdsiyXy7L8/QG3JcqyvEOW5W5ZlnNkWb5mYporCMKlqD/h%0AXHL02UtMb70qhdgwdUn6u7tLXDPnQymqbqe4Wj3X+oXx6HUTN+aY21LgWt67PmENBq1hws4tTI0l%0As5yzew6FY8bGCxytbrd4eWsePWYbEvDoDbPw9tRPcisvTYkB8a6fh1sWn+3MDh9g8CfOd+i68u7i%0AK9dM52sbZ/HtO2aLhHPjtGZeDFqNBnubeh3mtxZisp2dXHGwJHMBPqP/2xsZ7M2TN6fzr3fMQZKg%0A12Lj2fezMffZJuS5XE66TVZODgjSX99RKF4nQXBzY/q2K8uyBGwFGoC5wBPAv8uyfLfzkC2oBWkW%0AAH8HPpRlOXb8zRUE4VJj7rO5AvFzA3a9TsPXNqah00pYbQ5e/CQXm90x5Ln69657eehGVGJrpBRF%0AYatzdj3A4M+K6CUTdm5h6sSG+RDtzFEwkmXxO49Vu/bQXrs4npkJomTUUMK9QvF2JmQcKmB3KA7y%0AWtWAPS1k5iURAGs1GpakRRIV4jPVTbnkBfl5sEAOcy2LtzlsrgSEMHySubGanRLCnWvU5fQ1zT28%0AvDV/2C0bV6Kj+Q3Y7Gdek9ZOC1v2lU1hiwRBuJCxTk9FACeAJ41GY4nRaNwO7ARWyLK8BkgCHjeq%0Afg0cBB6ekBYLgnBJKa/rov/7Ukp0wHm3x4b7ctuqFAAqG7qH/OJQ3dTtSh62dn7MmOu3D+Z0cx6V%0AXTUAXJu4FoNWzKpeDiRJcpXqM1a2D5vcsKapm/d2lwAQF+7LLSuTL0obL1WSJJ21j30w5Z2V9FjV%0AZcnpblbOTbg4rsmMQ+nxx2FR80kMXBY/kiRzY7F+YRxL0tTrPsvY5NpGJaj2Zav5OWLDfJnrLHm5%0A42g1lQ1dU9ksQRCGMaaA3Wg01huNxnuMRmMPgCzLy4GVwG5gCXDcaDQOXPe0D1g6zrYKgnAJKq1T%0A969rJImEIZI4XbMwjlTnbOa2QxUUVrWfd0x/QiKdVsO6zLgJa59Dcbhm1wM9AlgWvWjCzi1Mvf6A%0AXUGdWRqM1ebgzx/lYHUuy31s46wJ3W5xuerfx17VXYPNcf6S2hzncnidpEUOGj6JmHB5So72JynK%0A3zXLntdSgNlmGXWSudGQJIkHN8wk3lmb/YMvS8kubZmw81/Kapt7KHN+Jq/IiOTea6Zj0GtwKAqb%0AtxtxOMRqBEFwR+OeopJluRyIAz4FPgB+j7ocfqAGQCyJF4QrUH/CudgwHzz0g9fC1kgSj9yQyk9f%0AOkKvxcZfP83j5w8vcs2it3SYXUuaV86OGnaPY0NvE/U9F96v3K+up56a7joANiRejV4zcTP3wtQL%0AD/QiOdqf0tpODuU1sH5R/HnHvL49n8qGbgBuX5XsSkIoDK9/H7vNYaOmu44E/7MH0nJa1OXP04NS%0A8NSJBG5Xov4Sb3/dVYU+qhyrw8b7+f9g76FeNIEOfL30rFoVQm5r/oVPNkJeOk+mBybzzVsz+MXm%0ALLpNVp7fkst/PJRJRJD3hD3OZKpr6cGg0xISMLGVSvbnqJ91Wo3EkrRI/H0M3LwimXd2FVNW18nu%0AkzWsnT/41/V2Swcmm5kon8mtmiEIwvkm4pvprUAk8Gfgd4A3cO66Qwswqk9r7QgzhAoXT3+fiL5x%0AT+7aP/2j+SmxAeiGmbUMD/bmoetn8tyH6p7Gt3YW8dimNAB2HKvC7lCQJLhhWcKg51EUhR0VX/J+%0A4adjameIZxAr4xah00z86+eufXOlWJYeSWltJ+X1XTR3mokMPvOlvbC6nQ92FwMwKzGYDUsTLqls%0A7VMpJSjB9XNldzUpwWf+v9Xc7hoImx0+a9hrfzji2nFfI+2bJemRvL0rDIvFE42HmQNNe9GmgBaw%0AAn8vOjLhbbsu6Wpunn4d37w1g9++cUJNQvdBNv/51YV4Gtx7UHbvqVr++kkenh5afvX4UoL9Rx+0%0AD9Y3DofCoVx14Ht2SgjBzsGA65bGcyivnsqGbt7/soRFqREE+p39lb2pt4X/Ofx7TDYz31/4JNOC%0Aksb69ATE3zV35q59Mu6/Wkaj8TiALMvfBV4HXgLOzdTjAYyqvoa/v9d4myZMEtE37s2d+qe53eTa%0ANzx7ehhBQcMncrpuRQq55e18eaKavafrWD4vloyUUL48qS7aWTknBjk57Lz7ORQHr518n22F/xxT%0AOyUkHpx/O2Eh5++xn0ju1DdXkvVLk3hjRyEOBU6WtHJPivoe6jFZeWFLLooCPl56fnB/JiGBoo9G%0AKggfIn3DqO9uosZUc9b1fbT4mOvnFSnzCfIdXxI3ce24r5H0zY3Lk3nndAKaeONFaBFsL/snS5Lm%0AsHz+dL7a1cdLH+dQ09TD5u2F/OiBTLdNgHgwu5aXPs1DAUwWO1+erufhjWljPt/Avjle0Oj6PN6w%0ALOms6/Vf7prHD57Zi8li553dJfzogYWu2+wOO08fe5temwmAPXUHWJicPuY2CWeIv2vCSI0pYJdl%0AORxYajQatwz4dR5gAOqAc7PLRDp/P2KdnSbsw2SLFi4+rVaDv7+X6Bs35Y79c2zAnuHIQE/a2oYv%0A2wZw99UpZJc00dpp4Zl3TrIoNRxLnx2AdZkx553DarfySs5bHGs4BUCEdxiPzr4PH/3IPwg9dZ74%0A6L1H1L6xcMe+udKkJgaTW9bKrqxKrs2MQZIknt+SS2Ob+iX0q9enolUck/YeuFzF+8VR392Esan0%0ArNfucMVJAKJ8wjFYx35tiWvHfY2mb5bMCuftL5IxNccgaewsnx3pSjY6kXqsJn6X9Rd6bSb+eOAV%0A/mPZ97gqI4L80mYO5NSz/3Qtf9uay8bl7jdDnFvWyv+9dYKB28g/O1DG+gUx+HiNLhHqYH3z2f5S%0AAHy99EyP9jvrmgz392Dt/Fh2Hqtm36lalmRVMDtFTUi3rfQLjC2lrmOP1pyivL6OAI/xZfS/kom/%0Aa+6rv2/czVhn2JOAD2RZjjUajf2BeCbQiJpg7geyLHsYjcb+pfErgL2jeQC73YHNJt7E7kj0jXtz%0Ap/4prlJrpnt5aAkL9BpRuzx0Wh65YRZPvXmCHpOVXcfV7O3pScHEhvqedY5eq4kXsjdT1K5+mUgO%0ASODx2Q/hqx/9bN7FeM3cqW+uNItSw8kta6WupZfSmk6a2k3sz1Y/vlbPj2VRarjomzFI8I3jCMdp%0A7G2mw9SNj96bPruVglbnNoOQmRPyuoprx32NpG98PfWsmB3FlydrmR4XyANr5qKbhKWnAfpA7ppx%0AM6/kvUmLuY038z7kgVl3cf+1MtWN3VQ2dvPerhJiw3zJSA6Z8Mcfq5LaDn7/zilsdgUPvZbbV6c4%0A66Pb2XG0ihuXJY7pvP1902u2cqxQrb2+ODUClPM/825ZmUxWQSMdPX28uq2AXz66mHpTLZ+UqElZ%0AI30iqO9pwKE42Fd1hGsT147rOQvi75owcmP9a3kUyAJelmU5VZbl64HfAv8F7AGqgFdlWZ4ly/K/%0AAQtRl8oLgnAFKa1VA/akKP9R7QtOTQji2nOSg123JOGs/28zt/O74392BeuzQ9P41tyvjSlYFy5/%0AC2aEodOq78HPj1ayebuawTzY34PHb509lU27pCUFnLlOyzvV8m6FbcVYHVYAMkJEOTdBde+6Gfzg%0Annl8/+7JCdb7ZUbOIzNiLgCH649xojEbD72Wb96aga+XHgV4fksuDW2j2qk5aaqbuvn9O6ewWO3o%0AtBLfui2DqxfEMjM+EIAdWVX0We3jeowjBY1YnYHh8tmRgx7j7anjnnXTAWjuMPPRviI2572FQ3Fg%0A0Bp4IuMhpgeq5S731x7BoYhAUxAulrGWdXMANwE9wAHgBeD3RqPxWedtm1CXwWcB9wI3G43G6olp%0AsiAIlwK7w0G5s65rcvTol87dctWZbN3J0f6uLy8Atd31PHXsT9T2qPVkV8Qs4bGM+0X9dGFI3p56%0A1xLPQ7kN9JhtSMDjm9LwHeVyU+GMGN8odM7KCuWdapmu3BZ1MMRL50lyQOJUNU1wM3qdhtSER9mn%0AxgAAIABJREFUoEkN1vvdNeMWgjzUz4w3C96n3dJBaKAXX78pDY0kqUno3s/G3Hd+OcKLqbHdxP+9%0AfVL9eyTB45vSmZUYDMD1S9VB6q5eq2s10FgdcNZejwn1ISFi8PKqAAtnhpOerD7+roYvaOhVZ+Vv%0An76RMO8QVkQvBqDF3IqxrXhcbRIEYeTG/FfTWYv9dqPRGGQ0GmONRuNvBtxWajQa1xiNRm+j0Tjb%0AaDTumpjmCoJwqahp6qHPqo7AJ0eNPpmbXqfhe3fN4fbVKTx5c7orSVBxexlPH/8z7RZ19v7GpGu5%0Ae8YtaCT3zOwpuI/+muz9rl0UT6rzy7EwNjqNjjjfaEAN2BVFIbtZLdE1K1hGqxm8lKMgTCZvvRcP%0AzLoTCYkeWy9/z38Xh+IgNTGYO9eoe+drmnt4eWs+ijI1tcfbuiw89eYJOrr7AHj4+lQWyGeSqqYl%0ABhMfoQ5abz9Sid0x9Ix2XouRt40f0mJqPe+2+tZeimvUz8vlGVHDJtyTJIn71ssYgpvRhqsDcBmh%0As1gWtQiAOeEZ+OjVKhv7ag6P5ukKgjAO4huuIAiTor/+Ooxthh0gwNeD65ckuMranGjM5pmTL2Ky%0AmdBIGu6beQfXJV3tthl/BfcyJyUET4MaQMaG+XLLVclT3KLLQ6K/uiy+oqOK2p562iztAKSFzJzK%0AZglXuBlB01gbtxKA/NZC9lQfBOCahXEsSVMH77KMTWw7VHHR29ZtsvL02ydp7jADcM/V01meEXXW%0AMZIkcb1zK1hTu5msgqZBz9ViauXF7NfYU3OQ/z32LFVdNWfd3j87L0m4nvdwvL0deE/LA0CxGki2%0Ar3B9xuo1OpZEZgJwujmXDkvXSJ+yIAjjIAJ2QRAmRX/AHhrgib+PYdzn2129n5dy/o7NYcOg0fN4%0AxoMsjV544TsKgpNBr+Xh61NZlBrON29NRz/G2uDC2RL94wDosfWyu2ofoJZKFAG7MNU2pmwg2kfd%0As/1RyVbqehqQJIkHN8wkPlydvf7gy1JOl7SM+JwVnVUcqD1KSXs5Jpt51G0yWWz87p1T1DSrWdo3%0ALU/kmoVxgx67QA4jLFAdsP7sUMV5qwEUReGdwo/oc+aM6Orr5nfH/0xeSyGg1l4/kKMuh89IDiHQ%0A9+z66udSFIU3jO9jcVZi7itN55Mva+ns6XMdszxanW13KA4O1R0d1XMXBGFsxLcVQRAmRWmdGrCP%0AdXa9n6IobCn5jHcLt6Cg4Kv34dvzHyc9VCSzEkYvc2Y4T9yUTniQ91Q35bKROCDx3KF6tf56on88%0AvgaRAFKYWnqNjofS7kEnabE6bGzOfRObw3ZeErrnPszmZFHzsOfqs1t52/gRv816htcL3uXp48/x%0A/T0/5acHfsVfTr/KJyXbOdZwivqeRuyOwZPEWW12nv0gmzLn5+O6BbHctGLoEnNajYYNi9VZ9srG%0AbnLLzl7yfrIphxxnzgg5aBpaSYvF3sczx//KnvLD5JW3umqvnzuDP5hDdVmcasoBICNgHo6OcHrM%0ANt7+Z5HrmAifcJF8ThAusrGWdRMEQRhSr9lGnXP2IDlq7AG73WHn7wXvcqT+OAChnsF8Y+6jhHuH%0ATkg7BUEYvxDPYHz1PnRbe1xf3sWAmuAuYnyj2JRyHR8Uf0pVdy1by3ZwU8p1ahK6m9P5/bun6LM5%0AeOaD0zy4YSZXzYk+7xw13XW8kvsGdT0N593WYm6jxdxGdnOe63d6jY5InwhifKKI8Y0k1i+GZP9E%0A/rIll/yKNgCWp0dy97rpF9zStTw9ki17S+nstbLtUAXpznJ0JpuZdwu3ABDkEcjjsx+ivKOSF7Jf%0Aw2w38+zhV4nuWwCE4u2hZ+604cvYNZtaeLdIPV+4VyhfnXsbno0l7DlVx8HcBpZnRLkS4q2IXkxR%0Ae6kr+Vxq8Ixhzy0IwviIGXZBECZcWX0n/Qv3kmNGn3AO1Jn11/LfdgXr8X4xfC/zGyJYFwQ3I0mS%0Aax97v3SxHF5wI2viVjAjaBoAOyp2U9xeBqglRL9/91x8PHUoCrz6WQFb9pW5lp4risKuqn38NusZ%0AV7CeHpLKfy75Id+Z/3XunHEzy6MXk+Qfj0F7ZuuX1WGjqquGQ/VZvF/8KX848Tz/ufMvnChS96HP%0Amx7KQ9fPHFG5U4Ne61oyX1DZ7tpu9knp53T0qT/fJd+Mh9aAHDyN78x/ggAPdaC81nAMfXw+i2aF%0AodcNnQDSoTjYnPc2FnsfGknDg2l346E1cPvqafh5q1U0/va5EatNXTkgks8JwsWl/dnPfjbVbRjM%0Az8xmKw7H1GTuFAan0Uh4eRkQfeOe3Kl/Duc1UFDRhlYj8ZVrpqPVjH5scGfVHv5ZtReA1OAZPDnn%0AEdcXhEuNO/WNcDbRNxOj2dRKYXsJAIEeAdyccv2EJIMU/eO+LqW+kSQJOSiFg3VZWB1WitpKWBK1%0AEL1GR4i/J3OnhXKquBmTxY6xsp32bgsJcQZezn2dL2sO4FAc6DU67pi+idumb8TX4EOwZxCJ/nFq%0AFvXoRaxPWM2SqAXMCEoh0iccH70PDhz0Wk0AmDUdoEjIwSl889YMdNqRV1CIDfPhn8drsNkVekxW%0AImL6eLPgfQDmhqVzXdI617H+Hn5kRs0mqy4Pi8OExrcD70AzCyLTh6za8HnFLg7XZwFwQ9I1LIyc%0AB6iDBYE+HhwvbKLHbEMjScxMCEIraejq66ass4JGUzPLoxfjqRt+f7xwxqV07VxpnH3z86lux7nE%0ADLsgCBOuzDkDEBfuO+yo/lDyWwv5qHgbANE+kTyW8YD4MiAIbiwx4EzSrPSQmaJyg+B2gjwDuVu+%0ABVCXsfcvJweIDvXhJ/dnEhumJqLbV36K/9z3FHmtRkBdVv/DzH/hqthlQ763NZKGUK8Q5oSlc33S%0ANTyWcT9fn/ktUrvuxtGtrjTTxxazZpVu1J+L3p56Vs+NAeB4YQOv5b6HgqLOgk/fdN7xIV7BBNav%0Awd6l1qIv6irg2VN/pdfae96xFZ1VbC37BwBJ/vGsT1hz1u1L0iJITQgCYNuhCtf++4HJ5w7XZY3q%0A+UyEso4K/njiBX609+fkOEtJCsLlSgTsgiBMKEVRKK1Va76OJeFcs6mVV3LeQEHBW+fF47MfxEM7%0A/izzgiBMnkT/eDy1ajbr+eFzprg1gjC4zIi5ZEbMBeBw/TFONGa7bgvy8+B7d2cQnlaCh3wcu0ZN%0A1rYichk/yPwW0b6RI36czp4+Xv9HIf/vhUMcy2/DUjQPyaYOOr9Z9A71PY2jbvs1C+PQaSU0EZXU%0Am9RSbRuTNxDkGXjesQ2tvRSUdNNXsJAIjZrUrri9jKeP/5k2c7vruD57H5vz3sKhODBoDTw4657z%0AZuElSeL+a2V0Wg02u8Lv3jlFXUvPOcnnDl+05HP1PY28kP0aTx37E8a2YrqtPbyW9zbtlo6L8viC%0AMBVEwC4IwoRq6TDT2auWmBltwG6x9/FC9mZ6bL1ISDyc9hVCvYZPlCMIwtTz0nnyvQVP8q25jyEH%0AT5vq5gjCkO6acQtBHmqQ+2bB+65Ar6a7jmdynqPLR82IrvQZsBgXcHpvBO2d1hGd22Sx8dHeUn70%0Al4PsPF6N3aGg1UisyUjh8TkPoJE0mO0WXsjejMlmGlW7g/w8WJDmhz5WbV+0dzSrYpcNeqyr9jpa%0AvjH/IVbGLAWgrqeBp479idputdTbh8XbaOhV99XfPn0jYd6Df95GBnvztY2zkCS1hvxTb52kucPE%0AiujFADQ7k89NpjZzO6/nv8t/Hf4/VyZ7T60nEhI9tl7+nv+uyFgvXLbEHnZhxMSeG/fmLv2TU9ZK%0AltH5BWD1NHy99CO6n6IovJb3tutD/+aU61kctWDS2nkxuUvfCOcTfTNx/Ay+Ez7AJvrHfV2qfaPX%0A6on1i+JI/XH6HFbqehrosfbyUu7rdPZ1AWpiuZS+aygrlegx2ziS30hqQtCQdcytNgf/PF7Ncx/l%0AkF3ait35eixKDecbt2awLD2KCN8QfPXe5LYU0GPtpa6ngfnhc0a1feRA53Za+ppQFJhhW8eC5Pjz%0AjnEoCi9vzafXYiMjOYS182NJC5mJVqOlsK0Es91CVsMJ7A47Oyp3A5AROotbUm4Yti3RoT4E+Xlw%0AsrgZc5+dUyUt3LAgjSNNR7A6rPTZrSyImPjVNb3WXraW7WBz3ptUdFUDoNPoWBO3gkcz7sOBg7KO%0ACppNLfjqfc4qM+muLtVr50rgrnvYx1TWTZblaOCPwBqgF3gH+LHRaOyTZTkReBFYCpQD3zEajTsm%0ApLWCILi9khp1f5uPp46IIK8R329n1R6ONZ4CYH74bNbFr5qU9gmCIAhXthlB01gbv5KdlXvIby0k%0Av7UQUMux3TrtRlbGLEWSJCJ8K3nrn8V09vTx6zeO841b0klPOjMo5VAUDuc28OHeUpo7zK7fpyUF%0Ac/uqFBIi/c563JUxS6nsquFg3VGym/P5rOwLbkheP6I2n27Kxdih1ly3NySQVd/H3cus+HiePShe%0AWNnuasuK2WrtdUmS2JB4NQEeAbxR8B4mm5lPnfvW/Qy+fGXm7SMaOLhqTjS9Zhvv7Cqmsc3EH9/N%0AYcGy+eyp3cfp5lw6LF0EePhd8Dwj0We3srt6H/+o2O1ajSAhsThqATcmrXdtBdiYvIGC1iJquuv4%0AqGQrcvA0onwiJqQNguAuxrok/n3AE1gO3A1sBH7pvG0LUAssAP4OfCjLcuw42ykIwiWitE5dXpgU%0A5T/imYNzk8zdl3qnSFolCIIgTJqNyRuI8Y1y/f9gieXWL4rn8U1p6LQSlj47f3j3NAdz6lEUhdMl%0Azfzs5aO8+GmeK0BOjPTj+3fP5Xt3zT0vWAc1cL5rxs0k+KtJGreVf8GpptwLttVss/COM0mer84P%0Aa/V0LH12dh2vOe/Y/uXw3p46FshhZ922NCqTJ2Y/hEFzJsi/b+Yd+Bl8L9iGfhsWx3PjsgQAqhq7%0AKTihPs+JSj5nd9jZX3OYnx38DVtKPnMF67ND0/jJou9wf+qdZ+3b12t0PDjrbnSSFqvDxubcN7E5%0AbONuhyC4k1HPsMuyLAOLgAij0djs/N1Pgf+VZXk7kAQsNhqNZuDXsixfDTwM/GLimi0Igjuy2R1U%0A1HcDI9+/LpLMCYIgCBebXqPj0fT7eK/oE+J8o9mQeDV67flbuBbPisDfx8CzH5zGZLHz4qd5bD9S%0ASVVjt+uYiCAvbl2VQqYcdsHBZr1Wz2Pp9/Obo3+ky9rNa3lv8YPMbxHpEz7kfbaV7aDNoiaLu2fm%0Azfyj2kpBZTtfZFWxfmEcBr2aKM7cZ3NtSVs5NwaDXovNdva+7rSQmfzr/CfYVraDWSEzSQ9NHdkL%0ANsAtK5PpMdvYdbyGigqFoKBwzIZG9tceZl3CKjTS2OYDTzXlsqXkzL56gJSAJG6edh3JAYlD3i/G%0AN4qbUq7j/eJPqequZWvZDm5KuW5MbRAEdzSWK6oe2NAfrA8QACwBjjuD9X77UJfHC4Jwmatq7MZm%0AV78cJEcHXPB4kWROEARBmCrh3mE8OedhNqZsGDRY75eaEMS/fWUBgb7qYHJ/sB7ga+CBa2V++ehi%0AFs4MH/HKsCDPQB7NuH9ESeiqumrZVb0PgIzQVLVs3FJ1hruz1+qaUQc4ZmzCYrUDcHXm0Hu5E/zj%0A+Pqch4dMWnchkiTxlWtmsGSWuvS8s1LNoD/W5HOKorCl5DNeyN7sCtajfSL5+uyv8p35TwwbrPdb%0AHbcCOUhNeLmjYjfF7WWjbocguKtRB+xGo7Fj4J50WZYl4JvATiAKdTn8QA2AWBIvCFeAUmf9dbjw%0ADLuiKLye/y413eqXjZtSriM1ZMaktk8QBEEQxiIu3Jf/d38mCRF++HjquPWqZH79taWsnheDTjv6%0A+a9pgUnc4ayh3tDb5CqvNpBDcfCm8X217JpGzx3Tb0aSJNISg4mPUJexbz9Sid2h3q8/eI8I9mZm%0AYtB4nu4FaSSJh29IZU5KCPa2SBSrOuCxv+bwqM5jd9h5Lf9t/lGxC4BAjwAeSL2LHy/6V9JDU0c8%0ACKKRNNyfeideOi8UFDbnvYXJZr7wHS/A0mfHZBFL7IWpNaakc+f4X2AesBD4LmA553YLMHhazWFo%0Ax/DHT5hc/X0i+sY9uUP/lNerAXtEkBeBfsNf9v8o3+1KMrcgYg4bktdctvvW3aFvhMGJvnFvon/c%0A15XYNxEh3vzi0UUAE/J5tSZhOdU9teyvOUJ2cz6fV+xk47RrXbfvrjxIRWcVABunXUuE35kVaDcu%0AS+S5D3NoajdzoqiZlJgACirVZfNXzYlGkqRJ7xudTsO3bp/NU2+eoLg5Bn1UOSebcum2dRHoeeFV%0AdmabmeezXyOvRU36l+AfyzfnPYL/GBPXhfkG85XUW/lr9uu0mtt4v/hjHkq/e9TnsdkdnCpu5kBO%0APScLm9FqJX7ywAISI0dXqnYoV+K1c6lw1z4ZV8Auy/JvgH8B7jQajXmyLJuB4HMO80DNJD8q/v4j%0Azy4tXFyib9zbVPZPeb1aEic1KYSgIJ8hjztdn88HRVsBiA+I4dsrvoqnbtTjepccce24L9E37k30%0Aj/sSfTM+X196Hw3/bKS4tZxPS3eQGp3Cwpg5tJk6+KjkMwASAmO5bc4GdBqt637rlybxwZ5S6lt6%0A2X64iiUZ6iywJMGG5UnAxeubnz++jB++0EEj5Sg4+FvWP/npxvuGvU+7qYPf732esjZ1QGJu5Cy+%0Au+wxPPWe42rL+qAVFHQUsq/yKAdrs1iaOI8lcfMveD+HQyG/vJVdx6rYf6qWbpPVdZvVDh/tLefn%0AX5vYHb7i2hFGaswBuyzLzwCPA18xGo0fOX9dA8w659BIoI5R6uw0Ybc7LnygcNFotRr8/b1E37ip%0Aqe6fbpOVmqYeAGLDvGlr6xn0uObeFn53+K8oippk7msZD2DqsmHi8l1yNtV9IwxN9I17E/3jvkTf%0ATJxH0+/jvw/9nq6+bp45+Ao/XvJtPin5ByarGQmJe2bcQlfH+cu7NyyK59XPCiit7aCmSd1Xn5oQ%0AjKdWnf2/mH3zw9tW8m87jmLzauZ063He3ZHJusy4QY9t6Gnij8dfpNnUCsDS6Ezun3UHpm47Jgb/%0A7jAat6VsIrexiDZzO88ffZ0IXeSQM/7VTd0czK7nQE49LZ1nv8YBPgYigr0prGrnuLGRw6drmBEX%0AOOh5RkNcO+6rv2/czVjrsP8n8DXgLqPR+OGAmw4BP5Jl2cNoNPYvjV8B7B3tY9jtjvMyWwruQfSN%0Ae5uq/imqanf9nBjhP2gbLPY+njv5Kj3WM0nmggxBV8z7SVw77kv0jXsT/eO+RN+Mn5/On0fT7+cP%0AJ57HbLfwf0f/TGefumJtRcwS4nzjBn2Nl8yK4IMvS+jstbqSzS1Pj3QFgRezb7wMOm6ZtZp3y95D%0A42ni9QP78dRfxZK0yLOOK+uo5C+nX6Hbqgbm1yasZWPytSgOCZtjYtpqkDx4IPVO/njiRXqsvbya%0A8zZPznnYlb2+rcvC4bwGDubWn5XtH8DDoGX+9DCWpkeQmhCEpc/OD/98kF6Ljfd3l/CDe+ZNSBtB%0AXDvCyI2lrFsq8O/A/wAHZFmOGHDzl0AV8Kosy78ENqHubX9o/E0VBMGd9Sec02k1rmQ4AymKwhsF%0A74kkc4IgCIJwjv4kdG8XfuQK1v0NfmxK3jDkfQx6Lesy4/hgTyngDDZnhA15/GRbnjCfTyu3YrKb%0A0IZX8ddP89lzqta137/XUENT4H4UyQ4KBHdlYjwSgfHISdc5/Lz1xIb5qv/CfQjx9xxTvoAZQdNY%0AG7+SnZV7yG8tZPPR7fh0z6C0rpOiqnaUAcdqNRJpScEsTYtk7vRQPPRnth54e2q4dlEcH+4tI7+i%0ADWNlG3L85Cb0E4RzjWWGfRNqdvl/d/4DkADFaDRqZVm+GfgrkAUUAzcbjcbqiWisIAjuqz9gT4jw%0AHTRj7smmHLIa1A/lBeFzWBe/6qK2TxAEQRDc2cqYpVR21XCw7igAt0/fiLd++OW5a+fHsO1QBeY+%0AOwtnhuNh0A57/GTSa3Qsi17Izqo9aIMa6dOZKahUQ2NtWBX68DwkSUFxaOgrmUNNWyg1tJ13niP5%0Aja6fvTy0AwJ4X+LCfIkJ88HL4+wQRlEU2rosVDV2U93UTXVTD1WNwTgi/dB4d3G0cw+WHBuK+cyE%0AQkqMP0tmRbIwNRx/b8OQz2tdZhz/OFpFj9nGh3vL+NG9gZdtklzBPY06YDcajb8BfjPM7SXAmvE0%0AavfxamYnjn+PiCAIF4eiKJTVqQF70iDl3Ew2M+8WbgEgyCOQe2feLj7sBEEQBGEASZK4a8bN+Bl8%0A8dX7MD98zgXv4+2p5xu3ZnC8sIlbViZfhFYOb3n0InZW7QFJITmtA7/uVFo8s2nxzgVA4zAQ070a%0A75BwCDn//i2dZmqbe7A71EDfZLFTVN1BUXXHWceFBngSG+ZLoK+B2pZeqhu76R2k/JrUMxuPtANI%0AGgee008T134tsxJDWTIrgvAg7yGfR1dfN7Xd9dT01CEhsXpRMFv3NFJY1U5+RRuzEs/NsS0Ik2ci%0AyrpNuP97/Rhf2zSLJbMiL3ywIAhTrrHd5MqoOlj99U9LP6ejTw3o75JvviIywguCIAjCaOm1em5K%0AuW5U90lLDCbNTQLICJ9wpgcmU9ReitW/nLBEPYW1pwF1wP4bcx8hyidi2HPY7A4aWnupauqmurHH%0AOWPeTWvnmcrRzR1mmgdJxAfqEveoEG/njHwKLR4GDrbtAq9OUmc2sylloetYq8NGfU8jtd111PTU%0AqUF6d51rW8JAXmnB9DVG8f4+T1ITloqJB+GiccuAHeCT/eUsSo1AMwkXQ11LDwadlpCA8ZWOEARQ%0AZ5cruqoI9QrBVz90KbPLWf9yeIDk6LMzsVZ0VvFl9QEA5oZlkBF6biEJQRAEQRAuFyuiF1PUXkqz%0AuZXm2sMARPtE8o25jxDoceH67DqthpgwX2LCfM+qPdVjtlLdqC53r27qprqxm46ePiJDvIkbsGQ+%0AMsT7rK15DiWOlpNVFLYVs6NiN4qi0Gpuo7annobeJhzK0InfJCSU/h3vPq0Yklqpc+Tx1OFcrk5e%0ATEZIKnqtfmwvlCCMkNsG7HUtvZwqambeBCfPKK7p4DevH8eg1/Lzry4kNND9UvcLlw5FUXi/6BN2%0AVe8jwjucHy/6V/Qat72sJk1/wO7rpSdswECY3WHnTeMHKCh4aj24Y8amqWqiIAiCIAgXwZzwDHyK%0AttBj7QVgemAyj89+EC/d+L5z+3jqkeODRp30TSNpeCD1Tv77yO8w2UzsqNw96HHeOi9ifKOI9o0i%0AxieSaN8oonwi6LH2kNVwksP1x2nobUTSKJT3FvFSThFeOk/mhmWwKHIe0wKTXZnoBWEiuWVkERrg%0ASXOHmW2HKpg7PXRCl5x88GUJdoeCyWLj/T2lPL4pbcLOLVx5tpXtYFf1PgAaehv5snr/FZlMrbRW%0A3VuWHO1/1vW6p+YgVV01ANyYfO2IRtYFQRAEQbh06TU61ies4cPirSyMmMdXUu+Y8smMIM9A7pt5%0AOy/lvg5ApHc40b6RxPhGuf4FGPwHjTk8dR5cm7iW9QlreO/ICXYUH0IXUodksGCymTlYd5SDdUcJ%0A9AhgQcQcFkXMJ9Yv+mI/ReEy5pYB+02rpvHSxzmU1HZSWNU+YeUT8ivaKKg8Uyv6cF4D6zJjSYkW%0AQYQweruq9rGt/Iuzfre9fCdLIjPxNVw5S+OtNjuVDWod04H719vM7XxSuh2AeL8YVsUum5L2CYIg%0ACIJwca2LX8XKmKV4aIfOvn6xzQ3P4H+Df4ZOo0M3hgEESZK4ecEcDmWZaKuSiYw3kTq3l5NNOZjt%0AZtotHeys3MPOyj3MDUvnnpm3XbFbJYWJ5ZbrNq5dkoCPp3ohbTtUOSHnVBSFj/aqdSp9vfR4eahl%0AL97eWYyiKMPdVRDOc6gui/eKPgYg1DOYx9LvB9Rs6OcG8Ze7yoZuVzbXgYNf7xZ9jMXeh4TEPfJt%0AYpmYIAiCIFxB3ClY7+ep8xxTsN5Pr9Ny49IEQKK+0ptZ2tX8asV/8Ej6fcwOTUMrqfHFyaYc/ufw%0A7yhoLZqglgtXMrf8Bu3loWNdZhwA2aUtVDV2j/uceeVtrpIQ1y2J58ZliYC6p/2YsWnc5xeuHKea%0Acni94D0AAgx+fGveY8wNz2CBs/zK3pqDNPQ0DneKy8rAhHNJUX4AnG7K5VRTDgCrY5cT7x87JW0T%0ABEEQBEGYSCtmRxPir1a7+WhfGTqNjvnhs3l89oP8asV/sCJ6MQAdfZ08e/KvfFi8FZvj/JJzgjBS%0AbhmwA1yzMA6DTm3eZ4cqxnUuRVH40Dm77u+tZ+28WNYtiCXUmRzr3d3FWG1DZ4gUhH4FrUW8nPM6%0ADsWBt86Lb859jFAvtZDoppTr0ElaHIqDD0u2TXFLL55SZ/31qBBvvD31mG0W3nHWXA/0CODG5PVT%0A2TxBEARBEIQJo9dpXBN/NU09ZBWcmaTx0Xtzz8zb+FrGA/jovFFQ+KLyS5469qcrajJHmFhuG7D7%0A+xhYOVtN2HAkv5GmdtOYz5Vd2uKaBbx+SQIeBi16nZbbV6cA0NRuZuex6vE3WrislXVU8nz2ZmyK%0AHYPWwJNzHiHaN9J1e6hXMKvjVgCQ3ZxHYVvJVDX1onIlnItS969vK9tBm0XNFXHH9E146kT5REEQ%0ABEEQLh/LM6JcE39b9pXhcJy9vXZOWDo/Wfwd5KBpAFR11fDro39gf81hsRVXGDW3DdgBrl0Uh0aS%0AcCgKnx8Z2152dXa9DIAAXwOr58W4bls4M5yUGDXI+ORAOV29feNvtHBZqu2u57lTL9Fn70MnaXk8%0A40GSAuLPO+7ahLWuBCMfFH0ybG3Py0Fnbx9N7WZATThX1VXrypqfEZrKnLD0qWyeIAiCIAjChNNp%0ANWxangSopagP5zecd0ygRwDfnPsot0y7Aa2kpc9h5Q3j+/zl1Ga6LOPf7itcOcYVsMsA18pOAAAg%0AAElEQVSy7CHLcrYsy1cN+F2iLMs7ZFnulmU5R5bla8Z6/tBALxbNCgdg7+k6OntGH1CfLGqmor4L%0AgBuXJmLQa123SZLEXWunA2Cy2Ph4f/lYmzouiqJgrGzjVHGzGHVzQ82mFp49+SK9NhMaScPD6V9h%0AZvD0QY/11ntxfZL6lq/qruVI/fGL2dSLbuD+9cQoP940vo9DcWDQ6Llj+s0TWpJREARBEATBXSxN%0AjyAiSK0t//G+MuyO8ydpNJKGdfGr+H7mN4jwDgPgZGMO3//8v8hvEQnphJEZc8Auy7IH8CYw65yb%0APgJqgQXA34EPZVkec8ap6xYnAGC1OfhilMvWHYrCR/vU2fUgPw+umhN13jHTYgJYlKoOCuw+UUN9%0Aa+9YmzomJTUd/PaNE/zmjRP84b3TYmm+m2m3dPDHEy/S0acO+tw3844LzhqviF5MhLf6nvqk9HMs%0A9st35UZ/wK7XaSi35lDRWQXADcnrCfGamHKMgiAIgiAI7kar0bBphTrL3tBm4mDO+bPs/eL9YvnR%0Awm+7EtK1mTr4w7EXREI6YUTGFLDLspwKHAKSzvn9WiAZeNyo+jVwEHh4rA2MC/clI1lN6rXreDUm%0Ay8jf1MeNTa4M8xuXJaLXaQc97rZVKei0EnaHwru7isfa1FGpa+nh2Q+y+e+/HcNY1Q5aK5LBxLu7%0AS6hp7rkobRCG12Pt5U8nX6LF3ArA7dM3sThqwXnHmftsVNR3Ye5T35tajZZbpl0P4KzJ+eXFa/RF%0AVubcvx4XrePTss8BiPGNYk3siqlsliAIgiAIwqRbnBpBVIg3AB/vL8NmH3orpIfWwD0zb+Prcx/C%0A1+AjEtIJIzbWGfZVwE5gKTBwzeti4LjRaDQP+N0+53Fjdv0Sda9wj9nGnlO1I7qPw6GwxTm7HuLv%0AyYrZ58+u9wsL9HKVkTtR1ExBRdt4mjus1k4zr2zL59//epjjhWo5Oa/gDvwW7MNjzpcoUfm88En2%0AsBe8MPnMNgvPnXqZ2p56AK5PXMeqmOXUt/aSVdDIh3tKeeb90/zoLwd48uk9/PzVo/z81Sw6nNs2%0A0kNSmeFMNLKj8ks6LJ1DPtalyqEolNapKw9skTmY7WZnzfVb0WoGHxwTBEEQBEG4XGg0Ejc5Z9mb%0AO8wcyKm/4H3mhqfz1IZ/d22vFAnphAsZU8BuNBr/YjQav39OYA4QhbocfqAGYFxFmGfEBZISrSaH%0A+8fRqhEFs0cLGl0z1RuXJ6LTDv9Ub1yagK+XHoC3/1mMY4IvmG6TlXd2FfPjFw6x93QdiqImrJi/%0AyIZu+lFsWJAk0EeV0Rj6BW/sPTGhj38lcygObA7biP+ZbRb+fPIVyjvVRIfhtlSy9gTy5NNf8pMX%0ADvHcRzl8cqCcE0XNroRrAA2tvTz99kl6zVYkSeLWaTciIdFn7+PT0s+n6ulPmobWXkwWG5qAJppQ%0AyyauiFlCUkDCFLdMEARBEATh4sicGU5MmJpw+JP9ZSMqFR3sFci3Fzx2XkK6F3P+RrdVrLQVzqab%0A4PN5A5ZzfmcBPEZ7Iu05AfaNyxP5w7unaeuycCS/kavmRg95X4dD4eP96ux6eJAXV82NvmDA7u/r%0Awa2rknltu5GKhi6O5DewYvbQjzFSFqudHUer+PRAOb1mdcm0JMGK2VH8//buO06q6m78+Gdme2dZ%0AtrFLWdqhg4AUAyJq7BUrkiJqkkdNYroxMWrik8fEGFNMYjTRRH8aG0ZRERuKiNJ7PfSF7QvsLtvb%0AzO+Pc2eYHWZmd5ZduLDf9+vFS/feO+feme/Muefc07KGlbMwfzFut5toZxS5SX3ZW5WPM+EoK5rn%0Ak7StmuvHzDrpE3cdOdrAym2lfLGlhIrqRqaNyuSq6Xn0ijHLV/jHxk6qm2oorC6moKaYwupiCmuK%0AKaopobmT44NayvuSv68/0HY2z+goJ7npifTLMP9KK+r5cPVBDpbV8Kf5m/jJLRPIS81lWt9JfFG0%0AmuXFazh/4Az6JZ34dyoYT1xORnzcbjdfbC0BZytRA7YBkBydxOxhlxEZad/vx6lyMmMjwiOxsTeJ%0Aj31JbOxLYnPyzZ45mCfmb+Lw0Ua+2FrCBRODt1V64hIVGcklg2Yxss9Q/rnpRUrrytlYvoX8owe4%0AdfQcRqQFnuBYdB+7/ma6usLeAPT22xYDhD2TW3JyXJu/z588kP8u3cvB0hreW3WAK2cOwekMXJH9%0AeM1Big+bU869ZDjpfZI6dM5rzx/Gx+sKKSir4fVP9/LlaXnERnfuI2ptdfHR6gP8533NkaPHWmGn%0AjMriK5cO54vyT3hzu2l1TYpJ5L4ZdzOod39e2fAeb+x4B0dEKx+VvEuFo4C7pnyVpJjETl1HR9XW%0AN7N8cxGfrC1g855D+HYweH/VQZZuLGb2rCFcfe7g42JzKjS3NlN4tIT8ykIOVJl/+ZWFVDZ0Xdfz%0A1iMZtOwfTXafRAZmJx/71zeZrN4Jbb5/brebqKgI3v1iP7sKqnhywVbuv20KX5s0m7ULN9LY2sSC%0AvQu5f+Y93f4AprvjU1HdwJ9eXs+6HWVE5u7BGVsPwG0TbyQno0+3nvt0Z4ffjghMYmNvEh/7ktjY%0Al8Tm5LlwykAWfpHP3qIq3vliP1fNHNJmZapAPPFJTVU8lnM/z22Yz0d7PqOy8Sh/Wvs0Vw6/kJtH%0AX0VkRFdX18TpxnGiYyWUUi7gPK31UqXUfcCXtdbn++x/CJiitb40jGTdR4/W0+rX9f2zjUX8423T%0AmnfPDWOZqDLYWLaVj/I/ZWBKf6ZkTyA7IYt7n1xOWUU9Wb3jeeR/phLh7PjTkvW7yvnDKxsBmD1z%0AENfMGBTGZZuK25odZcxfssf70ABMt/4bzx/C4Jwknt/6KiuK1wLQJy6NeyZ+g4z4YxWdd9ZtZMHB%0A/+KMM11iesWkMG/0zQzv4idtLa0uNu4+xBdbStiw8xDNfp/3kNwUkuOjvWPtAXolxXD19DxmdqDX%0AQlcrqilhZfE6NpVvo6S2LOQa5w4cpMen0Tcxi9zEbJJj2nlo44ZVO0rZts/MX5CbmsbXzjmXfhlJ%0AHX5o43K7eerNrSzfasYvTR6RwV3XjmHhvg95Z88HAHz7rNsYk+6/sELXiIhwkpwcR6DfTlfZsOsQ%0A/3h7K9V1zTgSqogduQIcbkamKb474Q5Zxi2IkxEb0TkSG3uT+NiXxMa+JDanxrqd5fzxVVOH+NKY%0ALC6dOoB+GYnHlY1CxWdD2Rae3/oqtc2mDtE/KYfbx84lKyHj5LyJHs6Kje0Ks139yGYFcK9SKkZr%0A7ekaPx34LNyEWltdtPiNATl7eAbzl+yhorqRtz/fT0W0Zv6ut3DjZmfFXj7Yv4SUiDSOxKbhiM7m%0AqukjcbugJcC6iMGMHtibEQNS2Z5fwcIv8pk+JpteiR3r0b8jv4LXluxhX/GxVt6c9ASumzmYcYPT%0AaGxt5Il1z7D9yE7A/AjvHHcbydFJbd7rJWPHsH+/i/VlS4nMOEhlYxV/XPs0F/afyRWDLiLS2fmw%0AudxudhdUsXxrCWt2lFHb0LareGbveKaNymTqyEwyUs2sl/uKjzJ/yR6251dQWd3Ic4t28O7y/Vx7%0A7iAmj8jE2Y2VtMrGKtaUbmB1yXoKagJPOBgfGUdOYjZ9E7PJScyib0I22QmZxEZ2fCTGgmX72Lyq%0ADkgiLzuZH10+nrgY8zn7fw9DmXfZcOoamtm45zCrtpcRE7WNORfN4LODK6hqOsp8/Q7DUoZ266Rs%0AgX47J6qpuZXXPtnD4nVm2UFn8iHi1UZaHW6inJHcNOwaWlvdgEyWEkp3xEZ0DYmNvUl87EtiY18S%0Am5NrTF5v8rKT2FdczeebS/h8cwk5fRKYOiqTqSOzSEuJbXN8oPiM7j2Sn03+Ps9vewVdsZsD1YX8%0AevkfuH7oVZzTd7I0jPRQXd3C7gQ2AluAh4GrgPuAUVrrcBYYd1dU1AbMZD5YdYCXP95FZO5Oovqa%0AceqxEbE0u5ppdbe2OXZISh6TsyZwVsYY4qPiO3zyA6XV/PJfq3EDM8ZmM++yEe0eP//TPWzZe8S7%0ALS05hmtmDGLaqCycTgdVjdU8uelZDlYXAjCi9zDuGP3VoJXKuoZmHnh2FZXOA8QM2gKRzYCp5N86%0Acg6ZYT5pa2puZdHKAyzbVMTho22nGUhOiGbKiEymjspkYFZS0Mxgx4EKXl+6lz0FVd5t/TMTuX7m%0AYEbl9e5wJuJyuSmrrKegrIaDZTU4HDBhWLr3KWR9Sz3ry7awunQ9uyr24PapBDodTkb0HsbQXoPo%0Am5hFTmI2KdHJJ5SBfbj6IC8t3gVATp8E7p07wTsBYWc0Nbfyh1c3muX6gEsm96ff8Ape2PEaADcN%0Au5Zzc09o4YSAIiOdpKYmEOy301kFZTU89dZW7ySOiX3LcOduwIWLCEcEXx95MxMzx3XZ+c5E3RUb%0AceIkNvYm8bEviY19SWxOncNVDfzno51s2nOYVlfbOtawfr2YOiqTaaOyyO3bK2R8XG4XHx/8jLf2%0AvOet34xLH80tw68jMSqh299HuPZV5bP1sGZa9tmkxaWe6svpNOu3Y7unIl1RYW8FZmmtl1p/DwKe%0AwSzxthu4R2v9SZjJBq2w1zY08pN3noLepv7fJ7Y3d4+/g4SoeF5eu5TVJeuJSG67LFukI4JRacM5%0AO2sCo9OGExXRfmXs2YXbWba5GAfw0G2T6Zdx/Bjyssp63ly6lxXbSr3bEuOiuOKcgcw6K4coa/Kt%0A0rryNut5T8mayNzh17fbyro9v4LHXlqPO6qB3qO2Ux9tzhPtjArrSdvBshqe9qlwAcRERzBhaDrT%0ARmcyYkBqh4YNREY6SUmJ5/0v9jL/kz2UVdZ7940YkMr15w0mLzu5zWuq65pMxby8loLyGgrKaig6%0AVEuTf2wdLtL7VZPYt4xD7nxa3G1b/vOSB3B21llMyBhLUnTXjef/fHMxzyzcDkB6r1h+OnciqUlh%0Az5F4nPrGFh59aT35JWbZs2tn5LElagEFNUUkRiXw0LSfEBfZtWPLuvoG7Xa7+WhNAa8t2WOtzOCm%0A36gyDiWYFQxiI2L4xpiveZclEcFJ4cm+JDb2JvGxL4mNfUlsTr2a+mbW7ChjxdYSdvo0dAFERjiY%0ANCKTSSqdMXm9iYoMXh84UF3Av7e+RGmdGZ6aEp3M10beZJuyV0ltKW/tfZ+N5VsAODvzLG4dNecU%0AX1XnnbEV9m4SsMLe0NLAP7e84O1S7qpN5rsTbmdETjbNLS7ue3o5R442kp3tYMZMN6tL11NSW9om%0AjbjIWManj+FLfaeQl9I/6AVUVDdy39PLaWp2MXJgKj+8aby3cny0tom3P9/Pkg2F3qdn0VFOLjq7%0AP5dM7k987LEu6/uqDvD3Tf/yLtFw8YDzuXLQxR1uEX7l4128v+og4ObsGTVsb1rR5knbHDU7aAX2%0A+AoXDO/fi5njcxg/tA8x7UyG4c/3BtDQ2MLSjUW89fl+jlprjwNMUun0SYnjYHkNBeU1VNU0hUgR%0AopOrIe0AztQSHFYvAo9EZy/OyZnIOTmTSI9PC+taO2LdznL+9sYWXG43KYnR3PeViWT06rpKdHVd%0AE795cZ13LoOLZ8WxtPYNAL7c/zyuGXJZl50LuvYGXVXbxDMLt3l7jURFOhg+tZjdTRsAMyP8XeNu%0A79ZZ788kUniyL4mNvUl87EtiY18SG3s5VFXPym2lLN9aStGhtku2xcVEMlGlMyQnhWA1gxZ3M+tr%0Al7KncbN329ikyXx9/FXERkV345UHV9FQybv7PmR58RpvT9jYiFjuGPMVRvQedkquqStIhT08x1XY%0A/buUu6v60LBrPFOH5/DNq0axeG0BL35oKvLfnj2GCcPScbvdFNQUs7p0HWtKNlDVdGxsuQMHF/Q/%0AlysHXRx0TPiCZftYsMx0u//eDWMZmtuL91cd4P1VB2lsNpXmCKeDc8f35apzBpLiN9Z986FtPLPl%0ARZpdzThwcOOwqzk395ywPojmFhcPP7eagvJaoiKdfPOmXBYWvklpXRlgWjkv7D+TWf1mtOleX1XT%0AyDPvbvepcDm56fwhzDorp9PdxwPdABqaWvhw9UEWrTxAQ1Nr0Nc6gPTUOPqlJ5KTnkBOejx7XGtY%0AVvJZmy7v7qZoWo9k03K4L+7aZCIjnIwZlMa0UVmMG5IW8ilkOLbtP8IfX9tIS6ubhNhI7p07gdz0%0Arp+J/8jRBh55YR2HjzbgAIZM30lB014inZE8MOVHpMX5L6rQeV11g964+xDPvrud6jrzACUnI46M%0AcZodVWbCx8z4dO4ed3uXXvuZTgpP9iWxsTeJj31JbOxLYmNPbrebg2U1rNxexsptpW1WkeoIZ69S%0Aogdt8TZwRTen8r3JtzIgNbs7Ljeg2uY6Psj/hE8LPvcumRzpjGRmzjlcNHCWLbvrh0Mq7OFpU2EP%0A1KWcgrEsWVeMwwEP3z6Fx15eT2VNEwMyk3jg1knHVUpdbhe7KvayqnQdG8o209BqxnH3S8phXpAx%0A4Y1Nrdz39HIqa5ronRxDc4vLW4kBMwv4tecOIjP1+PHxnxet5GX9Bi63i0hnJPNG3cL49NGd+jAK%0Aymr41XOraWl10z8zkZ/MHcuCvQtZVrTSe0xSdCKXDryQL/WdzNa9lW0qXLnpiXzrqpHknGCFNNQN%0AoLquiYXL8/l0QxGREQ5y0xPJtdYoz0lPIKdPgne29UP1h/n31pfYd/QAYLr4j88Yw9mZZ5EWkcOa%0A7YdYsbW0TRd+OPYUctqoLFT/Xp2e7G5PURWPvbSBxuZWYqIi+NGc8Qzum9KptDqi9Egdj7y4jqO1%0ATUTE1RIzZhlu3EzMGMe8Ubd02QQiJ3qDbmpu5dVPdvPxukLvtvPPzqCs12fsqTIPrgalDOBbY289%0A7TPkk00KT/YlsbE3iY99SWzsS2Jjb5GRTpJT4lmxoYBlm4tZq8uobwze6NVGVAPRgzYTkXLY/O2K%0A4NpBV3BB3jldOiFdq8vUeVISonE4HDS1NrOkYBkf5C+hvsUMiXXgYEr2RC7P+zK9Y0/fceu+pMIe%0AHm+FPViX8kNVDdz31ApcbjepSTFUVJsK+D3Xj2XckNBrQVc2VnlnX4TQY8KXbSrm2Xe3t9k2Kq83%0A188czICs45cK8x/LER8Zx7fG3sqQXnmd+yQs7686wCsfm+u9fNoArps5mPyjB3lzzyJ2Wu8DIMad%0ARPWePFqPZAMOLjq7H9fNHNQlLdMduQG43G4cEDDTcLvdrCpZx6s73/Q+MBmcMpCvj5xz3AQVnqeQ%0AK7aWsmJbCZV+XetTk2KYMtLMZh9oyYxgCspr+O2L66htaCEywsH3bhjHyIHd31J8oLSaR/+znrrG%0AFmIGbseZkQ+Y7kOeyfM8M9z3TcwiLjK2nRSP19kbtMvtZuXWUt74bC+HqszT3uSEaG6+OIfFFW9Q%0AVGuWqRvbZxTzRt1CdAfmgBBtSeHJviQ29ibxsS+JjX1JbOzNPz4ul5umlg5W2DHLMv956ZsURKzF%0A4TT1OJUynNvG3tQlDSobdx/iX4t2cLS2ibgYB70GlFObso1mx7Hlqsf2GcWVgy6mb2LWCZ/PTqTC%0AHh53RUUtG0q28syWF2gK0qX86be2tpnwLS87mfu/NrFDlTeX28XiA0t5e+/7IWdfdLnd/PbFdewq%0AqGJgVhI3nDeYEQEqeIHGcqTG9OLu8beTnZDZ6Q/C9zp+//IGtudX4ADunTuBYf164Xa72XFkF6/p%0AdyhtKDn2gvoULh94EZeOPL63QWedyA2gvqWel/UbrCk1Y6CdDieXDbyQiwbManfyPZfLjT5QwfJt%0ApQGfQuakJzB1ZOAlM3yVVdbzyAtrqappwulwcNe1o5kwLD2s93EidhdU8dgr62lyNxA7dhmOyODj%0A+9NiU80ydQlZ1nJ12aTHpYX8rMKNj9vtZvPew8xfspeC8hrv9nGD07hsVm/+rZ+nstFMlDI9Zyo3%0ADbsGp6P9yQnF8aTwZF8SG3uT+NiXxMa+JDb21hXxcbvdPLd0FStr3sMZZxo1EyITuW30nE5PSNe2%0Ap6UbZ2opUbm7vOkDtB5NpaVgGL0jsq3etAnkppsetRmpcR2axNrOpMIeHvfbmz/mxe2vh+xSfrCs%0AhgefXeX9+wc3jmP0oPAmJ+vI7ItNza0cqmogOy3+uMpvqLEcFw88n4QwlpNrz5GjDTzwzCrqGltI%0AS47lV7dPJjY6wppYbjfulCIic3fhjD32BGxY6hCuGXwpA5L7nfD5O5vB7K7cx3PbXuZIg5m9Py22%0AN/NGzSEvZUDY19DU3MqmPYdZvrUk5JIZZw/PICH2WEtwRXUjj7yw1tuCfPvlI/jSmJM35sdjy97D%0A/Gn+JlojGohPq2K4isAZV01RbQkVjZUhXxvljCQrIZOcBKs13qrIeyYdDCc+ewqreG3JHnYePHbO%0AzNQ4Zs8cTK/MGp7a/Jy3y9MVeRdzycDzZe3PEyCFJ/uS2NibxMe+JDb2JbGxt66Mz4fr9jN/59tE%0AZhz0bruw/8yQc3QF4l1RquowkWnFRGcU4471mfurIYmG/KG4qtIhyPR4MdERzLt0OJNHnHhD5aki%0AFfYwzN+60P3qlneA9ruU/3n+JjbsPsSw3BTunTuhU5WKxtYmXt/1Np9bY8I7MiFdU2sTSwo+P+lj%0AOVZuK+Wpt7YCMGl4Bg1NLW0mlrthVh5RmYUs2v8R1U3HWk3PSh/DlYMvITO+8y3K4WYwra5WFu3/%0AiPf2f+ztdTAlayI3DLu6U12+/dXUN7NGl7FiS+AlMzyT1Q3OSeHxVzZ4x8TPuXAoX5504g8wOmvN%0AjjKeXLAFz08vOy2e62YORg2Mp7iujMKaYgpriimqKaGotpjG1tAz7SdFJ5KTkE1ucjbDMgeS6kwj%0APaZPwOULiw7V8t+le1m3s9y7LSUxmqu/lMf0sdlsObyVf217iRZXC06Hk1vUdUzre3aXvv+eSApP%0A9iWxsTeJj31JbOxLYmNvXR2fdTvLefrTxTgHbPZOSBdqji5fbrebRav3sGDLchyphTiTj+Bbleod%0Am8oVeRdxdtZZ1De2Ulhey8EysxKU+VdLo8+k0zPGZjPvshEn/J5OFamwh+HGV+50Q8e6lNc1tLB6%0ARykTVQaJcSc2tnZD+Rb+s30+tS2mhTrQl73V1cqK4jUs3Pdhm1nnT+ZYDv+hAHD8xHINLY18cnAZ%0AHx1Y4h0v7nQ4GZQyAKej4+PZI50RZMVnkJOYTf+UHEbk5lF7tKndDMZ/Yrm4yFhuVrOZlDk+nLfa%0AYaGWzPB19fQ8rp5+YvMJdIUt+w7z8uLdba51cE4y188cjOp/7GGPy+3iSENFm0p8YW0x5XWH28yu%0A78/pcJIR14fk6CRwOGhpaaW8soHK2kY8L4twOkhLiaV3UiwOpwO328Xuyn24cRPtjOKOMV9lVNrw%0AbvsMehIpPNmXxMbeJD72JbGxL4mNvXVHfHYVVPKnN1fRkrPeOyFdqDm6WlwtrC7cyhtbPqMmqgCH%0As+115CUPYEr2BKZmn01UiJZ6l9vNoaoGCspqOFrXxISh6SQnnJql5rqCVNjDcOMrd7pzE7O5c9xt%0A9Irpvtm7Awk1Id3G8i28tfc9b/d5gMEpeVwz5FIGpQw8addY19DMA8+u4shRUxEPNbFcTVMt7+d/%0AzNKCL2hxd3xCi2CcDieZ8X28k6PlJGbTNyGL3rGpOByOsCaW6w6hJqu7cFIucy4Yapuu3S6Xmy+2%0AlPDmsr3eWAKMHZzG9TMHk5sRfFb/ptYmimtLKawpoaimmMLaEgpriqhtrgv6mo5KjErgrnG3dckw%0ACmFI4cm+JDb2JvGxL4mNfUls7K274lN0qJbHX13P0XhNZO5O74R0njm64iPj2FuVz+qSdawu2Uij%0Aq+2ycr2j0zgnZyKTMs8iPT68IcZnCqmwh+GFjW+4z8+eQZQjpv2Du0GgCel6xaR4J+AC6JuQxdWD%0AL2VU2vBTUgEsPFTL4rUFTFTpjOrALOeH6yv4+OBSDlvjyDuqoaWBotqSdiuCntnOo51R7KjYBXgm%0AlvsyFw+cdUomK/NMVrdmZzlpybFcMqV/p5eC607NLa0sXlvIwuX7qW0w8yA4gKmjsrh2Rh59esV1%0AKJ2ICAfEtrBi5w62l+aTX1VESWVVm3H+vZNjyO6dQFRU4HgkRSVy0YBZPTaj7i5SeLIviY29SXzs%0AS2JjXxIbe+vO+FRUN/KHVzdSWFtI9OBN3gnjUqKTiHBGeueT8nA3RZMTNYybJ5zHoF79bNOodapI%0AhT08bjtkMv4T0kHbsRw9ZcZst9vN0aZqSupLOdJ6mN1l+RysLqKktsz7QMNfn9je3NrJieV6qrqG%0AZhatPMCHqw/SZH33IyMcnHdWDlecM5Dk+LZdjOobWyg8VEuBNZaosLyWgvIab6Xf11lD+zD73EHe%0AIRPi5JLCk31JbOxN4mNfEhv7ktjYW3fHp66hhb/8dxM7Cg4T1X9HmwnpANytEbRWZBJT0587Zs5g%0A7OCTt2KS3fWoCrtSKgb4GzAbqAN+r7V+PIwkbFFhBzMh3YI9i9AVu/lS38nMyJkWcizHmcw/g2l1%0AtVJaV+7tkl1UU8yh+iMMTR3M1YMv7ZKJ5XqiiupG3v58H0s3FuOyfp+x0RFcMDEXp8PhneijvLIh%0AZDoRTgfD+vXi2hmDGJJ7coeWiLak8GRfEht7k/jYl8TGviQ29nYy4tPc4uKZhdtYtb0MZ69SYvvv%0AprUhlpZD2bRWZjAuL5N5l484rjGop+tpFfYngOnArcBA4Hlgntb6vx1MwjYVdnGM3ABOrpIjdfx3%0A6V7W7Chr99jUpBj6ZSQytH8q6ckx9E1LICstnsiIntELxO7kt2NfEht7k/jYl8TGviQ29nay4uNy%0Au3n14918sPpYC3tUpJObzh/CrLNyenz390DsWmHv8qZipVQ8cDtwsdZ6I7BRKfUo8G2goxV2IXq8%0ArN7x3HXNaPYVH2X+kj1sz68gOspJTp9E+mUkkJOeSL/0RHIzEkmMi5IbtBBCCEESzUoAABW3SURB%0AVCGEAMDpcHDzBUPpnRTD/E/30LdPAt+4YqQMjzwNdUff7nFWust9ti0DftYN5xLijJeXncyP55xF%0AfWMLMdERtpw4TwghhBBC2M9Fk/szc3wO0VFOaVU/TXVHf9ls4JDW2nfmq1IgViklU08L0UlxMZFS%0AWRdCCCGEEGGJiY6QyvpprDta2OOBRr9tnr87vE5bhIy9tR1PTCQ29iTxsS+JjX1JbOxN4mNfEhv7%0AktjYm8THvuwak+6osDdwfMXc83foxbyPcSQnd2ztaXHySWzsTeJjXxIb+5LY2JvEx74kNvYlsbE3%0AiY/oqO54jFAI9FFK+aadBdRrrSu74XxCCCGEEEIIIcQZpzsq7BuAZmCqz7YZwOpuOJcQQgghhBBC%0ACHFG6q512J8EvgTcBuQC/wa+rrVe0OUnE0IIIYQQQgghzkDdMYYd4AfA34CPgSrgF1JZF0IIIYQQ%0AQgghOq5bWtiFEEIIIYQQQghxYuw5d70QQgghhBBCCNHDSYVdCCGEEEIIIYSwIamwCyGEEEIIIYQQ%0ANiQVdiGEEEIIIYQQwoakwi6EEEIIIYQQQthQ2Mu6KaViMEu2zQbqgN9rrR+39g0E/gFMA/YD39da%0AfxgirTnAw0A28D7wDa31YZ/9v8Gs5e4EntFa3xsirZDnVkpdCPwBGAQst861L6w3b3PtxGYq8Htg%0ALFAAPKa1fqYDad4AvKK1dvpt/yXwLcx36HXgO1rrpnbSSga2AT/TWj/vs72nx+ZPwHcAN+Cw/vsd%0ArfXfAqTjBP4P+DoQD7xnHVtm7U+3zvNl6zzPYz5vV5DrCvm96AmxgXbjMwPzGQwHdgI/1lovDpHW%0AvZjfRhqwCviu1nq7z37J1zrBitEa4G6t9VK/fQpYo7VOaieNucCvgExgEfAtrfURa58Dcz+6A5Ov%0AvYaJXXM7afYCtgM/1Fr/x2f7RcDjQB7wOSY2+R1/x6ePQLFRSl0M/BYYBmjgPq31eyHSqASSMHkg%0AmHwwSWtdJ/naiQkSn37AU8BMoBD4udb6tQ6kFaxMIPlaJwSJzUTgCWAMsBnz+awMkUZ79xwpr4VB%0AKdUX+DMwC5PfvIrJv5pOoCz9c2CI1nqezzbJ1zohVHnN55ghwCatdXw7aZ029dDOtLA/BkwAzgPu%0AAh5USs229i0AioCJwAvAG0qp3ECJKKUmA/8EHgSmAKnAv332/xC4GbgauA6Yq5T6QYjrejPYua0b%0A0xvAM8Ak4JB1/JkmYGyUUpnAu8DHwHjgIeAJpdSloRJTSqVgMi233/afAv8D3ARcApyPiWN7HsX8%0AKHzT6tGxsfaNAO7FfDZZ1n+fDZLOfcCNwPWY301v4P/57H8RU+idAtwAzAF+Eiih9r4XSqn+9IzY%0AQPDfTjrwFvAfYDSmErfAuqEfRyn1P8APgLsxedF+YJFSKtbaL/laJ1g36JeAkQH2DQDeBmLaSWMa%0A8DTwc8wNNQPz2Xn8HLgd87u5FLgIuL8Dl/eYlZbvuQYC/8VUiCYBVdbfZ5xAsVFKDca832et7c8D%0Ab1p5SqA0+mLyrUGYPDALyNZa11mHSL7WSUHiE4H5jBown9FjwAtKqeN+X35pBSsTSL7WCUFikw58%0ABGzEfD6vAh+GKEu3d8+R8lr4XgdigS9hvtdXAg+fQFl6jnWs/zrakq91TqjytOd7+g7tlwlOq3po%0AWC3sSql4TIHmYq31RmCjUupR4NtKqQpMS8IUrXUD8Bul1AWYJxO/CpDc3ZintC9aaX8VyFdKDbBa%0AIb4L3K+1Xm7tvxfzFORx/4SUUudjbvRTg5z7G8BqrfUfrePnASVKqXP9W2pOVyFi8x0gHSjWWv/C%0AOnyPUmoWcAumlSmY3wG78CmMWi2838e0Jn1qbXsA0+Ib6vqmY24UJX677qDnxubbmELtCOBRTyt5%0AO5yYp3afW2n/GXPDRykVjfl8H9Ja7wW0Umo+MD1IWtcQ+ntxxscG2v3tuIBmn6e3j1iZ+FQCV8C+%0ADvxOa73ISvtOoAJz41+M5GthU0qNwDwwCbTvOuBJTAthe74NvKi1ftl67deBvUqpHMzv5nvAt7XW%0An1n7H8LcrENd23mY31e5365vAF9orZ+wjrsVE5tztNZfdOBaTwshYpMLPKW1/rP19x+UUvcDk4ED%0AAY4fgcmLjuuBIPla54WIz+VADiZvqQV2KaUuAc7BtKoGc1yZwCL5WphCxObrmML8XVprN7BTmd46%0Ad2IeKgY6PuA9Ryn1CVJeC4tSSmHyqUyt9SFr2wOYSuJewihLWw/G/gJ8Ddjtt0/ytU5orzytlLoG%0A86C8qAPJnVb10HBb2MdhKvnLfbYtwxRepwLrrAv13TfNuriZSqlWnyfsUwHvRWqtCzA38qlKqWyg%0AH/CZX1oDradMKKX2WT8iME9Ggp7b2u97rnpgnc/+M0Gw2EzGdPOYF+A1KRAwNiilZmK6yv3a7zWj%0AMN2uFng2aK1f0lpf4vNa39h4MqanMU/C/Lth+X8PelJspiilkjAFp52BXugfG631w1rrBda+DEwm%0A/Ym1r0lr/TUr80cpNQq4yrPf2uYbm0WE+F7QM343EPq3cwhIU0pdC2DdDBIx3RQD/XZ+SNtCmGeY%0AQ4rka502E/OwYxrHukt7XAb8FPiR/4uUUhdYsfH0hvDPa/ZjKvpTMV0MkzG9KTz7/5/W+nKf9A4q%0ApX7m83cM8HdM65V/t3n/c9UCG+ghsdFaf6q1/gGAUipSKXU7EI3prhvodzOSIHmg5GsnJNhvZyaw%0A2PpeAqC1nq21/ieEVyaQfK3TgsUmD1hrVdY9NhG8LB30noOU1zqjBLjEU1m3ODD3h5B5S4DYJGJ6%0A5k0BVvi+QPK1Tgtanrb+/zLMg63v+b/wdK+HhjuGPRs4pLVu8dlWiuk6ksvxTzRKre1gxvBlc6wl%0AIjvE8dmYTKfIbx/W/lJMl4L6DqTVkf1nglCxqbYKp4C3oncz4PmitYmNlWE/hcmwfdMD8wTpCObp%0A7f8BfTDdh+71GRPlGxswP561WuuPzMPL4667J8dmBOa7fr8yXZsOA4/7jBnz/90A3ta/B7Bi4X9C%0ApdQS4FzM2DjfsfDe2GitD+DT2hXge9ETYgOh47Md8/nNV0q5MA8552mtd1nHtYlPgNbTbwARmIw7%0AF8nXwqa1/rvn//3zD6317db2CwK89FNMt2pPz5X2Pq9DwCyl1P9ihprMB36qj41hH48ZL+fxALBc%0Aa72kh+ZrIWNjbRsM7MD8bn5q5TlwfL42AkiwWgQVsB74ns/vzJPeEiRf67AQ8RkE7FNKPQJ8FROH%0AhzwPgwmvTCDltU4IEZtSzANEX/0xZS0I754zDSmvhUVrXQX4jjt2YFpvP+pA3uIfmypghnVs0HNK%0AvhaWoOU1pVSa1vqb4H3A6O+0roeGW2GPBxr9tnn+jg6yLwbA+nB9u/wGSyvG2oduOymG51hPeod9%0A9oVKqyP7zwShYuN9n8qMa3od88V5GgLG5gHMBE6LA3zpE4EE4BHME6xIzI3cCdxjpec7YcNI4JuY%0AyVPCue6eEhuF6Xa9DTM28DzgaaVUldZ6QYDYeDyPaQ38CWZ820itdY3P/u9gxuP8BXgZMwbH/3fj%0AFeh7EeK6z6TYQOj4xGEKtw8ACzGTnDyhlFqhtd4ZIj4opaZgutE9qrUuU0oNA8nXTpYAsYkl+OeV%0AiGlBeRiTj3lamcC0YPnna2MwrR2jg5xeYmOUYQo10zDd4ndrrd8IEJvhmPzqp0C19d/FSqkRvq3A%0ASL7WVRIx39+XgSsw3Z/nK6WmaK3XhVkmkPJa13od8wD/DuBfwIWYltcCCJiveQW450h57cT9DvOw%0AdpLvxg6WpTtK8rWO61BdJ5DTvR4abpf4hgCJe/5uCrKvjsCCpVVn7fM81fU/T6D0QqXVkf1nglCx%0AqQNQSiVgKh1DgCv8um5gHTMa84T2+9Ym/y6oLZiC73esbo+LMQXaO4Jc19PAA37dizpy3T0lNu8A%0A6VrrP2qtt2it/4L5zO4MlaDWeq/Weh1mLFocpiLpu3+zNS5mHnClCjLZE4T8XvSE2EDw9+nAmgBG%0Aa/1rrfUGrfUDwEqswk4wykxw9h6wUGvtmeBH8rVTK9Q9qgXzO7pLa71Ua/0R8GNMXtiG1eLyNGZW%0A7SNBziWxAbTW1VrrjVZr4j8xBdNALgbGa60/0VqvAeZi7jNX+qUn+VrXaMG0Ut1p5WuPY+5F3/Q/%0AsANlAsnXupDWeivm834c81n8L/BX4Gio1wW550h57QQopX6LGcc8V7eddb/dsnQ4JF8LS7t1nS5I%0Ay5b10HAr7IVAH2UmHvPIsk540Pp//PYVh0gr2PGFmJtClt8+d5D0QqXVkf1ngmCxqddaVyozVvoD%0AzFjBWZ5xMwHMxjzp26uUqsbMSulQSh1VZqZLz2emfV6jMd1R0n0TsjKdc4DfK6WqrfT6A08ppRb6%0AXHdPjk2F1rrS7/jtmHHtx1FKXW6NrQFAa92ImQilj1IqSSl1o99LPBMI9SGAdr4XPSE2ECI+mNb1%0AjX7HrwcGBEtMmYnIPsDM9HuL33k8afueR/K1kyPU5xUsX0tQSqX6vSYPMx7tTz75Wl/gGaWUp0tx%0Aj46NUmqkMhNX+dpGkHxIa92sj80I78nX9gE5kq91i2KOnzNAY8Zs+muvTCDltS6mtX4OMzY5V2t9%0AtrV5f7DjQ9xzpLzWSUqpJzAPqeZqrd/02d7RsnR76Uu+1jkh6zqdSOu0qYeGW2HfgJlcZ6rPthnA%0AasyEChOVmYjHYzp+Ey34WIHPbIjKTHmfixkTWIwZq+F7w58BHNBal3K8FcCEEOf2P1c8cFaIazsd%0ABY2N1SL0BjAQOFdrvSNEOn/GdE8cZ/27A/MFHYfpgr0e01I1zuc1IzHdGP277xRingKO90mvCPgF%0Ax57w9vTY/FIp9aHf8Wdhxn0G8hhmxlHAm4EPw2T08cDLVrc4j0mYp+zHTejUge9FT4gNBI7PdMwE%0AWUWYiXt8DcdUJo5jtUYtwDwBv0lr3erZZ+VrB5F87VTx/7zyMDfMFcBazHfAP1+r0lpX+KWTz/H5%0AWilmycVvBTlXonV8T4nNlZj1aH1NwjyMPI5SardSyjdfSwCGWsdLvtb1VgCjrc/KYwSBK4UhywRS%0AXutaSqnzlFIvaa3dWutSK0aX4jMZmd/xQe85SHmtU5RSD2J6m9yktX7NZ3s4Zen2SL7WOaHqoeE6%0AreqhYY1h11rXK6WeB/6ulLoN88Z+iOmWuxRTGP23UuphzJibs4FbrYuLwkzkU661dmGW4vlEKbUC%0AM9HCH4G3fSaleRL4rVLK85TjEcxYEs+b7YN5olKLmVwo6Lkxa8H+SCn1E0y3rweBPdpa5uJMECQ2%0AP8B0sbkDMzb6SuCosmY4BJq01hV+sakEvE+prC8wWut9Ptv+iRnHeyvmoc9vgH9YcfWPTZunj0qp%0AFqDM+jFAz42N53dTCPxUmbUd38R0Df0KJl6+v5sybWaN/SvwkFJqEyYz+T9gp9b6Pev414G/KKW+%0AgVnf8x/Anz3j2/1iE/J7QQ+IDQSNz48w8SkBPlNK3YN5YHU1VvddCBifpzBx+SGQro5NNFNldV2T%0AfO0kCRCbJ4EPlFIrMQXZJ4A3tNaF1vH/Av6qzHIrUZjf1lM+6fUB6qyWYP98rdU6j2cZpGeALcos%0AAbgI+CWwTVvLMfYAL2DytUcwn8XFmJa/qRAwNguBXyql8jGT/z2M+e4v0lq7JV/rci9hKmJ/U0o9%0AhonPJZiVMfzLa+2WCZB8rSvtBK5QSn0L05r6Y6AX8ByEfc+plvJaeJRZbu9+TP7/hU/+Aea7eh4d%0AK0u7Qp3Hehgj+VqY2ilPh3S610PDbWEHUwlcC3yMKfD8QpvJsVzWBWZZb/wW4BptpskH09WmCGtG%0APK31CkxrxIOY2SwPY9ar8/gd8ApmreNXgOe01n/y2b+aY5MBuTAF6YDn1mY9vdlW+qswmd+1nXjv%0AducfmwesrjyzMV+2dzAx8Px73Xpdm9h0wPcxhdB3rTTfBX7ms98bmwB8lyrpybHx/G7WANdjWs03%0AY2YjnaO1XmW9zhMbT1fFvwKPYjKSlZinsVf7nOc2TBfuDzDxfRszgZOHb2xCfi96UGwgeHxWYj6D%0AWzGf61zgUp+n2974WDfQqZgWjAO0/Uw9Xd8kXzsx7vYP8ToX89lnA2itl2HWXX0Ys1RLCW3Hcn4X%0A06X0PczDmQWYSo3HegIsFRPouqyuitdjWmlWYSb5ui6Maz8deT8D6yHIxZgC5gbMnBzXa7NuLhyf%0Ar/0YMyv/i5gWBydwmT62tJXkayfONz7VwJcxreqbMXML3BggPh0tE0i+dmJ8Y+O5X9yDWc5tKHCh%0Az5CRcO85P0DKa+G4CpP/3E/bz7MI8167siwt+VrnBCyvdeB1p3U91OF2h1P+EUIIIYQQQgghxMnQ%0AmRZ2IYQQQgghhBBCdDOpsAshhBBCCCGEEDYkFXYhhBBCCCGEEMKGpMIuhBBCCCGEEELYkFTYhRBC%0ACCGEEEIIG5IKuxBCCCGEEEIIYUNSYRdCCCGEEEIIIWxIKuxCCCGEEEIIIYQNSYVdCCGEEEIIIYSw%0AIamwCyGEEDallOqnlLrJ+v99SqkHTvU1CSGEEOLkiTzVFyCEEEKIoJ4D9gOvAJOA+lN6NUIIIYQ4%0AqaTCLoQQQtiXw/M/WuvDp/JChBBCCHHyOdxu96m+BiGEEEL4UUp9AswE3MABa/O/tNa/Uko9CEwH%0AlgJ3A/HAf4D/BZ4EzgeKgHu01u9a6UVZ++cCKcBm4EGt9Ycn7U0JIYQQIiwyhl0IIYSwp2uB5cCr%0AmO7w/s4FFKbi/h3gm8Aq4CVgArAd+JfP8c8BFwJzgPFWum8rpS7tpusXQgghxAmSLvFCCCGEDWmt%0AK5VSTUC91vqwUsr/EAfwTa11HbBbKfU74COt9X8AlFJ/Ay5XSmUCScDNwHit9Sbr9X9USo0HfgIs%0AOglvSQghhBBhkgq7EEIIcXoqtSrrHrXAXp+/PRPUxWBa1AGWKaUcPsdEAhXdd4lCCCGEOBFSYRdC%0ACCFOT80BtrmCHOvEjIWfDtT47WvtyosSQgghRNeRCrsQQghhX101M+wWTBf6vlrr9zwblVK/xlT8%0AH+qi8wghhBCiC0mFXQghhLCvGmCgUiqnk693AGittyml3gH+rpT6NrAVuAG4F7i1Ky5UCCGEEF1P%0AZokXQggh7OvvwGhgI+3fswO1xvtuuxF43UpzK/BV4Dat9QtdcJ1CCCGE6AayDrsQQgghhBBCCGFD%0A0sIuhBBCCCGEEELYkFTYhRBCCCGEEEIIG5IKuxBCCCGEEEIIYUNSYRdCCCGEEEIIIWxIKuxCCCGE%0AEEIIIYQNSYVdCCGEEEIIIYSwIamwCyGEEEIIIYQQNiQVdiGEEEIIIYQQwoakwi6EEEIIIYQQQtiQ%0AVNiFEEIIIYQQQggbkgq7EEIIIYQQQghhQ/8f0u9ifVLWYN0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43" y="4005064"/>
            <a:ext cx="9144000" cy="2154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2016-09-22</a:t>
            </a:r>
            <a:r>
              <a:rPr lang="en-US" altLang="zh-TW" dirty="0"/>
              <a:t> VS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2016-09-29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31" y="1196752"/>
            <a:ext cx="9167411" cy="21602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4"/>
            <a:ext cx="9144000" cy="196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2016-09-22</a:t>
            </a:r>
            <a:r>
              <a:rPr lang="en-US" altLang="zh-TW" dirty="0"/>
              <a:t> VS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2016-09-29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7" y="1340768"/>
            <a:ext cx="9167411" cy="21602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072"/>
            <a:ext cx="9144000" cy="2154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2016-09-25</a:t>
            </a:r>
            <a:r>
              <a:rPr lang="en-US" altLang="zh-TW" dirty="0" smtClean="0"/>
              <a:t> VS </a:t>
            </a:r>
            <a:r>
              <a:rPr lang="en-US" altLang="zh-TW" dirty="0">
                <a:solidFill>
                  <a:srgbClr val="0070C0"/>
                </a:solidFill>
              </a:rPr>
              <a:t>2016-10-02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8800"/>
            <a:ext cx="9167411" cy="2160240"/>
          </a:xfrm>
        </p:spPr>
      </p:pic>
      <p:sp>
        <p:nvSpPr>
          <p:cNvPr id="4" name="AutoShape 2" descr="data:image/png;base64,iVBORw0KGgoAAAANSUhEUgAAA/IAAADuCAYAAACanjxFAAAABHNCSVQICAgIfAhkiAAAAAlwSFlz%0AAAAPYQAAD2EBqD+naQAAIABJREFUeJzs3Xl8leWZ//HPOdnIThKWAIGQsNwEUEBZFFBBxV0Ud611%0Aa2vbae10Ok6XmU7bmc6vM7YzdR21WrU6tu4iLrjghoggIDuEmy0EQtiy78nJOef3x3MSQwhkzzlJ%0Avu/XixfJs15Prhw413nu57pdfr8fEREREREREekd3MEOQERERERERETaToW8iIiIiIiISC+iQl5E%0ARERERESkF1EhLyIiIiIiItKLqJAXERERERER6UVUyIuIiIiIiIj0IirkRURERERERHoRFfIiIiIi%0AIiIivYgKeREREREREZFeJDzYAYiIiHSEMeZK4Dpr7e3t2CcdyAHusNY+Z4z5DfAra22XfrBtjIkE%0A/gtYa619oQuPGw9sAn5jrX2ui475KeCz1p4f+D4H+MRae1dXHL+Vc38LyLLW3hv4/nbgaSDDWru/%0AB84/BLgfuBjnPdFS4CfW2sPdfW4REZHO0B15ERHprX4CjOzkMfyBP11tGPBjIKKrDmiMSQLeAdK7%0A6pgBza//auC3XXyOk/klkNzk+7eBs4FD3X1iY0wY8B4wA7gb+B4wB3g/sE5ERCRk6Y68iIhI13N1%0A5cGMMQuBB4G4rjxuS6y1m7r7HKc4dyFQ2EOnuwGYAky01loAY8wmYGtgXZeNpBAREelqKuRFRKTX%0AMcZ8ApwX+NoLzLfWfmaMSQV+B1wIDAK2AP9hrX2rHce+F/g+zl31r4D7gDeBedbazwLbXI0zImAq%0AEIkzXP9ha+2jgeH7e3HudP/FGPMba21mYL9zcO52zwBqgLeAe621BaeIJxF4HXgOeARY19ZraeFY%0AI3E+EDgfqAL+0MI2+4CPrbV3NXkU4R9x7lqPBH5grX3WGDMZ5/GBcwK7fgT8o7U2p8mxUnF+fpcA%0A0cB64OfW2tWBIfyjgDsCQ+ozAnE9DYxuGFpvjFkA/CtwOlAPvA/8zFqbF1h/O/BnnLvpDwDTgCM4%0A+fifU/w4LgJsQxGP8022MSYbuAwV8iIiEsI0tF5ERHqj7wMbcArDs4D1geed1wFzgZ8D1+AUoW8Y%0AY25uy0GNMb/CKU5fBBYCXwIv02T4uTHmcpzCem1gm2uAPcDDxpgZQH5gmQv4d2BRYL9zgQ+BCuB6%0A4O+BecDHxpioU4RVhfMc+V104m61MSYGWAFMAr4F/BD4NjC72aYtPWrwa5yfyzeBZcaYccBKnA9L%0AvgncBWQCK40xgwLniwW+wPnA5V6cn0MV8IExZgzOEP4jOI8LnIUznP64Rx2MMd/EKdxzgZtwHlc4%0AG1jVcJ4AN/AS8Dfg0sB1/iHwIcDJZAE7W1i+GzCn2E9ERCTodEdeRER6HWvtDmNMGeC31q4FMMb8%0AK5ACnNVwtxZ4zxiTAvw3rdxhDRS6P8O5k/svgcUfBgrSu5tsmgU8Y639xyb7rsIpsudba9caYzYE%0AVu1tMlT9P4Fsa+0VTfZbDWTjFMKPneRaPcCuU8XeRncCacCkJkPJ1+AUrq15yVr7bMM3xpi/ApXA%0ABdbaysCyj3A+OPknnJ/jnTh33KdZa7cEtlmJ8wHMedbap40xtcCxJjmkyTlcOHfz37XWfrPJ8i+A%0A7TgfDvw8sNgF/Ju19i9NtrkWuAJYdpJrSqTlQr4cSGjDz0RERCRoVMiLiEhfcR7wRZMivsHzwNPG%0AmAlA9Sn2nw0MAF5ttvwFmhTy1tr/hsY7zgYYC0wPrG7xzroxJhqYBfy+WSO1fTiF/AJOUsh3obnA%0AnmZDyfMCHya0pvlz8+cDnwA1Ta6nAudO+AKcQn4OkNNQxAfOV4PzQUhbGCAVZ3REI2vt3sAHJ/Oa%0ALPYDq5tsU2eMOQbEnuL4pxqV6GtjjCIiIkGhQl5ERPqKZJwh7s01TCU2kFMX8g1DtY82W36EJs3r%0AAnf4nwCuwin4duEUsHDyJndJOIXjz/j6LnIDP87d7e6WDLT0LP4hYGgr+1Y0+z4FuBFnuHtTfr7+%0A+aVw4s+yPRq62bc0FdxhnGfhm6pq9r2PUxfrpUB8C8sTAutERERClgp5ERHpK4pw7uA2Nzzw90kb%0AygXk4RTiQzl+KPuQZtu9AIwH5gOrrbWewB33uzm5Mpwi94+0PMS/eRHaHQqAMS0sT+nAsUpwhqz/%0ANyd+eFHfZJvRzXc0xpwNFFtrd7RyjqLA3y3ldBit57M1FqdZYXNjcXojiIiIhCw1uxMRkd7K2+z7%0A5cDsQGf2pm4FDltrW3sWfCPOndhFzZZfy/EN4OYAr1lrVwSeXwenyzl8/f/qcbFZaytwGvNNsNau%0Ab/iD86z3v3P8MPHu8hGQYYw5o2FBoGHcWR041nJgIrCp2fU0NLUDZ5RCpjGmcSi9MWYATqPAuwKL%0AmuewKYtz5/24RoXGmEychncrWtqpHT4AsgKPXDQceyLO0P/3O3lsERGRbqU78iIi0luVAGcZY+bj%0ANFD7I04H9Y+MMf+G03zuDpwi+c7WDmatrTDG/B74N2NMNfBpYN/vBTZpeG56DfANY8x6nLv4DV3y%0AfXz9THbD0OwLjDE7rLVrgH8G3jHGPA/8Fef/4HtxpqL79/Zf/teMMZE4Q83zrLUHT7LZ/+F0yl9s%0AjPkXnKZu/0LHPtT/d5yO9O8YYx4DaoHv4nTxvy6wzTPAj4A3jTG/xrmD/mMgAmcaPXByOC3Q0X9N%0A0xNYa/3GmF/g9Df4ayD+wTgd9AuA+zsQd1Mv4eTk3cB5XDgNCTcBr3Ty2CIiIt1Kd+RFRKS3egTw%0AAEuBS6y1R3Du1H4FPIRTjKUBC621zzXZ77gpzpp+ba39T5xC8VacOd7nAj8NrG54Tvw2nKHXDwOL%0AgStxhtW/T2BOdWttOfA/OHenlxpjwqy1y4CLAzG9AjwL1OF0fj+uiG1FS9PDDQNW4Uwr16LA6IH5%0AOHfTHwSewpkO760Wjt/iz6fJsbbgXKsPZ377l3EeSbjKWvtGYJuKwDarcX5WL+EUy/Ma5ojHGZqf%0ACrwHnEEzgU751wHjcH7W/w18Dsy01rb2/H3z62h+7DrgQpzflz8FYlyJ87ukZnciIhLSXH7/Sf+P%0Aa1Fg7tf/xRlaWAg80qSD72jgSZw3UvuAfwi8cWnY90KcT9Azcd5wfMdam9PpqxAREemkQPf1W4BP%0Amna+N8b8AHgASLHWlgUrvtYYY+4EBltrfx/sWERERKR7teuOfGBO13dwOvhOxRlu+EtjTEPX2iVA%0APnAmznQ/i40xaYF9R+J8mv4UzjQ9BcAbXXANIiIinWat9eJ0lV9ijFlkjDknUMT/Fng2xIv4WOD7%0AwMfBjkVERES6X3uH1g/FeQ7x76y1e6y17+E0z5kbeEYxA/iudfwXzl33hoY23wHWWmsfsNZm4zyv%0AODrwXJyIiEgouBynydqjOM3QfoQzRP67wQyqNdbaSpxRbuuCHYuIiIh0v3Y1u7PWHtc91hgzB+f5%0At7/D6Xq73lpb02SXz3GG2QPMAj5rcqzqQKOgs5suFxERCRZrbS7O8Ppex1q7KdgxiIiISM/ocLM7%0AY8w+nAJ8Fc5UMsNwhtU3dQSnqQ9tWC8iIiIiIiIirehM1/prcDr1TsVpYBeDM/1MU7VAVODr1taL%0AiIiIiIiISCs6PI+8tXY9gDHmJzjz4T4FJDXbLAqoCnxdw4lFexRQ3NZz+v1+v8vl6lC8IiIiIiIi%0AIh0QckVouwp5Y8wQ4Gxr7ZImi7cDkcAhIKvZLqmB5QAHA983X7+hred3uVyUlVXj9Wp611ASFuYm%0AISFauQlRyk/oUm5Cl3IT2pSf0KXchC7lJrQpP6GrITehpr135DOA140xadbahgJ9OnAUp7HdPxlj%0Aoqy1DUPo5wIrAl+vDnwPgDEmBpgG/Lo9AXi9Purr9csdipSb0Kb8hC7lJnQpN6FN+Qldyk3oUm5C%0Am/IjbdXeQn4tsA54OjCkPgP4PfAfOI3vDgB/Mcb8FlgIzADuCOz7NHCvMeanwNs4Bfwea+3yzl6E%0AiIiIiIiISH/RrmZ31lofcBVQCXwBPAE8YK19JLBuIc5w+XU40/dcba3NC+ybi9Mg7y5gDTAQWNRF%0A1yEiIiIiIiLSL7S72V1gLvnrTrJuLzD/FPu+D0xo7zlFRERERERExNGZ6edEREREREREpIepkBcR%0AERERERHpRVTIi4iIiIiIiPQiKuRFREREREREehEV8iIiIiIiIiK9SLu71ouISHC8vfcDPj+4mtMG%0ATeTCUecyNHZIsEMSERERkSBQIS8i0gvsLc3l3X0fAvDFoTWsOrQ2UNCfx5iBo4MbnIiIiIj0KBXy%0AIiIhzuf38ZJdDECkOwKf30e938vmgm1sLthGZmI6F446j9MGTcTt0hNTIiIiIn2dCnkRkRC34uBq%0A8iryAbh67OVMHTyZT/NWsuLgKqrra9hbmssTW55jSMwgLhh5LrNSzyQiLKJNx/b5fRypOkZu2YHA%0AnzzC3WF8a/KtJEYldOdliYiIiEgHqZAXEQlh5XUVvLX3fQDS4oZzzoizcLvcXDXmUi5On8/K/DV8%0AfGAFJbWlHK0q4AX7Om/nfMC8tDmcM+JsYiNiGo/l9/spqikht/xAY+G+vzyPWm/dCef9cP9yrh13%0AZY9dp4iIiIi0nQp5EZEQ9saepVTXVwNwo7n6uKHzA8IHcMGoc5mXNoevjm5iWe6n5Fcebiz+38/9%0AhNnDZhATEcP+sgPsKztAhafypOeKj4wj3BVOcW0JXx76ioWZl7T5zr6IiIiI9BwV8iIiIWpvaS6r%0AD60D4Kxh08lMHN3idmHuMGamnsGModPILtrJsv3L2Vm8mzpvHZ/mrWxxnwFhAxiVkEZ6fBrpCSMZ%0AnTCSgVGJ2OLdPLzxSSrrq9h4bCszUqd11+WJiIiISAepkBcRCUFNG9xFh0dz9ZjLWt3H5XIxMcUw%0AMcWwvzyPD3OXs/7oZsLcYaTFDSc9YWRj4T4kZlCLjfHGJ41h0IBkCmqK+Dx/tQp5ERERkRCkQl5E%0AJAQ1bXB3ZebFxEfGtWv/UfFp3DX5G9zqvQG3y0W4u23/3LtdbuaMmMWSPe+yuySHw5VHSdV89SIi%0AIiIhpV2FvDFmOPAQMB+oAl4GfmGtrTPGPAjcA/gBV+Dve6y1jwb2vRC4H8gEVgHfsdbmdNWFiIj0%0AFS01uOuoyA48437WsOm8tfd9fH4fK/O/VNM7ERERkRDT3gmHXwMGAHOAm4Argd8G1mUBPwOGAamB%0Av58GMMaMBBYDTwHTgQLgjU7GLiLSJ52qwV1PSIiMZ8qgSQB8eegrPF5Pj55fRERERE6tze8OjTEG%0AmAncYa3dYa1dCfwKuCWwSRawwVp7tMmfmsC6bwNrrbUPWGuzgTuB0caYc7vuUkREer+2NrjrbnMD%0AowAamt6JiIiISOhoz22ew8Al1tqCJstcQKIxJh4YAew8yb5nAZ81fGOtrQbWA2e3L1wRkb6rIw3u%0AuktD0zuAz/NXBy0OERERETlRmwt5a22ptXZZw/fGGBfwQ+BDnLvxfuCXxpgDxpiNxpjbmuw+DMhv%0AdsgjQFqHIxcR6WM62+CuKzU0vQMam96JiIiISGjoTNf6PwBTgRk4z737gO04zfDmAU8YY0qttUuA%0AGKC22f61QFR7TxoW1rPPikrrGnKi3IQm5Sd0Nc1NWW05b+19D4CR8cOZnz67x5+Nb25u2szGpner%0ADq/herMwqPH0JL1uQpvyE7qUm9Cl3IQ25Sd0hWpOOlTIG2PuA34E3GCt3Q5sN8a8aa0tCWyy1Rgz%0AHvg+sASo4cSiPQoobu+5ExKiOxKy9ADlJrQpP6ErISGa53e8QnW901bk7pm3kJIcH+SoIIlYZo6Y%0Ayuq89aw+9BV3zLiuQ13wezO9bkKb8hO6lJvQpdyENuVH2qrdhbwx5mHgu8A3rLWNneebFPENsnGm%0AqQM4iNPJvqlUYEN7z19WVo3X62vvbtKNwsLcJCREKzchSvkJXQ252ZCbzac5qwCYPXwGQ8JSKS6u%0ADHJ0jrOGTmd13noq6ir5xK5m5rAzgh1Sj9DrJrQpP6FLuQldyk1oU35CV0NuQk1755H/NXA3cKO1%0AgY5MzvJ/A2Zbaxc02XwasCPw9WpgbpPtYwLrf93egL1eH/X1+uUORcpNaFN+QpPP5+P5ba8CToO7%0AhZmXhlSexiRkMmhAMgU1RSw/sIozBk8Ndkg9Sq+b0Kb8hC7lJnQpN6FN+ZG2anMhb4zJAn4J/A74%0AwhgztMnqt4CfG2N+gjM//MXArTjPyoMzn/y9xpifAm/jFPB7rLXLO30FIiK92Ad7PuNAeWg0uGtJ%0AQ9O7JXvebWx6lxo7JNhhiYiIiPRr7Xlyf2Fg+1/idKDPBw4B+dbadcB1wG3AFpxu9jdba9cAWGtz%0AgWuAu4A1wEBgURddg4hIr1RWW86LW94EIC1uOOcE5m4PNWcNm97YeG9l/pdBjkZERERE2nxH3lp7%0AH3DfKda/hXNn/mTr3wcmtCs6EZE+bPGupVR5qgG40Vwd9C71J5MQGc+UQZPYcGwLXx76ioWZlxDR%0Az5reiYiIiISS0HzXKCLSx9mi3XyRvxZwGtxlJo4ObkCtmBsYLVBZX8XGY1uDHI2IiIhI/6ZCXkSk%0Ah1V5qngu+yUA4iJjWTTusiBH1LrxSWMYNCAZ0PB6ERERkWBTIS8i0oP8fj8v2NcpqS0F4LszvkFC%0AVPDnjG9NQ9M7gF0lezlceTTIEYmIiIj0XyrkRUR60JrD61l/dDMAc0bMZFbatCBH1HZqeiciIiIS%0AGlTIi4j0kILqIl7e+QYAg6JTuMFcFeSI2qeh6R3Al4e+wuP1BDkiERERkf5JhbyISA/w+rw8u/1F%0Aary1uF1u7ph4EwPCo4IdVrup6Z2IiIhI8KmQFxHpAR/kfsre0n0AXDL6AjIS04MbUAep6Z2IiIhI%0A8KmQFxHpZvvK9rN03zIAMhLSuST9/CBH1HFqeiciIiISfCrkRUS6UU19Lc9uexGf30dUWCS3T7yJ%0AMHdYsMPqFDW9ExEREQkuFfIiIt3o9d1vcbS6AIDrx13F4JiUIEfUeWp6JyIiIhJcKuRFRLrJpmPb%0AWJm/BoCpg0/jrGHTgxxR11HTOxEREZHgUSEvItINSmvL+duOVwFIjEzg5gnX4HK5ghxV11HTOxER%0AEZHgUSEvItLF/H4/z2e/TIWnEoBvTryBuIjYIEfVtdT0TkRERCR4VMiLiHSx5XlfsL3IAnD+yHPI%0ASh4f5Ii6h5reiYiIiARHeHs2NsYMBx4C5gNVwMvAL6y1dcaY0cCTwNnAPuAfrLXLmux7IXA/kAms%0AAr5jrc3pgmsQEQkZ+RWHeWPPOwAMj01lYeYlQY6o+yRExnP6oElsPLaF9Uc3c83YK/rU4wMiIiIi%0Aoaq9d+RfAwYAc4CbgCuB3wbWLQHygTOB54HFxpg0AGPMSGAx8BQwHSgA3uhs8CIiocTjq+cv21/A%0A46sn3B3OHZNuJiIsIthhdatpgycDUFJbSl7FoSBHIyIiItI/tLmQN8YYYCZwh7V2h7V2JfAr4BZj%0AzHwgA/iudfwXzl33uwK7fwdYa619wFqbDdwJjDbGnNuVFyMiEkxv7X2Pg4Fi9qoxlzIibliQI+p+%0AWSmmcXj91oLsIEcjIiIi0j+05478YeASa21Bs+WJwFnAemttTZPln+MMsweYBXzWsMJaWw2sb7Je%0ARKRX21m8m4/3rwBgQtI45qXNCXJEPSM2IobMxHQAthaqkJfOq6mvUfNEERGRVrT5GXlrbSnQ9Jl3%0AF/BD4CNgGM6w+qaOAGmBr1tbLyLSa1XXV/Pc9pfx4yc2PIZvTryh8S51fzA5JYvdJTnklh2grK6c%0AhMj4YIckvYzP72NX8V5WH17HxqNbqPN5uHrMZSxInxfs0EREREJSu5rdNfMHYBowA/gJUNtsfS0Q%0AFfg6ppX1bRYW1n/eHPcWDTlRbkKT8tP9XtvxFsW1JQB8Y+K1DIpNatN+fSU3U4ZO5I09S/HjZ0fx%0ATmaPmBHskDqtr+Qm1B2rKmBV/jpW5a+jqKbkuHXv7vuQ2WnTSYxKOGE/5Sd0KTehS7kJbcpP6ArV%0AnHSokDfG3Af8CLjBWrvdGFMDJDfbLAqnsz1ADScW7VFAcXvPnZAQ3d5dpIcoN6FN+ekea/I2sip/%0AHQBz02dyYdbsdh+jt+dm4MBMhsSmcLSykB2lO7l88rxgh9RlentuQlG1p4bVB9bz6b7VZB/bddy6%0AmIhopg8/nRW5a6j11rEs7xO+M/2Wkx5L+Qldyk3oUm5Cm/IjbdXuQt4Y8zDwXeAb1tqGzvMHgYnN%0ANk0FDjVZn9rC+g3tPX9ZWTVer6+9u0k3Cgtzk5AQrdyEKOWn+5TVlvOnNc8DMDAqkWsyr6C4uLLN%0A+/el3ExKyeJo5edsOrSdY4WlhLs7M+Cr8zxeD2HusA4/4tCXchMKGobOf3FwLeuPbKbO52lc58LF%0AxJTxnD1iBlMGTyIyLIK6unpWH/qKj/auZG7q2aTGDjnueMpP6FJuQpdyE9qUn9DVkJtQ09555H8N%0A3A3caK1d3GTVauBnxpgoa23DEPq5wIom6+c2OU4MzrD8X7c3YK/XR329frlDkXIT2pSfruX3+3l+%0A+2uUe5zC/dYJ1xPlGtChn3FfyM2kpAl8sv9zary17CjYw4TkcUGLZWfxHv5301Okx4/knmnfIaIT%0AHyr0hdwEU72vno/2f8bn+V9SVHP8ILyhMYM5a9h0ZqaewcCoRGehH+rrfVw2+iLWHdlEva+e1+07%0A3H367S0eX/kJXcpN6FJuQpvyI23V5nc3xpgs4JfA74AvjDFDm6xeDhwA/mKM+S2wEOfZ+TsC658G%0A7jXG/BR4G6eA32OtXd7pKxARCYI1h9ez6dhWAM4dcTZZKeODHFFwjU3KJDIskjpvHVsLs4NWyHt9%0AXl60i6n31bOnNIe39r7HNWOvCEos/V1hdTFPb/sr+8r2Ny6LDh/AmUOnclbqdEYnjMTlcrW4b0p0%0AEvPS5vDh/uVsKtjGnpJ9jBk4uociFxERCX3tGXO4MLD9L3E60OfjDJ3Pt9b6gKtxhsuvA24BrrbW%0A5gFYa3OBa3DmlV8DDAQWddE1iIj0qKKaYl7euQSAwdEpXD328iBHFHwR7nCykp0PM7YUZOP3+4MS%0Ax2cHV3Gk6uupyz7evwJbtDsosfRnm49t4z/XPtBYxGcmpnPXpFv43Zx/5WZzDRmJo05axDe4OH0+%0AMeHOUMbFu98J2u+UiIhIKGrP9HP3AfedYv0eYP4p1r8PTGhXdCIiIcbn9/F89ivUeGtw4eK2iTcS%0AFRYZ7LBCwuSULDYd20pBdSFHq44xtNlzzd2twlPJ0hxnltQRccMoqSmlsr6K57Jf4l9m/gMxETE9%0AGk9/VO+rZ8med/n4gPNknQsXl2cs4OLR57e7X0FMRAwXjz6fxbvfIacsl00F25g6eHJ3hC0iItLr%0AhGYvfRGREPVZ3ipssXOHd0H6PDITRwc3oBAyKeXrz2q3FGb3+PmX5iyjqr4agBvHL+KWCdcCUFJb%0Aygv2dd3R7WaF1cXcv/7xxiI+ITKeH037DpdmXNjhpoPnjZhNUtRAAJbsWYrX5+2yeEVERHqz4LYV%0AFhHpRY5UHuWNPUsB547vZRkLghxRaEmMimdUfBr7y/PYWpDNhaPO67FzH6o8woqDqwE4c8iUxuep%0Azx42g1WH1rL+6GYmp2Qxa9iZPRZTf7L52Daey36Z6sAHKROSxnH7pJtIiIzv1HEjwiJYOOYSnt3+%0AIkerCliZv4Zz087udLxHKo+yvWhn++NxhxMZFklkWCRR7sjA1xHO92GRRLqdr4M9a4OIiPR9+p9G%0ARKQNvD4vz2a/hMfnIcwVxu0Tb+pUN/S+avKgLPaX57GndB9VnmpiInpmupbXd72Nz+8jwh3OVWMu%0Aa1x+3biF7CrZS0F1IS/vfIMxAzMYFJ3cIzH1B105lP5kpg+dykf7PyOvIp+lOcuYmTqNuPCOPyaR%0AXbiTxzc/Q72/++7uu11uosIiGR6bykXp85mUMqHVngAiIiLtoaH1IiJt8EHup+SWHQDgioyLGBE3%0ALMgRhabTUrIAp5dAdgfueHbEtsIdbC+yAFww6jxSopMa1w0Ij+KOiTfhdrmp8dby7PYXNTy7i3TH%0AUPqWuF1urh7rfDhT7qngo/2fdfhYu4r38Kctz3ZrEQ/O7391fQ17Svfx2OZn+P26h9kaxCaQIiLS%0A9+h2kohIKw6UH2TpPqeJWmZiOhem99yQ8d4mLX44iZHxlNaVs7UwmzOHTunW83l9Xl7b9TYAiZHx%0ALBg174RtMhLTuWT0BSzNWcbe0n18kPspl2Zc0K1x9XXdNZT+ZLKSx5OVPJ7sop18eOAz5qXPJonY%0Adh0jpzSXxzY/g8fnIcIdzt9N+Rbjk8a0eX+/34/H56HWW0ed10Odr446r/On1ltHnc/T+H2dz0Ol%0Ap4ovD31FaV0Z+8vzeGzzM4yKT+PyjAW6Qy8iIp2mQl5E5BQ8Xg/Pbn8Rn99HpDuCb2bd2KV3G/sa%0At8vNpJQsvji0hm2FO/D5fd3682o63dxVYy5jQHhUi9tdkn4+2YU7ySnLZem+ZWSljGN0wqhui6sv%0Aqq6voaimmNWH1nXrUPqTuWrMZewo2kWdt4639yzjh6m3tXnfA+UH+d9NT1PrrSPcFcbdp93eriIe%0AwOVyNT4f31aXjb6QlYfW8MG+T1TQi4hIl1IhLyJyCm/nfMChyiMALBp7BUNiBgU5otA3eZBTyFd6%0AqthXtr/bOvs3nW5uVHwaM1KnnXTbMLfT1+A/195PrbeOv2x7gZ/P+PFJC//+qKa+hsKaYopqiims%0ALqawpsj5uqaYoupiKuurjts+ITKeOyfdzPiksT0S38j44cxIncaaw+v5/OCXLCq7iBhaHwGQX3GY%0ARzb+mer6atwuN3dNvpWJKaYHInaa9c1Lm8OcYTNV0IuISJdSIS8ichK7S3Ian8fNSh7POSPOCnJE%0AvYNJGku4O5x6Xz1bCrK7rZBvOt3cdeMWtnpHeHBMCtePu4rnd7zCsepCXt/9FrdMuK5bYusN/H4/%0AnxxYwZrpNhKOAAAgAElEQVQjG1os1E+lu4fSn8wVGRez/uhm6n31/G3zG3x70jdPuf3RqmM8vPFJ%0AKjyVuHBxx8SbmDJ4Ug9F+zUV9CIi0tVUyIuItKCmvobntr+EHz/R4dF8Y8J1eoPdRgPCoxg3MJPs%0Aop1sLcjmqjGXdvk5TjbdXGvOGjadrYU72HhsCyvz1zApZQJTBk/u8vh6gw/3L2+cTrEliZHxJA9I%0AJiU6ieQBSaQMSCJlQDIp0ckMjk4JyushJTqJeWlz+HD/ctYe3MS84XMZHZ/e4raF1UU8tOFJyurK%0AAfhG1vWcOXRqT4Z7gtYK+rS44WQkppMyIPAzj3Z+5nERsfr3R0REjqNCXkQE5+5kuaeCQxVHOFR5%0AhM0F2yisKQLgxvFXkzRgYJAj7F0mD8oiu2gn+ZWHKaopJnlAUus7tcPJpptrjcvl4uYJ15BTmktp%0AXRl/3fEqoxNGkRiV0KXxhboNR7c0FvFDogcxdchpjYV6cnQSyVEDiQiLCHKULbs4fT5f5K+hqr6a%0A13a+zU/O+LsTityS2lIe2vAExbUlgPMaPnvY9GCE26KTFfR5FfnkVeSfuL07winuA4V900I/NWYI%0AA8IHdGl8Xp+XvIp8dpXs5VDlEeYMn0VmYssfmIiISHCokBeRfuW4gr3KKdoPVRzhcOWRFocWTxt8%0AGtODfBevN5qcksUrLAFga8EOzk07u8uOvbUg+6TTzbVFXEQst028kYc3Pkmlp4rns1/h76bc1W/u%0AeOaU7ufZ7S8AEB8Zxw+nfpuU6OQgR9V2MRExXJZ5Aa/ufJu9pblsKtjG1CajKsrqynlowxMUBD6I%0AWzT2cs5Nmx2scE+peUG/6dg2iqqLKKotwef3NW7n8Xk4XHWUw4HGjk25cDE0dgjp8WmkJ4wkPSGN%0AEXHDiXC3/S1e08J9V/Eedpfso8Zb07h+W+EOfn3WPxEdHt25C27BnpJ9bDi6mQvTz2NgVGKXH19E%0ApK9SIS8ivVJZXTnV9TWNUz95vB5qm0wH1TAFVG2T6aGOVRdwqPIIlZ7WnwVOHpDE+KQxXDv2in5T%0A4HWlQdHJDIsdyqHKI2wtzO6yQt7r8/L67lNPN9cWE5LHcf7Ic/j4wAq2F1mW533BvJFzuiTGUFZY%0AXcSfNv8Fj6+eCHcE3zv9jl5VxDeYN3IOy/O+4FhVEUv2LOW0lCzC3GFUeqp4eMOTHKk6BsAVGRdx%0A4ajQny6yoaCfl+b8Dvr8PkpryyisKaaw+uumg07jweMLfT9+Dlc6H0Z+efgrAMJcYYyIGxYo7EeS%0AHp9GauyQxj4SrRXuDVy48OOnvK6Cd3M+4ppxV3TpdZfVlfPY5meorq9mT+k+7j3zB4S5w7r0HCIi%0AfZUKeRHpdV7euYTleSu75FjJA5IYFjuU1NghDItNZXjsUIbGDO7yoar90eSULA5VHsEW76bWW0dU%0AO6btOhlnujmnSDvVdHNtsTDzEnYU7SK/8jCL97zD+KQxDI9L7XSMoarKU82jm5+h3FOBCxe3T7yp%0A107BFxEWwY2nLeSRL//C0aoCVuavYUbqVB7Z+GfyKw8DcFH6fC4ZfUGQI+0Yt8tN0oCBJA0YyNiB%0AGSesbyj0j1UXkld+kH1lB8gtz6OguhAAr9/L/vI89pfnseLgKgCiwiIZFZ9GRFgEe0tyT1q4p8UN%0AY1zSGMYNzGTswAz+L/sVNhds45O8z5k9fCapsUO67DoX736H6kDDyv3leSzNWcaVYy7psuOLiPRl%0AKuRFpFfxeD18kb+m1e1cuIgMiyDS7cz7HBUWSdKAgSrYe9DkQVks2/8p9b56dhbv5rRBEzt1vPZM%0AN9cWEWER3DHpZn6/7mHqffU8s+1vXD9+IaMT0gnvY9PSeX1entr6PIcDUyleNeZSpg05LchRdc7c%0A9Bks2f4BB8rzWZqzjLVHNrC/PA+AeWlzWJh5SZ8dTdO00B+fNKZxeYWnkv1leeSW5ZFbfoDcsgON%0Azf5qvXXsKtl73HFaKtxjImKO2+bacVewvchS76vn1V1v8oMp3+qSn+vO4t2sObweoHGWi/dzPyEr%0AxbT44YWIiByvw4W8MSYKWAf8wFr7WWDZg8A9gB9wBf6+x1r7aGD9hcD9QCawCviOtTanU1cgIv1K%0ATlkuHp8HgGvHXsHI+DQiwyKICnMK9siwSCLdkUS4w/vsm/jeIiNhFLHhMVTWV7GlILvThXx7p5tr%0AixFxw7hqzKW8tust8isP8+CGJwh3hZExMJ0pwycwKnoUI2NHEtnBxm8+v4/imhIOVR7hcNVREiMT%0AmDbkNMLb8fxyZ/n9fl60i9lRvAuAOcNn9orh5q1xu9xcO/4KHvjqCco9FZSXVgAwe9hMrh13Zb98%0A/cdFxDIxxTAxxQBO7ktqS8ktzyO3zCnsa711ZCamn7Rwb25QdAoXjjyX93I/dmaiKOz8a9njq+dF%0AuxiA2IgY7pl6Nw9ueJzq+hqe3f4i/zzzx93yPL6ISF/SoXcSgSL+BaD5v+RZwM+AZ5ssKwvsMxJY%0ADPwr8D7wa+ANYEpHYhCR/im7yClGItzhnDPi7JDtrC0Q5g5jYoph7ZENbC3Ixu/3d7i46uh0c20x%0AL20OBdWFrMxfQ72vnnq/l13Fe9lV7Ny9DHeFMTpxFOMGjmF8UiajE9JPKOybFuwNfw5XHuVQ1RHq%0AvHXHbfvm3ve4JP18Zg07s0cK+g/3L+eLQ84olglJ47hx/KI+U+RmpYwnK3k82UU7AZgxdBo3T7im%0ASz7k6QtcLlfjnfupnZhm8aLR57P68FeU1Jby6s43mZA0rlP/9n60f3njIzKLxlzOyPjh3GSu4Zlt%0Af6OoppiXdy7h9ok3dfj4IiL9QbvfQRhjsoC/nWR1FvB7a+2JbVXh28Baa+0DgePcCRw2xpzbcEdf%0ARKQ1tmg3AGMSM1TE9wKTUyaw9siGxqm1RsaPaPcx/H4/r+16q0PTzbWF2+XmhvFXs2jM5eSU7Xea%0Af5XuJad0P55AYb+7JIfdJTm8u+/rwj4jIZ3yugqncG+hYD+Zoppi/mZf473cj7u9oG86zdyw2KF8%0A+7Rb+1wzsevHX8UzW/9KeuIobhh3lYr4bhAVFsmisZfzzLa/UVBTxMcHVnDx6PM7dKyC6kLe2/cR%0A4Pw7PmvYmQBMHzqVrQU7WHtkPWsOr2dyygTO1IwhIiIn1ZF3DucBHwG/BBpbPxtj4oERwM6T7HcW%0A0FiwW2urjTHrgbObLhcROZkqT1XjM7ATkscFORppi6wUg9vlxuf3sbVgR4cK+W2FOxrvuHZkurm2%0AigiLYHzSGMYnjSE83E1sQiTr921nR8FudpXsJac0l3q/97jCviVul5vB0SmBJopDGRb4Mzh6ENsK%0Ad7A0Zxn5lYe7vaBvPs3c90+/s08OVx4aM5ifz/xxsMPo884cMoXP8laxpzSH9/Z9xMzUM0gaMLBd%0Ax/D7/by08w08vnrcLjc3mUXHffByo7mKPaU5FNUU84JdTGbi6HafQ0Skv2j3OwZr7eMNXxtjmq7K%0Awnkm/pfGmEuBQuCP1trnAuuHAfnNDncESGtvDCLSP9niPfjxAyrke4vYiBgyE9PZXZLD1sJsLs1o%0AXxfx/eV5PJ/9CtC56eY6IjIsApM8ljEJmQDUeT3sC9yx31WylwPl+SRGxZ9QsA+JGXzSObynDTmN%0AKYMnsenYtm4t6PvKNHMSOlwuF9ePv4r71j5Inc/DG3uWcuekW9p1jI3HtrK90AJwwchzT5glIjo8%0Amtsn3sQD6x+nur6aZ7e/yI+m3a1RFiIiLejKsXwTAB+wHXgImAc8YYwptdYuAWKA2mb71ALtag0c%0AFqZ/zENNQ06Um9DUl/Kzs8QZVh8bEUP6wBG9/s1dX8rNqZw+eCK7S3LILTtAlbeShKj4Nu1ni3bz%0A6IZnqPHW4sLFjROuJm5Az9xRbik34eFRTBw8jomDO/shkpsZw6dw5rDT2Hh0K2/vWcbBikONBf37%0AuR9zaeYFnD18eocK+ipPNY81mWburtNuZmzy6E7GHFr6y2sn1GQkpXFO2ll8lreKdUc2Mn/UHMYm%0AHd9h/mS5qamv4dVdbwKQMiCJK8cuIDz8xPxNGDSGSzLO592cj9hVspdP8lZwccb8brqi/kWvm9Cm%0A/ISuUM1JlxXy1trnjDFvWmtLAou2GmPGA98HlgA1nFi0RwHF7TlPQkLfGxbYVyg3oa0v5KehkD89%0ANYuU5LYVg71BX8jNqcwNO5PXd72DHz851TnMSz271X3W5G3kofVPUe+rJ8wdxj2z7mD2qOk9EO3x%0Aujs3FySfzXwzizV5G3l121L2lx6ksKaY57e/ynv7PmbhhAWMHjiSxAHxJETFERMRfcpGdfU+L498%0A9mcOBaaZ+8aUq7lgQus/796qr792QtFt06/hq6ObqKyr4tVdb/KfC36O233im9zmuXl2w7uU1JYC%0A8K3pN5E6+OQjRL45fRE7S3azpziXJXveY1bGFDKSRnbthfRjet2ENuVH2qpLu+s0KeIbZAMNH6Me%0ABFKbrU8FNrTnHGVl1Xi9vo4FKN0iLMxNQkK0chOi+kp+CqqLOFzhdDkeE59BcXFlkCPqvL6Sm9bE%0A+OMZFJ1CQXUhq/dtYMrA00+5/ed5X/L89lfx4ycqLJLvTbmdrHjToznv6dyYOMMvZo477g59QVUR%0AT69/6fi4XGHER8YSFxlHfGQc8RFNvo6MZWfxXrYc2QHA3BGzmDtkdp94rTTXX147ocnFlZkX8+KO%0AxeSUHOCtbZ9wbtpZjWtbys2BsoMs3fkxAFMGT2JMzJhWfy9vn3gT/7Hqj9T5PDyw8s/881k/JjIs%0Asvsuqx/Q6ya0KT+hqyE3oabLCnljzL8Bs621C5osngbsCHy9GpjbZPuYwPpft+c8Xq+P+nr9coci%0A5Sa09fb8bDtmG78enzi2V19Lc709N20xOWUCn+atZHvhTmrq6locMu73+1mW+ylL9r4LOI9QfP/0%0Au8hIHBW0n09P5+b0lMlMTp543DP0x8Xj91JSW0ZJbdkpjzMhaRw3jLsar9cPgb4SfVF/eO2Eotmp%0AM/nswCryKw/zxq6lTE2ZfMJ89A258fl9PL/9Nfz4iXRHcN24hW3KWUpUCteMu5IX7escqjzKKzve%0A5kZzdXddUr+i101oU36krbryjvxbwM+NMT/BmR/+YuBWnGflAZ4G7jXG/BR4G6eA32OtXd6FMYhI%0AH9Uw7dyg6BQ17eqFJqdk8WneSmq8tewuyTmhWaHP72Px7nf4+MAKAAZGJXLP1G+TGjs0GOEGldvl%0AZtqQ05g6eDJFNSWUe8qpqKukvK6CCk+Tvz0VVNRVUF5XSYWnAo+vHoC0uOF9cpo5CR1h7jCuH7+Q%0ABzc8QaWnirdzlnHD+Kta3HZl/hr2le0H4LKMBSQPaPusE3OHz2Jb4Q62FGzns4NfMCnFMHlQVpdc%0Ag4hIb9fZQr7xY35r7TpjzHXAbwN/9gE3W2vXBNbnGmOuAR4EfgWsBBZ18vwi0g/4/D5ssVPIT0ga%0AG+RopCPGJmUSGRZJnbeOrYXZxxXyXp+X53e8wprD6wEYGjOEe6Z+u99PO+VyuUiJTmrTdHt+v59a%0Abx1V9VUkRMZ327z0Ig3GJ41l2pDT2XB0MysOrmLO8JmMiBt23DbldRUs2eOMsBkem8r5I89p1zlc%0ALhffmHAd/2/NHymvq+D57Ff4l1k/IT4yrsuuQ0Skt+rU//TW2rBm37+Fc2f+ZNu/j9PdXkSkzQ5W%0AHKbC4zxPOSF5fJCjkY6IcIeTlTyeTce2sqUgm2vHXonL5aLOW8dTW59na6HzFFZ6wkj+7vS7iIuM%0ADXLEvYvL5WJAeBQDwts1EYxIpywaczlbC7Lx+Dy8uvNNfjTt7uPWv777barrqwG4yVzToVEi8ZFx%0A3Drh+saZGP664xW+e9odp2z6KCLSH4RmL30RkSZ2FO0EwIWL8UljghyNdNTkFGdIbEF1IUerjlHl%0AqeLhjX9uLOInJI3jR1PvVhEv0kukRCdxUfo8AHaW7GHDsS2N62zR7sZRNrOHzWDMwNEdPs/kQVmc%0AO2I2AFsKsvk8/8sOH0tEpK9QIS8iIa9hWP3I+BHENmuoJL3HpJSvB2StzF/D/esfZ2/pPgDOHDKF%0A70+5U3eURXqZC0fNa3zu/fVdb1PnraPeW8/fsl8HnKaVV429rNPnWTT2clJjhgDw2q63OFJ5tNPH%0AFBHpzVTIi0hI83g97C7JATihQZr0LolR8aTHO3NBf3Tgs8aO7OeOOJs7Jt2s57pFeqHIsAiuGXsF%0AAMW1Jby/71PetMs4HCi0F425nLiIzo+yiQyL4I5JNxPmCsPj8/DUtr9S5anq9HFFRHorFfIiEtL2%0Alubi8XkAZ+i19G6TBx3fJuWyjAXcMP5q3C79dyTSW00dPJnxgUak7+d8zGvbnQZ3YxJHM2vYmV12%0AnpHxI7gy82IADlYc4uGNT6qYF5F+S++cRCSk7SjeBTjN0jIT04McjXTWtCGn43a5ceHixvFXc3nG%0AAjWtEunlXC4X149biNvlxuOrx+P14Ha5uclc0+Uf0l046jzOHXE2APvLD6qYF5F+S4W8iIS0hvnj%0AxyRmEBEWEeRopLOGxQ7l3jN/wM9m/D3nps0Odjgi0kWGx6U2FtgAC9LPY3hcapefx+VyccP4q1XM%0Ai0i/p0JeREJWlaeK/eV5gJ6P70vSE0YyMn54sMMQkS52ecZFZCWPY9qwyVyeeWG3nUfFvIiICnkR%0ACWG2eA9+/IAKeRGRUBcTEc2Pp3+XX5z7A6K6eQYKFfMi0t+pkBeRkNXwfHxsRAwj4oYFORoREQkl%0AKuZFpD9TIS8iIcsWOYW8SRqrruYiInICFfMi0l/pnbGIhKTC6iKOVRcCGlYvIiInF+xivrS2nP/L%0AfpmXdy7B6/P2yDlFRFTIi0hIahhWD5o/XkRETi1Yxfze0lzuW/sAqw+tY3neSj4+sKJbzyci0kCF%0AvIiEpIZp5wZFp5ASnRzkaEREJNT1ZDHv9/tZcXAVD6x/nNK68sblS3OWUVhd3OXnExFprsOFvDEm%0AyhizxRhzbpNlo40xy4wxFcaYrcaYBc32uTCwT6Ux5kNjTEZngheRvsnn92GLnUJ+QtLYIEcjIiK9%0ARU8U8x6vh+d3vMKLdjFev5fIsEgWZl6C2+WmzufhlV1LuuxcIiIn06FC3hgTBbwATGy26g0gHzgT%0AeB5YbIxJC+wzElgMPAVMBwoC24uIHOdgxSEqPJUATEgeH+RoRESkN2mpmH9o45PsL8vr9LGLaor5%0A4/rHWH1oHQBDYgbx0+n3cPHo85mXNgeALQXb2XRsW6fPJSJyKu0u5I0xWcBqIKPZ8vOBTOC71vFf%0AwCrgrsAm3wHWWmsfsNZmA3cCo5ve0RcRAdgR6FbvwsX4pDFBjkZERHqb5sX8gfKD3LfuIR7c8ATb%0ACi1+v7/dx9xZvJv71j7E/nLnA4HTBk3kp9PvYVjsUAAuz1jAwKhEAF7ZuYSa+touupq+pdZbF+wQ%0ARPqEjtyRPw/4CDgbcDVZPgtYb62tabLs88B2Des/a1hhra0G1jdZLyIC0DisfmT8CGIjYoIcjYiI%0A9EYNxfxlGQuIDIsEnGL80U1P8bs19/Ploa/a1GXe7/fz4f7lPLThSSo8lbhwcUXGRdx92m1Eh0c3%0AbjcgfADXj1sIQHFtCe/u+7B7LqyXqvXW8dimp7n3s1/x4f7lwQ5HpNcLb+8O1trHG742xjRdNQxn%0AWH1TR4C0Nq4XEcHj9bC7JAfQtHMiItI5LpeLyzMWMC9tDisOruLTAysp91SQX3mY57Jf4s297zF/%0A5FzmDJ9FdPiAE/av9dbx1+xX+OroJgCiw6O5Y+JNTB6U1eL5pgyezKSUCWwr3MHHB1YwM/UMRsQN%0A69Zr7A2q66t5dNMz7C3dB8Di3e+QFJXImUOnBjcwkV6sK7vWxwDNxxDVAlFtXC8iwt7SXDw+D6Bp%0A50REpGvERsRwyegL+O3sX3CLuZYhMYMAKKktZfHud/jXL37HG7uXUlJb2rjP0aoC/nvdI41F/PDY%0AVH46/Z6TFvHw9SiACHc4Pr+PF+1ifH5f915ciKvwVPLQhicbi3i3yyk/nst+mb2luUGMTKR3a/cd%0A+VOoAZrPERUFVDVZ37xojwLaNUdHWJhmzAs1DTlRbkJTb8vPzlJnWH2EO5zxKRmE95K4O6K35aY/%0AUW5Cm/ITukI9N+HhUZyXfjbnjJrF5mPb+WDfp+wp2Ud1fQ3L9n/KxwdWMGvYGYxNyuBV+xZV9dUA%0ATE+dym0TrycqvPX7T6nxg7gscwFLdr/L3tJ9rD26njkjZnb3pbUqGLkpqy3nwQ1/Ir/iMABzR8xi%0Abtos/mftY3h8Hp7Y/Bd+NutHDI5J6bGYQlWov3b6s1DNSVcW8gc5sYt9KnCoyfrUFtZvaM9JEhKi%0AW99IgkK5CW29JT+7SvcAkDV4HEMGDQxyND2jt+SmP1JuQpvyE7p6Q27mJ89ivpnFjmN7eNMu46uD%0Am/H6vXyRv5Yv8tcCzt3jW6cs4vLxF+ByuVo54tdunHoZ645u4GDZYV7f9Q7njptBQlRcd11Ku/RU%0Abgqrivnjqsc4VHEUgMvGzef2adfjcrn4+/C7+J+VT1DuqeSxTc/w2wvvJS4ytkfiCnW94bUjoaEr%0AC/nVwM+MMVHW2oYh9HOBFU3Wz23Y2BgTA0wDft2ek5SVVeP19u8hSqEmLMxNQkK0chOielN+Kj1V%0A7C3aD8DYhEyKiyuDHFH36k256W+Um9Cm/ISu3piboeGpfGfSN7ly9FGW7VvO6kNfUe+rJy4ilrun%0AfBOTPJaSkvbPQ3/j+Kv547rHqair5Jm1r3DbpBu6Ifq268ncFFQVcv9Xf6KgugiASzMuYOHoSxp/%0AjuNix3Ht+Mt5defbHCw/zH3LH+dHZ3ybcHdXlia9S2987fQXDbkJNV35alkOHAD+Yoz5LbAQmAHc%0AEVj/NHCvMeanwNs4Bfwea2272lZ6vT7q6/XLHYqUm9DWG/Kz/dgu/DhTAo0fODbk4+0qvSE3/ZVy%0AE9qUn9DVG3MzKGoQN5truWz0Rewo2smE5HEkRiV0+DrGJGQyK/VMvjz8FSsPrmHm0DMZOzCj9R1b%0A4PV52VKYTW19LfGRccRFxhIfEUdcRCwRYRHtO1Y35+ZI5VEe2vhkY7+BKzMv4ZLR5+P1+oGvp/2b%0AN+IcDlcW8PnB1dii3Ty/7TW+MeG6do186It642tHgqOzhXzjq9Fa6zPGXAU8BawDdgNXW2vzAutz%0AjTHXAA8CvwJWAos6eX4R6UN2FDvzx8dFxKrLr4iIBEViVDyzhp3ZJcdaNPZythRsp6q+mhft6/xi%0Axo8Jc4e16xh7S3N5Ycdr5FcebnH9gLAo4iJiGwv8uECBHx8ZR2rsECYmmx4rjg9WHOLhDU9S7qkA%0A4NpxV3L+yHNa3NblcnHDuKsorC4iu2gnqw6tZXB0ChePPr9HYhXp7TpVyFtrw5p9vxeYf4rt3wcm%0AdOacItJ32SKnkDdJYxu72oqIiPRW8ZFxXDXmUl6wr3Oo8ggfH1jBgvR5bdq3ylPNkr3v8vnB1afc%0ArsZbS423loKaohbXT0w23Jp1Aynhie0Nv11yyw7wvxuforK+ChcubjKLmDvirFPuE+YO41uTb+WP%0AXz1KfuVh3tz7HoOiUzhz6JRujVWkL+i/D6KISEgprC7iWHUhACZ5bJCjERER6Rqzh89k9aF15JTt%0AZ2nOMs4YMoWU6KSTbu/3+1l/dBOv7HqT8jrnznZ0+ACuHnMZUwZPptJTSXldBeWeSirqKin3VFBR%0AV0mFp4LyugoqAssrPJX48bO9yPK7NX/ktkk3MC+pe7rn7ynZx6ObnqbGW4MLF7dNvJGZqWe0ad/o%0A8AF8f8qd/GHdI5TVlfNc9kskDRhIZmJ6t8Qq0leokBeRkNAwrB40f7yIhJadB0p4d3UuM7KGMHuy%0AHvuR9nG73NxkruG+dQ9R5/Pwyq4lfO/0O1rctqC6iJfsYrYX2cZl04dO5ZqxV5IYFQ8QGDI/tNXz%0Aerwe3tz7Hh8fWEGFp5JHNz7DzvLdLEy/hDDa91z9qdii3Ty++RnqfB7CXGHcOekWpg05rV3HSB6Q%0AxPdOv4P71z+Ox+fhT5v/wj9N/yGDojUtncjJaOyqiIQEW+TMHz8oOoWU6OQgRyMi4tibX8b9L29i%0A055C/vx2Ni98uAuvT42opH3S4oczL20OAFsKtrPp2Lbj1nt9Xj7I/YT/+PJ/Gov4lAHJ/GDKt7hz%0A0i2NRXx7RIRFcO24K/nh1G+TGOns/+GeFfy/1Q+wvyyvk1fk2FqQzaObn6bO5yHcHc7dp93W7iK+%0AQXrCSO6cdDMuXM4HD5ueocpT3SVxivRFKuRFJOh8fh+22CnkJyTrbryIhIb8gkruf3kjtR5v47Jl%0A6w7w4KubqaqpD2Jk0htdnrGAgVHOc+qv7FxCrbcOcJrZ/dfaB1my5108Pg9ul5uL0ufzy1k/YWKK%0A6fR5s5LH888zf8LUIZMBOFJ1jD989Qgf7PsEn7/9H0pVeapYcXAVf1j3CI9tfoZ6Xz2R7gi+f/qd%0ATB6U1alYpwyezKKxlwfiPMqTW/+Pep9eayItCfvNb34T7Bja4zc1NR58Pn/rW0qPcbtdREdHotyE%0App7Oz87i3by372P2lx/A74eEyPhWO/TmVeTz8YEVAFyUPp9hbRgy2BfotRO6lJvQ1hP5KSit5vcv%0AbKCsyoPLBXdeOoHq2noKy2o4WlzNhl3HOC0zmdjorhui3BfotXNy4e5wUgYksf7oZmq8NVTXV7Ol%0AMJuX7OLGLu+Ziel8//S7mJE67f+zd97hcV1l/v9MVe/FkiVbtmX7uNtxie30mIQ0CElIAgmwJLss%0AZVlgl4UFdlnKsrvsj7ZL6G2pCQQS0iAJ6b04sR3X+NiWZctWtXrXtPv749wZj0ajPpZH0vt5Hj2j%0AuffOueV7T3nPec97xh3dfiS8Li/nlq6jvGAOexreJGAF0W1HONJ+lKV5laS5R14jO2SFONB6iD8d%0A/QQrQ/MAACAASURBVAt36nvZ03wgsrxcmjuVj679AEvzKhNyrQuz59Pp76am6yQt/a10DHSyunDF%0AjF+WTvJO8mJr8+WzfR2xyBx5QRASQrevhz8e+ROvNuyIbHuEJ3E7XFRkz2dp3iKW5FayMKcCb8ya%0AtwftaPUOHAlrCAiCIEyUzh4f37x7N21dAwDcduUyLlw7l62rSvjNY5rndtdT39LLV375Oh+9fjXL%0AKoYPXCYI0awtWsXKgmXsbznIc7UvR7anuVN5R+XVnD/33DO2aovD4WDbovOZ6y3jZ3vu4njXCQ63%0AH+W/tv8Pt6gb2DBn3ZDfNPQ08Ur962xv2EmHr3PQvrkZJWwt3cimkvVkeTMTep2xy9JleTO5euHl%0AeJxiughCGIdlTaseH6utrYdAQOamJRNut5O8vAxEm+TkTOtjWRavNOzgviN/osffC0CqK5VAyE/A%0ACg453u1wsSBnPktyK1mat4gF2RX8eO8vebP1EPOzyvnMpo8n/BqTFck7yYtok9ycSX36BgJ87a5d%0AHG/sAuCmSyu5avPp6NmWZfH46ye5+6nDWBa4nA7e+9alXLyuLKHXMV2RvDM6zX2t/Mer38Bvu4xv%0AKF7LO5dcO6F58OMhWpsBn5+Hqx/nL8efxsLYAueWrOfmpddhWSF2NO3mlfodHOusGZRGhiedTXPO%0AYUvpRsoz557RUfK+QH9kWTqAgtQ83rboCjbOWTcjl6iVvJO82NoknUuIGPLCpJGCJ7k5k/o09DTx%0AO/1HDrcfjWzbUrqR6yuvwevycqyzhsNtVRxuP0p1x/FhDfsQFiErxFsrLuUdlVcl9BqTGck7yYto%0Ak9zE6uMPhHC7HJM2KvyBIP/z+90crGkH4KrN87np0vjLYe6pauFHD+6jb8CUa5dvnMfN2ypxOWee%0AgTFW2roGeO1gExkZKaxblEdGqkw7GI69zQd4tWEnW0s3sTIB8+DHQrxy7Uh7Nb888Dta+9sAExG/%0AL9A/aF660+FkVcFytpRuYGXBMtxTOCre1t/Oz/b9huqoDoXyzLlcV3k1ywuWTtl1TAVS7yQvYsgn%0ABjHkkxApeJKbM6GPP+jnseNP89jxpyPG+Zz0Im5RN7BkGNd4X9A/qmH/8XUfnFVryEveSV5Em+Qm%0ArM/hYy08+EI1L+ypoyg3jRsuqmT90sIJGfTBUIjv37ePXYebAbhwTSm3XbVsxLRqm3u4457dnGrv%0AB2DVonw+fO0q0lOT0/3XsszYqzOBo6iWZXHweBtP7apl16FmQna70uV0sHFZMdvWl7G4LGfGz2+e%0ADgxXrvUF+rhb389rjbsGHV+WWcqW0o1smnNOQl3nx4tlWbxxah8PVj1CU19zZPuyvCW8Y/FVzM8q%0AP2vXlkik3klexJBPDGLIJyFS8CQ3idbnUNsRfqv/SFOvqUzdDhdXLNjG5RWXjmvuWrRhX9VxjDnp%0Axdy09NoZ6S43HJJ3khfRJrlp7/Hx+OsneezV4wRjgkItLsvhpksrWVKeO+b0LMvi/x5+kxf3Ghfe%0ADUuL+PB1K8c0ut7V6+P79+1DnzCj+KUF6XzixjUU56WP447OPPUtPfz4wQPUNvewrCKXtZWFrK4s%0AoDh35CBnw9E3EOClfQ08tfMk9S29Ix5bXpTJtg1lbF1RQoo3cQHchPExWrn2esMunq19iflZ5Wwp%0A3cS8rLln4SqHJxgK8mLddh4+9jhdvu7I9o1z1vH2RVdSOM2XrpV6J3kRQz4xiCGfhEjBk9wkSp94%0AweyW5lbybnU9czKKE3Gpsw7JO8mLaJOctHT08+dXjvP87rqIAe9wwAZVzNG6Dlo7ByLHrltcyI2X%0AVDK3MGPENC3L4vdPH+Ev208AsLwij3+4aQ0e99gNzkAwFAmCB5CR6k6qIHgv72/gV4/qQcvohSkt%0ASGdNZQFrFhWwZF4ubtfInRcnm7p5alctL+9rGJReRqqbC9aUctnGeWRkpnLf04d5YU9dZOoBQFqK%0Ai/NXlXLp+jJKC0bWRUg8M6Vc6w8M8NSJ53ii5tnIEn4uh4uLyrZyxYJtZ9V7YDLMFH1mImLIJwYx%0A5JMQKXiSm8nqEy+YXYYnnXcufjvnlqwXd8lJIHkneRFtkot4BrzTAVtXlfK2rRXMyU/HHwjy5I5a%0A/vzyMXrsNd4dDuMi/44LFpGXlRI37YdfOc49z1QBsKAki0/fcg5pKeN3jY8XBO/aCxaybH4uZYUZ%0ApJ+F+eI+f5C7njjMc7vrAHNNW1eWcKyhk5OneoYcn+p1sXJhPmsWFbCmsoCcTPPMAsEQOw+d4qkd%0AJzl0smPQbypKsti2vozNy+fg9bgG5Z3uXh+v7G/kqZ0nh5xveUUe29aXs25JwayOKzCVzLRyrcvX%0AzSPHnuD52lcIWeZ+Ul0pXF5xCZfOu5AUl/csX+H4mGn6zCTEkE8MYsgnIVLwJDeT0afL180v9v+W%0Ag22HI9vCwewyvTKaMlkk7yQvok1yMNwI/HmrSvmra1aQ5nYM0aen38/DLx/n8ddPEgiafV63k8s3%0AzeOqzRWD5q8/+0Ytv3xUA1CSn87n3ruerPTJNf5jg+CFycn0UlaYwVz7r8z+O1MGfn1LDz+4f1/E%0AgC7ITuUj161i0dxswDzbvUdb2FPVwoHjrfj8Q9/zipIsFpZksetwMx09vsh2t8vJucuL2ba+nIWl%0AWYM6dOPlHcuyOHyyg6d2nmSHPjVoOkReVgqXrJvLWzbMS9rYAjOFmVquNfU289DRR9nZtCeyLceb%0AzftW3Mzy/OkTEG+m6jMTEEM+MYghn4RIwZPcTFSf450n+MneX9M2YOZ9zkkv4t3qBlnnPYFI3kle%0ARJuzy3AG/NaVJbz9vAWUFWeOqk9rZz/3P1/Ni3vrCbd0MlLdvP28BVy6vpzdR5r5wQP7sCzIz07h%0AX967gfzs1IRcf21zDz95cD81Td2jHhtt4JcXZbJuSSHZk+xMiHWlP2dJIX99zfJho8j7A0F0TTu7%0Aq1rYU9UcCd4XS2FOKpeeU8YFa0qH7fAYLe90dA/w7O46nn2jjrau01MhstM9vPPiSs5fU5rQYHzC%0AaWZ6uXa88wT3H3mYQ+3Gw8aBgysXbOPqhZdPi/g7M12f6cysMOSVUtcBfwQswGF/3qu1vlkptQD4%0ACbAVOAb8o9b68XGeQgz5JEQKnuRmIvq8VPcadx+6L7L8zKXlF/COxVePK5idMDqSd5IX0WZqsCyL%0Azl4/dae6qWvppba5h7pT3VTVdcY14OfkmwBy49Hn5Klu7n2mit1VLZFtBdkpdPT4CAQtMtM8fO69%0A68/InO3uPj91zT3UNfeYe7P/oke3Y3E5HaypLOCC1aWsriwYdc56NPFc6W++dDGXbSwf8zQoy7Jo%0AaO1lT5UZra9p7GLh3Gy2rS9nzaICnM6R0xmrNsFQiDcON/PkjpOR5f7ATG+49fKlLC7LGdP1CmNn%0ANpRrlmWxp/kAdx78Q2Q64JLcRdy28hZyU5L7nZoN+kxXZosh/y/AucDfYgx5gH6tdadSajfwBvBf%0AwPXA54FlWuuT4ziFGPJJiBQ8yc149PGHAtxz6AFeqHsVAI/Tw3uW3cimknOm4lJnHZJ3kpfppo0/%0AEOTl/Y28sKeekvx0rrHnjSeaAV+QgzVtWECK24nX6yLF48LrMZ8pHidet2uIsTecwV7X0kt3nz/u%0AueIZ8GEmoo+uaeMPz1RxtK4zsi3F6+KfbzmHhaXZ43sQk2SsBn5WuoctK0o4f3UJ8+dkjZhmrCt9%0AYU4qH37HaVf6qWIi2uyvbuWuJw4Nin6/dWUJN15SOWxsA2H8TLdybTK09bfzf/vv5GjHcQAyPRnc%0AtvKWKXe1D1khOgY6aelvwx/0o/IXD+sdMJv0mW7MFkP+18BxrfXnY7ZvA+4HirXW/fa2x4Hntdb/%0APo5TiCGfhEjBk9yMVZ/2gQ5+uvfXVHfWAFCQms8HV/8V5Um2/MxMQvLOmSEQDHG0rpPegcC4fud0%0AOIwh6nGRnuqmuDCL/r4BnA4HXrczKQM79vT7eWZXLY+/fpLOKCNwJCN4InT2+Hhyx0me2nkyEkhu%0AJDxup23gm8+uXv+wBns0BdmpxsW8OIOL1swd9tonmncsy2KHPsV9zx+ls8fH3123iuULkmfJqtrm%0AHl7aW89L+xqGGPXzizM5f3Upm1fOGeJ6P15X+jPJRLUJBEM8vbOW+1+ops/OuykeF287r4K3bpqP%0Axz01rtEhy+LFPfW8vL+BTcvncMm6uUmZ9yfCbKtzgqEgDx39C4/XPAOcGVf7aEO9tb+Nlr42Wvtb%0Aaelvo6W/jbb+doLW6XgZW0o38t5lN8V9p2abPtOJ2WLI7wC+rbX+Vcz2zwFXaK0vidr2RWCL1vqq%0AcZxCDPkkRAqe5GYs+hxpr+an+34dWZd1Rb7itpW3kOFJrnWQZxqSdxJHIBji4PE2XjvYxM5Dp8Zk%0AbI6XsFEaHoHOSHVzxbnzWb+0KOHnGo2Wjn4ee+0Ez+2uG7QEWHFeGi0d/SO6pY+HxtZe/rK9hhf3%0ANeBP4DsaNtijg7+VFqSPOVp8IvJOKGSN6iZ+tgiGQuyvbuOFvfW8cfgUgeDptlq06/2yijzufurI%0ApFzpE81ktens9fHHZ4/y/O66SGyD4tw03v2WJaxdXHBG7+tIbQd3PX6IYw1dkW0bVBG3X7V8RgTi%0Am611zr7mN/nVm3cnxNW+L9DP3uYDvHFqH7Xd9UMM9bFw09J3cEn5+UO2z1Z9pgOzxZDvBh4ENgAu%0A4A/AF4BvAoVa61ujjv0w8FGt9epxnEIM+SRECp7kZiR9LMvi2ZMvce+RhyJLt1xZsY1rFr11WgSG%0Ame5I3pkcU2G8j4bDAR+6diXnLp8zJeeraezi0e01bD/QRCiq/l42P5crN1ewelE+rZ0DIwaKG4tB%0AX1XXwaOv1LDz0CmiWwmrFxVwxbnzKMxJZcAfwucPMmD/+fyhqP+Dg/aned0TMtiHYzblne4+P9vf%0AbOTFvfVU13cN2ud0OCLvwdlypY8lUdocb+jizicOcSRqubtVC/O55bIlCY9n0NY1wD3PVPHy/obI%0ANrfLGVn1oCjXRPxfUHJ2n+1kmU35JpbJuNqHjfedTXt4s0UTGMFw9zjd5KfmU5CaR35aHgWp5i8n%0AJYe7Dt5LY28TToeTj6/7IEvyFg367WzWJ9mZ8Ya8Umo+UA38Avg2sBC4A7gPyARcWuvbo46/Hfic%0A1no8k1Wszs4+gkF5uZMJl8tJdnYaok1yMpw+vqCfOw/cwyv1OwCz9urtq29hXfGqs3Wps47x5J2u%0AXh/P767n5KlullfksWl5Manesz9CFApZnDzVTW9/IL4R5ztt6A1Ebfd6XBTlpFKYm0Zh1GeKxzXi%0A+QLBEAeOtfHam428rk/RE+OunZ7qZsPSIs5dMYfSgvGNQAdDVsQY9QdDuNxu2jv66BvwD76fgPnc%0AoU/R3efH5XTwsRvXnLGRecuy2F/dysOvHGff0dbIdocDNi2fw9VbKuIab80d/fzpxWqefWPo0m3v%0AuHAhJTEGfciy2H24mYdfPo4+cTr4mMvpYOuqEq7eUkF5ceYZucfxMlvrnZOnunlhTz0v7q2no/u0%0A6/0GVcQH3raCjLSpd6WPJZHaWJbFy/sbufvJw5EI9y6ng8s3zePaCxaSOcn79QdCPPpqDQ++UB3x%0AbElPdXPDRYu4cO1c7nzsUMTbwe1ycMtlS8+qt8Nkma35JkwwFOSBI4/yl2NPA8bV/upFb+FtlUMH%0AL/r8few+dYAdjbs50DzUeC9IzWNFoaIwLZ+CtHwKU/MoSMsny5s57PvR0NPEV1+9g/5AP1neTP5l%0Ayz+Qn5ob2T/b9UlmbG2SLuMnekQ+V2vdHvX9BuA3wM+BvDgj8h/WWq8bxymm1Vp5gpCsNPW08M0X%0AfkR1+wkAyrJK+NQFH6Isu+QsX5kQy6GaNh5+qZrnd9Xii+qhT/W6OG/NXC7bNJ+VY4gknUg6ugfY%0ApZt47c1GdukmunpHn/s8VnIzUyjOT6M4L505+ekU56dTnGcMzpf21PHKvvoh58tI87BlVQkXrC1j%0A7ZKiKZtLe+RkO5//wYv09Adwu5z8299sZr0qTlj6wWCIF3bX8cenj3C07vSopNfj4vJz53PdxZWU%0AjGFksqmtl3uePMzj249HXLSdDrhkwzzeddlSivLSeGbHSe579ggnGk8vl5aW4ubKrQu49sJFFOam%0AJey+hMkTDIbYdegUL++tZ+n8XN66uWLaGpdjoW8gwD1PHea+Z45Epni4nA6WL8xn0/I5bFw+h3lz%0AssYVmf+1A4389IF91LeY4IAOB7x1cwXvu2o5OZmnA+w99XoN3793DwM+Y8idt6aUj998TlJ0mggT%0AY2fdPr736i/o8hntVxQt4eNb/5pUVwqv1+3h5RM72N3wZmTlnjBFGQVsnbeerfM2sChv/oTy3Ou1%0Ae/jaCz8AoDK/gi9v+ye8LnmXpglJV8ie0XXklVLLgf3AF4FLtdbbovZ9Cdg83jny0kuVfEgPYnIT%0Aq8+BlkP8dM9vInPFzilezW2r3kWqOzHrJwtjZ1hvCX+QVw808uSOk4MibANkZ3gHBTUD41J7wZpS%0ALlhTGjF6E4llWRxv7GLPkRbeONJMVW0HY6k6HA4TrCrF6xo0tzzF46TfF+RUe9+EOwGiR95XLswf%0A1xJdY2Gs5drhk+187c5dDPiDeN1OPnXLOSyryJv0+ZvaevneH/dRXX9a/6x0D5dvnMdbNpYPu4b3%0ASAw3Qp+Z5hmkQ15WCm/dNI9L15cn7bxgqXeSlzOpTVNbL7994jA79Kkh+wpzUlm7uJB1SwpZXpGH%0AdxjvnrrmHu587BB7j55ejnBJeQ7vu0KxYJjVC2pPdfPdP+6l1l4RoDg3jY++c/WUr3YwWSTfnKa1%0Av52f7vkNVe3HAEhzp+IP+uOOvG8oWcuGOWupyE6MN8afqh7joarHANg6dyPvX/kuHA6H6JPEzPgR%0AeaXUW4G7gPKoyPS3Av8L3Aw8gIlaP2DvewITtf7L4ziNzJFPQmROT3IT1qe5pZOHjjzGo8eewsLC%0AgYNrF13J5RWXzOiRnGQmNu80tffxzK5ant9dN2i+t9fjZOvKEi49p4x5xZlU1XXy4t56tr/ZSN/A%0A4EaHmpfL+atL2bisaFKu930DAQ4ca2Pv0Wb2VLXQ3j103eu8rBTWVhawalEBBdmpkWBw4aXI3C7H%0AqO/WgC9Ic2c/LR19NHf0R/7C36MNzPQUN+csLWTTsmJWLEi88R7NeMq1g8fb+J8/7MYfCJHidfGp%0Ad6+jcu7E1yveoZv4v4cPRiJ3F+emccW58zhvdemoUw/GQktH/5A59ABzCzO44tx5bFlRMmVeDRNF%0A6p3kZSq0Od7QxRtHTNl0rL5ziLumx+1keUUeayoLWLOogMLcNHr7Azz4YjVP7jgZee/zslK46dJK%0ANi+fM3pZ5Q9y5+OHeGFPPWBc7d+1bQnb1pdNmzpU8s1gYqPahylIzeOc4jWsL17D/KzET6UIWSF+%0AsvfX7GneD5wOfif6JC+zYY58JnAAeA74d6AS+AnwP/bfHmAv8BXgWuBzwEpZR376IwVPcuN2Oxlw%0A9/CtF37KsU7jSp/hTuf2lbeyvGBq11MVBuN2O8nJSee5HTU8/toJ9la1DGqQluSnc+n6Ms5fVUJ6%0AnGWkfP4gOw+f4sW9DRyobh302xSPi42qiPNWl1JakG7mp/uC+AJmDrjPnuvt84fs7fYcdl+I2uZu%0AdE37ICMPzOjt4rIc0ziuLKS8KOOMN2DDhn7/QICKkqwzarxHM95ybd/RFu64dw+BoEV6iptP33IO%0AFSUjr/sdiz8Q4g9PH+GJHaZadDjg+gsXcfWWijMydaKlo59Ht9fQ0tHPxevmsrqyAKcYJMIkmWpt%0AOnt87D3awp6qFvZVt0Y6wKKZW5hBd6+PTrtj0O1ycuXmeVyzZQEp3vF1jr24t55fP6bx+c29JWNU%0A+97+AMcaOqmu78TpdHDhmrlkpnkk3wzD/paDPH3iBcoyS8+Y8R5LX6Cfr7/+3UHB75YXLRZ9kpQZ%0Ab8hDxJX+f4EtQBfwQ631f9j7FgE/AzYDR4BPaK2fHucpxJBPQqRiSF4sy+LVxtf5/aEHGQiYQEGL%0Acxfy/hXvJj918u6/wsTo6fdzrL6Lo/WdvLSvgcbW3sg+hwPOWVLEtvVlLK/IG3NjorWzn5f3N/DC%0A3sHpTZbMNA+rF+WzprKQlQvzJx1carowkXJt16FTfO++fYQsi8w0D5+59RzKisYWHK6pvY8f3r8v%0AsuxVXlYKH7p2JUvn5Y7yy9mJ1DvJy9nUJhAMUVXbwZ4qY9jXNvcMOWb90iJu3raY4knEfaht7uGH%0A9++LpF+Ua1YMOBuu9j5/kJqmbqrrOzlW30l1fRcNMXVARqqb6y5cxGWbyiksyJJ8kyQ09jTxtde/%0AS3+wn0xPBv+69R+pLC0TfZKQWWHITwFiyCch0qBKTrr9Pfz24L28cWofAE6Hk7cvvILLKi6WpeWm%0AkAF/kJrGLqrruzhW38nR+k6a2vqGHJed4eWitXO5ZN1c8rMnHq/AsqwRXe+Hw+t2RuavZ2eksHJh%0APmsrC1hYmp20a22fSSZarr16oJEfP7gfC8jJ8PLZ96wfdbm3WFf6VYvy+cDbVpA9gXnwswWpd5KX%0AZNKmub0vMlpvAZdvmsfKBfkJSTvW1d7ldHDtBQvZumLOGQsOGQyFqGvupbq+M/JXe6pniPdUmOjl%0ACQHKizL4yI1rmVeQfta1EQx7mw/wwz2/AKAiu5z/vPzT9HT5RZ8kQwz5xCCGfBKSTJW2YDjYephf%0AHbibDp8JlFWaVcxtK26hPKPsLF/ZzCYYClF7qsduYHVFGlmhYcpZl9PBsgX5XLSmlHOWFCbcbdzn%0AD3LgWBu+QHBIsLnouewej3PauFRPFZMp157fU8fPHz4IQH52Cp99z3oKc4Y27GNd6Z0OB9dftJCr%0AtlSIHqMg9U7yMtu0iXW1B+PKH56fv7g8Z8JleyAY4nhDFwdr2tA17Rw+2RFZJi8ec/LTWViaxcLS%0AbBaWZjO/OJNjDV3c9fghappOr0ixaXkxN11SGbdcEqaeh6sf58/VjwNw8YIt3LLknQSD08o+m/GI%0AIZ8YxJBPQmZbpZ3M+EMBHqx6hKdOPB/ZdlH5Fj6w+d30dQVEn3FiWRb9viBdvT66ev32n4/O6O99%0APrp6zGdnjy+yvFcsDqCkID3SwFpYms2CuVnMKcqWvJOETLZce2rnSX7z2CHAuN1+9j0byMs6vaRV%0AU3sfP7h/H8fFlX5CSL2TvMxGbWqbe/j5w28OWWUEzDKOKxfms2ZRAasrC8jJGN7TZjyGe15Wil2X%0AZLGgNJuFJVlxY6kAhEIWz+2p477njkYCiHrcTq7aPJ+rtlSMO4jmgC/Im8fb2HO0hf3VLTgdDlYt%0ALGDN4gKWzc/F4558UM7ZRMgK8dO9v2a3Hfzu3cuu48K5553lqxKiEUM+MYghn4TMxko7GanrbuAX%0AB35Lbbdx88v0ZHDrshvZULpa9BkHIctib1ULj712giO1HZE1i8dLfnbKYKO9JIu0lMHBkCTvJC+J%0A0ObRV2v4/dNHACgtSOczt64nO8PL6web+Pkjb0amPYgr/fiRvJO8zGZtwq78u6taOHi8DV+c+19Y%0AmsXqRQWsXVzIvOLMMRnuDgcsKMlm2fxcFpflsHBuNrlRa92PlQF/kEe2n+BPL1RHPMXys1N417Yl%0AbFRFI8ZkaWrvY8+RZvYcbeHg8XYCwyyP5g2vGLC4kDWLCijIkaVtx0JfoJ9v7PguDT2ng98tyVt0%0Ati9LsBFDPjGIIZ+EzOZKOxmwLItnT77EfVV/JhAyc2yX5y/lfctvJiclW/QZI4FgiFf2N/KX7TVx%0AAyRF43I6yM7wkpXmISvdQ1aGl6w0L9kZHsqKMllYmj3iqEsY0SZ5SZQ2D75Qzf0vVANQXpTJ0nk5%0APLWzFhBX+skgeSd5EW0MPn+QgzXt7Kkyy+Q1d/QPOcbhgHjN8GjDXc3PY0l5zpCO4IkQ1mbvoUZ+%0A/ajmzeNtkX1qXi63Xr6UecUmQGcgGOLwiXb22DEG6luGBlFNT3GzalE+oZDF/mOtcWOylBWZaQZr%0AKwupLMvG5ZQYPcPRPNDMf2+/gz6/CX732U2fIC81vpdWyArR3NdKfU8jDT2N1Nt/LqeL21fcSlF6%0AwRRf/cxGDPnEIIZ8EiKVdnz8QT+67QhBK4jX6cXrCv95SHF57W0e3M7hK2fLsghaQXxBHwNBH76Q%0AP/K/P+hnIOTjxdpXOdCqAXA73VxXeTUXl58XCWgn+oxMb3+AZ3fX8sTrJ2nrGohsz8nwcsGaUopy%0A02yD3UtWhoesNC9pKa6ELE0j2iQvidLGsizuebaKR16pGbRdXOknh+Sd5EW0GYplWdS19LK3qoU9%0AVc0cPtkxKEDdmTLcY4nWxu8PsvNQM3c/dTjSyeBwwPmrSunzBdhf3Uq/b6hhXl6UwZrKQtZUFgwy%0AzAPBEIdPdrC3qoXdVc0jGv6rFxWwYkH+oOlGgtGnqreKr73wAwDmZ5XzD+s/TMdA5xCDvbG3CX9o%0A6FKLAGWZpXxqw0fxusTLK1GIIZ8YxJBPQqTSHkpjTxM/239nxM19JJwOp23YeyKFrjHW/fhCPkLW%0A2J7p3IwSbl95K3MzSwZtnw76NLb20jsQYF5x5pStE97WNcDjr5/gmV21gxorpQXpXHnufLasLMHj%0APrPXMh20ma0kUhvLsrjricM8aQe1E1f6ySN5J3kRbUantz/AgWOt1Lf2UjEn64wZ7rHE08YfCPLo%0A9hP8+eVjgwL2hfF6nKyoyGdNZQGrx+Eqf6q9L7IM4MGatrjT1Irz0iKdF8vm5816wz6sz69fv4+H%0Aqh4DwIEDi5FtNZfDRXF6IZmeDA63HwVgc8kG3rf85oQMOghiyCcKMeSTEKm0B/Nawy7u0vfiC/qm%0A5HxOh5NLys/n2kVX4nENDXSTzPq0dvbz+6ePsP3NJgBSPC6WlOeg5ueybH4eFSVZCTfsT57qR6q3%0AlwAAIABJREFU5i+v1vDKgcZBIyJLy3O4cnMFaxYXTJmbczJrM9tJtDYhy+LFvfW4nU42r5wjrvST%0ARPJO8iLaJC8jadPa2c8fnqni9YNN5GensKaykLWVBagEBK8b8Ac5eLzNNuybaekciHvcbDfsw/q0%0AtHbxw12/jAS/CxM22Esz5lCaMYeSjDnMzZhDUVohLqcLy7L46b5fR5YdvkXdwAVlW87Grcw4xJBP%0ADGLIJyFSaRt8QT/3HH6AF+u2A6bAva7yKtYWrcYfsl3jY1zk430HB16XGZ2PdsE//f30/x6nlwxP%0AGqnu4XvIk1EffyDIo6/W8OdXjscdAQgzWcPesix6BwJ09fppauvlqZ217Klqiex3AOuXFnHl5vlU%0AluVM5pYmRDJqIxhEm+RG9EleRJvkZSzahCwLB5yxkVzLsmho7UWfaEfXtHOwpo2O7vgDHxHDfl4e%0AmekeBnxBBvxBfIEQA74gPr/93R9iIPK/+XS5nJTmpzO3KIOywgzmFmaQMUxU/2QhWp/u/j6erHkW%0Ah8MxxGAfib5AP1977Q6a+ppxO1x8csPfUZE9b4ruYOYihnxiEEM+CZFKe6grfX5qHn+z6j0syJ5/%0Alq8sufSxLCvunLxLzilj9aICDp9o52BNO8cbuuKuvZ7icbG4PIdl83NZUJJtlobrs5eC6/HR1een%0As8cXWRauu9c/aNQ9jNvl5II1pVyxaR5z8tPP+H0PRzJpIwxGtEluRJ/kRbRJXpJRG8uyaGzri0Tu%0AH8mwnyw5mV5j1BdkJKWBnyh96rob+Prr38EX8pOfmsdnNn2cTE9GAq909iGGfGIQQ34UgqEgHb5O%0A8lJyp2xeTDJWDFNJrCv9msKVvG/5TaR7zp6BGE2y6FN7qpu7njg8KErusvm53HLZ6Si5YfoGAhw+%0A2YGuaRvRsB8vGalutq0v5y0byskeQ1T5M02yaCMMRbRJbkSf5EW0SV6mgzZjNeydDgcpXidet4sU%0Ajwuvx0WKx2l/uhjwB6lr7qGjZ/ROgZxML3MLMshI85DiduL12mm6naTY/0efI/x/eoqbrHQPaSnu%0ApAuAu71hJ7888DsAVuQrPrL29kgQZGH8JKshf+YjawhTxv6Wg9x7+CEae09RmbOAqxdejspbLIEu%0AzhDxXOmvX3wNl5SfL888ip5+Pw88X81TO2sjxniBvW7thmHWrU1LcbOmsoA1lWb5lNEMe6/baaLK%0Ap5vo8tn2Z1bMZ3lRBl7P5Ob6CYIgCIJwZnA4HJTkp1OSn84l68qwLIvmjn4CwZAxqL0uvG4Xbpdj%0ATG2t7j4/dc091DX3UGt/xhr4Hd2+SXkBuJyOQe2N7HQvmTHfs9I9pKe48QVCtvt/KGpqgPkeCIZw%0AuJx0dPXTPxDEFwiSneFlbqHxHigrzCB9jN4D55asp7rjOM/VvsyBVs0jx57kmoWXT/geheRkWhny%0APv/QZTAEaOo9xb2HH2Jfy8HItqqOY3znjZ+IQX+GSGZX+mQhFLJ4bncdf3zuKN19fgA8bidXb6ng%0Ays3zSRmHQR3PsG9q6yMj1U1WupcUrxjngiAIgjDTcDgcFOWmTfj3mWkels7LHbLUZ6yB39jaS789%0ABz/auPb5g3Gn6EUTDFm0d/toP0NTAqKJTA+w/0Yy8G9Y8nZqumo51lnDI9VPsCB7PisLVMKvybIs%0A+gJ9dPm66fL30O3vocvXTbevh25/Ny6ni8vmX0y2Nyvh557tTCvX+hu+9U2rJKWclcWVrKwoYnFZ%0AzqxuwPcH+nn02FM8deJ5gpbp5Mj2ZrFxzjq2N+yk298TOfZMGvTTwVUrkYzFlb65ow9d005NY7dx%0A2bIL2oKc1CmPVj3V+oRCFodPtvPbJw5T09Qd2b5xWTE3X1pJYc7EK+SZxmzLO9MJ0Sa5EX2SF9Em%0AeRFtJkYgOHQUfcAfpKc/QFevicfT2WvH57H/7+710dnrj7vsXjwcDhMHKC3FjcftxOt24nE7ae0c%0AGPP0gLLCDErzMyjMTaUwJ5XCnDRcqf3csfd79Ph7yXCn85lNn6AgLW/M9943EKClo5/mjn7q2zvY%0A17mTXkcbTs8AQecAA1Yf3f6eUZdKfvuiK7hywVvGfN5kI1ld66eVIX/z3R+xAKyQg1B3LnQXMMdT%0Azso5s8uwD1khtjfs5IGqR+j0dQHGrXvbvAu5csE2Ut2pDAR9PF/7Mo8ff2ZUgz4QDOF0OiZsYI6l%0AYvAH/QTHuB56GK/LM+p8nkAwxImmbqrrO2np7Kc4Ny1iNI/V/WgsWJbFQNDHH488FHGldzqcXL/4%0AGi4tv4CWzv7IXC5d0x4J5DbknjxOSgsyhvSmnkkDf7IVdyhk0d3vHxRQrqvXZ4LK9fmHBJrr6fMP%0AWvG0vCiDWy9byrKKsVccswVpVCUvok1yI/okL6JN8iLaTC2WZTHgD0YM/L6BAB53eI69M2revZkq%0A4PG44uozlukBI5Ga34qjcjs4IMMq5JLMm5iTm0FhThq5mV66ev00d/TT3NFHc0d/xHBv7uijpz8A%0AjhCu4ho8c6twePxjvn+v00OmN5PitEJuWvoOSjKKx/0MkwUx5AGlVArwfeAGoBf4ptb6W2P9/bvv%0A/nsrxFD3+rNl2FuWhQVjMsB6/b0caa/mZHcdBan5VGSXU5xeNO7AE8c6a/jDoQc51lkT2baqYDnv%0AXPI2itOLhhw/nEFf6J5LQe9qmusyqTvVi4VFVtrQecXZceYZZ6V7yEjzRO47XsXQ7evhSPtRDrUf%0A5XBbFXU9DeO6T4BUVyqLcxewJK+SJbmLmJtRSlPbAMfqO6m2/040dRMIxn+Hc+2R8Fj3o4Czn+Od%0AJzjRVUuPv9cs+xbyR5aH8wX9+Ozl4vxBHwP29+jexlxvLuemX0lzfeqIhntmmoe+gcCoblnRBv6c%0A/HSK7J7UgpxUcjK9kzLyY/WJGOaR6O7hSO+2YR61vavXR3efn4kUExmpbq6/aBEXr5uLyykBVuIh%0AjarkRbRJbkSf5EW0SV5Em+RmvPrEM/Ab23pp6xoY0m5zz63CU34YgEDjPPzHV47hiixc+fW4yw/j%0ATO07vbkvi+BAKpbfgxVIAb8XK+DB8qdgBbzg90DAS2F2JmWFmSwozeLyjfNIS5lWM7oHIYY8oJT6%0ADnABcBuwAPgVcLvW+o9j+b0v6Ld2HjvA/qbD7Dt1mPq+WkYy7ENd+Tj6s/AEcvCGsknxeAZFtIzu%0AEQv/HwxacdejHPCH8AWCUetWGvcaHMZYizV4U9MsBrxNdFBPU+AkpwYah1xnqiuF+VnlVGTPY352%0AOQuy5w0bbb5joIsHqx7hlYbXI9vmpBfxziXXDjvfJWRZNLX1UV3fyZH6Fg507aIj/SAOz+kevGBX%0AHoHaxYQ68zGrao8Nl9NBQXYqBTmpFOelUVzsoYt62q06GnwnaOwber+TxQq6CXXlEerMJ9iVj9WT%0ABZw2ENNT3PQOBAb/yBnAmdGBM7MDZ0YHjowOnCnxje6x4uoqofvQSggOHfHPy0ph2fw8s+5pRR5F%0AOakEQxaNrb2DelFrm3toausb1cAHcLvMsy7MSaUgJ812lzpt6GdneIx71zCGeXefnz5fkLaOfjri%0AjJhPlLQUF1lpXrIyPOYz3UN2hpesNA/ZmV5WLSwgMy05lnRJVqRRlbyINsmN6JO8iDbJi2iT3CRK%0An0AwRGvXAC3t9gh7Zz+nOvo46Hyc/tQ6AHxVqwm2lA35bU6ml8KcVFLy22hO20UXzZF987PKuX7x%0A1SzJraS92zfEQ6C2uYe+2Ha4zQ0XLeJt5y2Y8D2dbWa9Ia+USgeagSu01s/b2/4VeIvWetsYkxm0%0A/Jw/6Ke6s4aDLUdGNOzBGPdWfwahvkysvszIpzWQDlYCRgtdfpxZbbiyW3BmteFI7yTeIKoVcuBw%0ADv/MszyZVGQb474iex7lmXN5rXEXj1Q/QX9wADAdAFctvIxLys/H7XQTDIVo7/JFXGIaWnupru/k%0AWH1XXMPWXXwCd2n1IIPeQwoe0nCGUiDgJeTz4B9w4+tz4+/3YAW8WH7v6Z42dwBnViuurFac2a04%0A07uJhzPkJdsqochThpsUAsGQ/Wed/j9gfw+d/u4PWlgpXbiyW4d9lk7LQ76rlMU5i9hQtozKgnKq%0AWk6yv/Eo1R0naBqoo4+OYfsnrJATy58CQReEXFgh+9P+PuT/kAtrII1QRyHhROMZ7mONQRAIhuIa%0A+KfaTXTWqSaeYT5SBHiPW0bZJ4s0qpIX0Sa5EX2SF9EmeRFtkpszrU+vv5f/fu3btPS34Xa4ubHs%0Ar3D7c8lK95jBoewUGvoaeaDqYd5sPRT5XWFaAdcuupL1xWtGbONalhVj4HdT19yLPxDitquWUVEy%0AfYPdiSGv1FbgWSBdax2wt10MPKy1zhhjMiOuIx9r2Df01REkfs/Q6RQdOP2ZOPqzCPVl4gx5cbsc%0AuFwO3C4nbqcTt8tpf3fgcjnt7WZ/b6iTpsBJuq2WuAajFXAT6h48iuzwDpiR4eiRYtfYIvIvSl3J%0A/OBGujqdEcO9rWtg1JHdzDQPC0uzWViaxYLSbMqKU9ndvmOIy/1ksQIeQl15BDvzCXXlY/VmMZ6R%0A/nikpYUoLu/Hm9dGn6eJVn8T1jjHlJ04yfcWkkURzv48etsyaGn04B/7VB8A0lPdLCnPnZDhPlZC%0AlkVnjy8yP+n0XKX+yNylsRj6YcM8O9NLQU4aqR4nmWme01MoYgx2McynHmlUJS+iTXIj+iQvok3y%0AItokN1OhT03XSb654/sEQgEK0wr4zMaPk+5Jo6WvlYeO/oXXGndFjs30ZHD1wss5f+65uJ3T1y0+%0AEYghr9QNwHe11nOjti0D9gPFWuuWMSQzoiEfS8gK0dLXRkNvI/XdjdT1NNLQ20hDTxP+0DgtuDES%0APa97YdYCsp2F9PSFA12YpSnqW8IjsL0M+IOAhSO1Z7Bhn945aOQ+1J2D7/gKrJ6cUa8hxeuiYk4W%0AC0uzbOM9m8JhDM6BoI8djbtp6W81S0X4e+j2ddPlN8tG9Ab64pzhNOnuNJbkLWJt2XLyrTk4+nNo%0A7RyIMjyNIdraNYDb6YhMaxg8pcFFSlTQj/D3vKwUFpZmMyc/fdAc8V5/H1Ud1Rxqq+Jw+1FOdtUN%0AMeyL0gqMV0NWORXZ85mXNRevyzvqs5sORBv6LR39dPb6yEz1DGuYS8WdvIg2yYtok9yIPsmLaJO8%0AiDbJzVTp81Lddu48eA8AqwuXU5RWyHMnXyJgr4DldXl5y7yLuGz+RaS6U8/YdUwnktWQn8rulXRg%0AIGZb+HvKWBNxucYzauik1FNEaXYR57AqsjVs4Nd1N1DfYxv53Q3UT8DAT3WnsiR3IUvzK1maV8m8%0ArLm4nGMLsBeyLFo7+qlt7qH2VA+1p7qNK8qRHvr9fhzpXTjTO7F8KYQ6igiPbHs9Topy0uzlJcxn%0A9PesdM+YR4nd7lQumr952P3BUDCyHmSXzzbyfd04HA4W5y6kLKsUj9tNdnYanZ19BKfAJTzbncE5%0Aaas4p8Ro2uvv43DbUU71tTA3Yw4VOfPIiFoKbiZSmJtG4RjXVQ3nmfHlHWEqEG2SF9EmuRF9khfR%0AJnkRbZKbqdLnovlbONZVw4u129nb/GZku9Ph5MKyzVxTeTk5Kdln9BqmG8maZ6ZyRP5G4I5hRuQL%0AtNbtU3IhgiAIgiAIgiAIgjCNmcruhVqgUCkVfc4SoE+MeEEQBEEQBEEQBEEYG1NpyL8B+IEtUdsu%0ABF6bwmsQBEEQBEEQBEEQhGnNVK8j/wPgfOCvgXLgF8D7tdYPTNlFCIIgCIIgCIIgCMI0ZqrXEvgk%0A8H3gKaAD+Dcx4gVBEARBEARBEARh7EzpiLwgCIIgCIIgCIIgCJMjOWPpC4IgCIIgCIIgCIIQFzHk%0ABUEQBEEQBEEQBGEaIYa8IAiCIAiCIAiCIEwjxJAXBEEQBEEQBEEQhGmEGPKCIAiCIAiCIAiCMI1I%0AyPJzSqkUzLJyNwC9wDe11t+y9y0AfgJsBY4B/6i1fnyEtG4BvgKUAn8B/lZr3RK1/78x69A7gZ9p%0ArT8zQlojnlspdRnwP8Ai4GX7XNXjuvlpwCj6bAG+CawBTgLf0Fr/bAxp3gTcrbV2xmz/MvAhzLt1%0AL/AxrbVvlLSygQPAv2itfxW1fcbrM4o23wY+BliAw/78mNb6+3HScQL/BbwfSAcetY9tsvcX2ee5%0A3D7PrzDPOzTMdY34Xog26kLM/S8DDgGf1lo/OUJan8HkiwJgO/BxrfWbUfulXJsgtk6vAx/VWj8X%0As08Br2uts0ZJ4z3AvwNzgEeAD2mtW+19Dkyd9AFMufYHjH7+UdLMBd4E/klrfVfU9rcC3wIWAi9i%0A9Dk+9juePsTTRil1BfD/gKWABj6ntX50hDTagSxMGQimHMzSWvdKuTZxhtFmHvAj4GKgFvhXrfUf%0AxpDWcO0BKdcmyDD6bAC+A6wG9mKe0asjpDFavSPttXGglJoL3AFciilvfo8pv3yTaEv/K7BYa317%0A1DYp18bJSO21qGMWA3u01umjpDWt7NBEjch/A1gPXAL8HfBFpdQN9r4HgDpgA/Ab4D6lVHm8RJRS%0A5wI/Bb4IbAbygF9E7f8n4N3AO4B3Au9RSn1yhOu6f7hz2xXWfcDPgI1As338TCSuPkqpOcDDwFPA%0AOuBLwHeUUleNlJhSKgdTmFkx2z8LfBh4F3AlsA2j5Wh8DZNhotOaLfqMlHeWA5/BPJsS+/P/hknn%0Ac8DNwI2YvJMP/Dpq/52YxvBm4CbgFuCf4yU02nuhlJrPLNbGrmQfBO4CVmEMuwfsSn4ISqkPA58E%0APoopi44BjyilUu39Uq5NELvy/i2wIs6+CuAhIGWUNLYCPwb+FVPZFmOeX5h/Bf4Gk2+uAt4KfH4M%0Al/cNO63ocy0A/ogxljYCHfb3GUc8bZRSlZj7/T97+6+A++0yJV4aczHl1iJMGVgClGqte+1DpFyb%0AAMNo48I8n37M8/kG8Bul1JC8FZPWcO0BKdcmyDD6FAFPALsxz+j3wOMjtKdHq3ekvTZ+7gVSgfMx%0A7/bbga9Moi19i31s7DrgUq6Nn5Ha0uF39E+M3h6YdnbopEfklVLpmEbOFVrr3cBupdTXgL9XSrVh%0ARh02a637gf9WSr0F05Px73GS+yimV/dOO+33AceVUhX2iMXHgc9rrV+2938G02vyrdiElFLbMJX/%0AlmHO/bfAa1rr/7WPvx1oUEpdFDuqM50ZQZ+PAUVAvdb63+zDq5RSlwK3YkalhuPrwGGiGqn2iPA/%0AYkafnrW3fQEzQjzS9V2AqUAaYnZ9gBmuz0h5B9PYXQ58LTyqPgpOTE/fi3bad2AaAiilvJjn+yWt%0A9VFAK6XuAS4YJq3rGPm9mM3afAwIAf6o3t6v2oX7FuIbZe8Hvq61fsRO+yNAG6Yx8CRSrk0IpdRy%0ATGdKvH3vBH6AGVUcjb8H7tRa/87+7fuBo0qpMky++Qfg77XWz9v7v4SpyEe6tksw+etUzK6/BV7S%0AWn/HPu42jD7naa1fGsO1TgtG0KYc+JHW+g77+/8opT4PnAvUxDl+OaYsGuKxIOXaxBhBm2uAMkzZ%0A0gMcVkpdCZyHGYEdjiHtARsp1ybACPq8H9PQ/zuttQUcUsa75yOYzsZ4x8etd5RSTyPttXGhlFKY%0AcmqO1rrZ3vYFjAF5lHG0pe1Os+8CfwUcidkn5do4Ga0trZS6DtN5XjeG5KadHZqIEfm1mA6Bl6O2%0AvYBp1G4Bdto3EL1vK4BS6mKlVDCqN34LELl4rfVJTOW+RSlVCswDno9Ja4HdI4VSqtrOWGB6UoY9%0At70/+lx9wM6o/TOF4fQ5F+Mycnuc3+RAXH1QSl2Mcbv7z5jfrMS4bz0Q3qC1/q3W+sqo30brEy6w%0AfozpPYt154p9F2aiPsNps1kplYVpVB2K98NYbbTWX9FaP2DvK8YU3k/b+3xa67+yKwWUUiuBa8P7%0A7W3R2jzCCO8FsyPvjJRvmoECpdT1AHYlkYlxdYyXb/6JwQ2z8FSJHCnXJsXFmI6QrZx2uw5zNfBZ%0A4FOxP1JKvcXWJ+xBEVvWHMN0AGzBuCpmYzwwwvt/rbW+Jiq9E0qpf4n6ngL8EDPaFet+H3uuHuAN%0AZp4+cbXRWj+rtf4kgFLKrZT6G8CLcfuNl3dWMEwZKOXahBku31wMPGm/kwBorW/QWv8UxtcekHJt%0AUgynz0Jgh23Eh9nD8O3pYesdpL02ERqAK8NGvI0DUz+MWLbE0SYT4823GXgl+gdSrk2IYdvS9v9X%0AYzq7/iH2hzPBDk3EHPlSoFlrHYja1ohxPylnaA9Io70dzPzAUk6PWpSOcHwppiCqi9mHvb8R45rQ%0AN4a0xrJ/pjCSPl12oxWIGIDvBsIv4SB97IL8R5iCPDo9ML1OrZje3v8CCjFuSJ+JmnMVrQ+YjLVD%0Aa/2E6ewcct0zXZ+RtFmOed8/r4yLVAvwrag5abF5B4iMFn4BW4vYEyqlngEuwsy9i55rH9FGa11D%0A1OhYnPditmvzJubZ3aOUCmE6RG/XWh+2jxukTZyR1r8FXJgCvRwp1yaE1vqH4f9jyw+t9d/Y298S%0A56fPYtyzw54uoz2zZuBSpdR/YKas3AN8Vp+eI78OMycvzBeAl7XWz8zScm1EbextlcBBTN75rF3m%0AwNBybTmQYY8gKmAX8A9ReS2c3jNIuTYmRtBmEVCtlPoq8D6MBl8KdxAzvvaAtNcmyAj6NGI6FqOZ%0Aj2lrwfjqna1Ie21caK07gOi5zQ7MiO8TYyhbYrXpAC60jx32nFKujZlh22tKqQKt9Qch0vEYy7S3%0AQxNhyKcDAzHbwt+9w+xLAbAferTb8HBppdj70IMDcYSPDafXErVvpLTGsn+mMJI+kXtVZt7UvZiX%0A6scQV58vYAJHPRknQ2QCGcBXMb1ebkwl7wQ+YacXHSxiBfBBTNCW8Vz3TNJnJG0UxoX7AGb+4SXA%0Aj5VSHVrrB+JoE+ZXmNHDf8bMn1uhte6O2v8xzJyf7wK/w8zzic07EeK9FyNc92zRJg3T6P0C8GdM%0AcJXvKKVe0VofGkEblFKbMa54X9NaNymlloKUa1NJHH1SGf6ZZWJGXL6CKcfCo1JgRrxiy7XVmNGR%0AVcOcXvQxNGEaPFsx7vVHtNb3xdFmGaa8+izQZX8+qZRaHj1yjJRriSAT8+7+DngbxoX6HqXUZq31%0AznG2B6S9lnjuxXTsfwD4OXAZZqT2JMQt1yLEqXekvTZ5vo7pxN0YvXGMbemxIuXa2BiTnROPmWCH%0AJsK1vj/OScPffcPs6yU+w6XVa+8L9wLHnideeiOlNZb9M4WR9OkFUEplYAySxcDbYtxAsI9ZhenR%0A/Ud7U6wrawDTIP6Y7T75JKah+4FhruvHwBdi3JTGct0zSZ+RtPkTUKS1/l+t9T6t9Xcxz+wjIyWo%0AtT6qtd6JmeuWhjEyo/fvtefe3A68XQ0TZApGfC9mszYO7KAzWuv/1Fq/obX+AvAqdgNoOJQJqvYo%0A8GetdTiokJRrZ5+R6qkAJh/9ndb6Oa31E8CnMWXhIOwRmh9jIn23DnMu0QfQWndprXfbo48/xTRY%0A43EFsE5r/bTW+nXgPZh65u0x6Um5NnkCmFGtj9jl2rcw9dAHYw8cQ3tAyrUEo7Xej3nm38I8j/8A%0Avgd0jvS7Yeodaa9NAqXU/8PMlX6PHrwKwKht6fEg5dqYGdXOSUBaSWuHJsKQrwUKlQl2FqbEvpAT%0A9v/E7KsfIa3hjq/FVBYlMfusYdIbKa2x7J8pDKdPn9a6XZm52I9h5iJeGp6XE4cbMD2DR5VSXZgo%0AmQ6lVKcykTfDz01H/UZjXFuKohOyC6PzgG8qpbrs9OYDP1JK/Tnqume6PiNp06a1bo85/k3MvPkh%0AKKWusefvAKC1HsAEYClUSmUppW6O+Uk4eFEhcRjlvZjV2mBG43fHHL8LqBguMWWCnz2GiTp8a8x5%0AwmlHn0fKtaljpGc2XLmWoZTKi/nNQsyct29HlWtzgZ8ppcLuybNaH6XUCmUCZkVzgGHKIa21X5+O%0AUB8u16qBMinXEk49Q+MRaMyc0FhGaw9Ie+0MoLX+JWbuc7nWepO9+dhwx49Q70h7bYIopb6D6cB6%0Aj9b6/qjtY21Lj5a+lGvjZ0Q7ZwJpTSs7NBGG/BuYgD5borZdCLyGCeKwQZngP2EuICa4QxSvEBWZ%0AUZnQ/OWY+Yb1mHkg0Y2AC4EarXUjQ3kFWD/CuWPPlQ6cM8K1TVeG1cceQboPWABcpLU+OEI6d2Dc%0AHNfafx/AvLxrMa7cuzAjW2ujfrMC4w4Z6wZUi+k1XBeVXh3wb5zuEZ4N+oykzZeVUo/HHH8OZl5p%0APL6BiYAKRAr2pZgKIB34ne1eF2Yjpld+SCCpMbwXs1WbCzBBueowwYKiWYYxMIZgj149gOktf5fW%0AOhjeZ5drJ5By7WwS+8wWYirTV4AdmPcgtlzr0Fq3xaRznKHlWiNmacgPDXOuTPv42aLP2zFr6kaz%0AEdNJOQSl1BGlVHS5lgEssY+Xci2xvAKssp9TmOXENxRHbA9Iey3xKKUuUUr9Vmttaa0bbZ2uIioI%0AWszxw9Y7SHttQiilvojxUHmX1voPUdvH05YeDSnXxs9Iduh4mXZ26KTnyGut+5RSvwJ+qJT6a8wN%0A/xPGtfc5TCP1F0qpr2Dm82wCbrMv2oMJHnRKax3CLBf0tFLqFUxwh/8FHooKhPMD4P8ppcK9Il/F%0AzFPBTq8Q0wPTgwloNOy5MevYfkop9c8Y97EvAlXaXopjpjCMPp/EuOp8ADP3+u1Ap7KjLgI+rXVb%0AjD7tQKRny3650VpXR237KWau8G2YTqL/Bn5iaxurz6DeSqVUAGiyMwrMAn1GyTu1wGeVWZ/yfoyL%0A6XsxekXnnSZtoth+D/iSUmoPpqD5L+CQ1vpR+/h7ge8qpf4Wsz7pT4A7wvPnY7QZ8b1g9mrzKYw2%0ADcDzSqlPYDqx3oHtAgxxtfkRRpN/AorU6eA2Hbb7m5RrU0gcfX4APKaUehXTwP0OcJ/DZdS4AAAF%0AWUlEQVTWutY+/ufA95RZGsaDyVs/ikqvEOi1R45jy7WgfZ7wck0/A/Yps1zhI8CXgQPaXjZyFvAb%0ATLn2VcyzuAIzUrgF4mrzZ+DLSqnjmKCDX8G8/49orS0p1xLKbzHG2feVUt/AaHMlZqWO2PbaqO0B%0ApFxLNIeAtymlPoQZff00kAv8EsZd73RJe218KLMs4Ocx5f9LUeUHmPf1EsbWlg6NdB67k0bKtXEw%0ASlt6RGaCHZqIEXkwhuEO4ClMI+jftAnIFbIvvATzQG4FrtMmnD8Yd5067Ah9WutXMCMXX8RE1mzB%0ArLcX5uvA3Zi1mu8Gfqm1/nbU/tc4HYAohGlgxz23NusB3mCnvx1TIF6fmMeRdMTq8wXbJegGzIv4%0AJ4wO4b977d8N0mcM/COmcfqwnebDwL9E7Y/oE4foJVVmkz7D5Z3XgRsxo+x7MdFRb9Fab7d/F9Ym%0A7Pb4PeBrmELmVUzv7TuizvPXGHfwxzD6PoQJHBUmWpsR3wvRRr+Kuf/bMM/0PcBVUT3hEW3sSnUL%0AZrSjhsHPM+w+J+Xa5LFGPyTCRZjnXwqgtX4Bs3bsVzDLyjQweK7oxzGuqY9iOm4ewBg8YXYRZ1mb%0AeNdluzzeiBnV2Y4JMPbOcVz7dCTyDOzOkSswDc83MDE/btRm7V8YWq59GrNKwJ2YUQoncLU+vQSX%0AlGuTI1qbLuByzCj8XkzcgpvjaDPW9oCUa5MnWp9wnfEJzLJzS4DLoqaejLfe+STSXhsP12LKn88z%0A+HnWYe41kW1pKdfGT9z22hh+N+3tUIdljaf9IwiCIAiCIAiCIAjC2SRRI/KCIAiCIAiCIAiCIEwB%0AYsgLgiAIgiAIgiAIwjRCDHlBEARBEARBEARBmEaIIS8IgiAIgiAIgiAI0wgx5AVBEARBEARBEARh%0AGiGGvCAIgiAIgiAIgiBMI8SQFwRBEARBEARBEIRphBjygiAIgiAIgiAIgjCNEENeEARBEARBEARB%0AEKYRYsgLgiAIwjRDKTVPKfUu+/9qpdQXzvY1CYIgCIIwdbjP9gUIgiAIgjBufgkcA+4GNgJ9Z/Vq%0ABEEQBEGYUsSQFwRBEITphyP8j9a65WxeiCAIgiAIU4/DsqyzfQ2CIAiCIIwRpdTTwMWABdTYm3+u%0Atf53pdQXgQuA54CPAunAXcB/AD8AtgF1wCe01g/b6Xns/e8BcoC9wBe11o9P2U0JgiAIgjAuZI68%0AIAiCIEwvrgdeBn6PcauP5SJAYQz6jwEfBLYDvwXWA28CP486/pfAZcAtwDo73YeUUledoesXBEEQ%0ABGGSiGu9IAiCIEwjtNbtSikf0Ke1blFKxR7iAD6ote4Fjiilvg48obW+C0Ap9X3gGqXUHCALeDew%0ATmu9x/79/yql1gH/DDwyBbckCIIgCMI4EUNeEARBEGYWjbYRH6YHOBr1PRwYLwUzAg/wglLKEXWM%0AG2g7c5coCIIgCMJkEENeEARBEGYW/jjbQsMc68TMtb8A6I7ZF0zkRQmCIAiCkDjEkBcEQRCE6Uei%0AItXuw7jiz9VaPxreqJT6T0yHwJcSdB5BEARBEBKIGPKCIAiCMP3oBhYopcom+HsHgNb6gFLqT8AP%0AlVJ/D+wHbgI+A9yWiAsVBEEQBCHxSNR6QRAEQZh+/BBYBexm9Lo83uh99LabgXvtNPcD7wP+Wmv9%0AmwRcpyAIgiAIZwBZR14QBEEQBEEQBEEQphEyIi8IgiAIgiAIgvD/268DEgAAAABB/1+3I9AXwojI%0AAwAAwIjIAwAAwIjIAwAAwIjIAwAAwIjIAwAAwIjIAwAAwIjIAwAAwIjIAwAAwIjIAwAAwIjIAwAA%0AwEjiFfWn5gCRAwAAAABJRU5ErkJggg=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072"/>
            <a:ext cx="9144000" cy="21547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2016-09-25</a:t>
            </a:r>
            <a:r>
              <a:rPr lang="en-US" altLang="zh-TW" dirty="0"/>
              <a:t> VS </a:t>
            </a:r>
            <a:r>
              <a:rPr lang="en-US" altLang="zh-TW" dirty="0">
                <a:solidFill>
                  <a:srgbClr val="0070C0"/>
                </a:solidFill>
              </a:rPr>
              <a:t>2016-10-02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" y="1628800"/>
            <a:ext cx="9167411" cy="21602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4"/>
            <a:ext cx="91440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工具與平台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思考與方法</a:t>
            </a:r>
            <a:endParaRPr lang="en-US" altLang="zh-CN" dirty="0" smtClean="0"/>
          </a:p>
          <a:p>
            <a:r>
              <a:rPr lang="en-US" altLang="zh-CN" dirty="0" smtClean="0"/>
              <a:t>Task1</a:t>
            </a:r>
          </a:p>
          <a:p>
            <a:r>
              <a:rPr lang="en-US" altLang="zh-CN" dirty="0" smtClean="0"/>
              <a:t>Task2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2016-09-25</a:t>
            </a:r>
            <a:r>
              <a:rPr lang="en-US" altLang="zh-TW" dirty="0"/>
              <a:t> VS </a:t>
            </a:r>
            <a:r>
              <a:rPr lang="en-US" altLang="zh-TW" dirty="0">
                <a:solidFill>
                  <a:srgbClr val="0070C0"/>
                </a:solidFill>
              </a:rPr>
              <a:t>2016-10-02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8800"/>
            <a:ext cx="9167411" cy="21602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9144000" cy="21547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移除掉國慶日後的平均流量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60848"/>
            <a:ext cx="8993149" cy="339246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溫度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Vincent\Dropbox\Desktop\KDD\14974999564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" y="1600200"/>
            <a:ext cx="8928101" cy="51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72000" y="187618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10/2</a:t>
            </a:r>
            <a:r>
              <a:rPr lang="zh-TW" altLang="en-US" dirty="0" smtClean="0"/>
              <a:t>號</a:t>
            </a:r>
            <a:r>
              <a:rPr lang="en-US" altLang="zh-TW" dirty="0" smtClean="0"/>
              <a:t>32</a:t>
            </a:r>
            <a:r>
              <a:rPr lang="zh-TW" altLang="en-US" dirty="0" smtClean="0"/>
              <a:t>度最高溫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04248" y="59492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10/5</a:t>
            </a:r>
            <a:r>
              <a:rPr lang="zh-TW" altLang="en-US" dirty="0" smtClean="0"/>
              <a:t>號</a:t>
            </a:r>
            <a:r>
              <a:rPr lang="en-US" altLang="zh-TW" dirty="0" smtClean="0"/>
              <a:t>15</a:t>
            </a:r>
            <a:r>
              <a:rPr lang="zh-TW" altLang="en-US" dirty="0" smtClean="0"/>
              <a:t>度低溫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濕度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1"/>
            <a:ext cx="9144000" cy="5225143"/>
          </a:xfrm>
        </p:spPr>
      </p:pic>
      <p:sp>
        <p:nvSpPr>
          <p:cNvPr id="7" name="文字方塊 6"/>
          <p:cNvSpPr txBox="1"/>
          <p:nvPr/>
        </p:nvSpPr>
        <p:spPr>
          <a:xfrm>
            <a:off x="6228184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10/7</a:t>
            </a:r>
            <a:r>
              <a:rPr lang="zh-TW" altLang="en-US" dirty="0" smtClean="0"/>
              <a:t>濕度</a:t>
            </a:r>
            <a:r>
              <a:rPr lang="en-US" altLang="zh-TW" dirty="0" smtClean="0"/>
              <a:t>98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24328" y="1412776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10/15</a:t>
            </a:r>
            <a:r>
              <a:rPr lang="zh-TW" altLang="en-US" dirty="0" smtClean="0"/>
              <a:t>濕度</a:t>
            </a:r>
            <a:r>
              <a:rPr lang="en-US" altLang="zh-TW" dirty="0" smtClean="0"/>
              <a:t>97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濕度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降雨量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Vincent\Dropbox\Desktop\KDD\14975046348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2" y="1628800"/>
            <a:ext cx="8915401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思考處理方法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2335519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把資料按收費口和出入方向進行區分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資料分成五</a:t>
            </a:r>
            <a:r>
              <a:rPr lang="zh-TW" altLang="en-US" dirty="0" smtClean="0"/>
              <a:t>份</a:t>
            </a:r>
            <a:r>
              <a:rPr lang="en-US" altLang="zh-TW" dirty="0" smtClean="0"/>
              <a:t>:1-0,1-1,2-0,3-0,3-1</a:t>
            </a:r>
            <a:endParaRPr lang="zh-CN" altLang="en-US" dirty="0" smtClean="0"/>
          </a:p>
          <a:p>
            <a:r>
              <a:rPr lang="zh-CN" altLang="en-US" dirty="0" smtClean="0"/>
              <a:t>對</a:t>
            </a:r>
            <a:r>
              <a:rPr lang="zh-CN" altLang="en-US" dirty="0"/>
              <a:t>每</a:t>
            </a:r>
            <a:r>
              <a:rPr lang="zh-CN" altLang="en-US" dirty="0" smtClean="0"/>
              <a:t>份資料進行微調，除去一些峰值和影響預測結果的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，這些峰值對模型來說就是異常值，致使預測效果較差，刪除後精度明顯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r>
              <a:rPr lang="zh-TW" altLang="en-US" dirty="0" smtClean="0"/>
              <a:t>可能下雨的天氣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起來</a:t>
            </a:r>
            <a:endParaRPr lang="en-US" altLang="zh-CN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8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5895" y="1616710"/>
            <a:ext cx="6252845" cy="449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4961255"/>
            <a:ext cx="1524000" cy="15621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/>
        </p:nvSpPr>
        <p:spPr>
          <a:xfrm>
            <a:off x="612648" y="339725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Training model on </a:t>
            </a:r>
            <a:r>
              <a:rPr lang="en-US" altLang="zh-TW" dirty="0" smtClean="0"/>
              <a:t>Azure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5905" y="1295400"/>
            <a:ext cx="7918450" cy="549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" y="5144770"/>
            <a:ext cx="1447800" cy="15240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739648" y="355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Metadata</a:t>
            </a:r>
            <a:r>
              <a:rPr lang="zh-CN" altLang="en-US"/>
              <a:t>：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2065" y="1038860"/>
            <a:ext cx="2703830" cy="3164205"/>
          </a:xfrm>
        </p:spPr>
        <p:txBody>
          <a:bodyPr>
            <a:no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/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  intersection_id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tollgate_id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date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weekday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time_window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holiday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Task2</a:t>
            </a:r>
            <a:r>
              <a:rPr lang="zh-CN" altLang="en-US"/>
              <a:t>最終成績：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695" y="2273935"/>
            <a:ext cx="879983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Boosted Decision Tree Regression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710" y="1399540"/>
            <a:ext cx="7291705" cy="4646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" y="6046470"/>
            <a:ext cx="3642995" cy="35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所使用</a:t>
            </a:r>
            <a:r>
              <a:rPr lang="zh-TW" altLang="en-US" dirty="0" smtClean="0"/>
              <a:t>的工具、平台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資料前處理使用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Training: Microsoft 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2" y="3501008"/>
            <a:ext cx="32861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80209"/>
            <a:ext cx="3629014" cy="20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程式撰寫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陳緯仁、張豐東</a:t>
            </a:r>
            <a:endParaRPr lang="en-US" altLang="zh-TW" dirty="0" smtClean="0"/>
          </a:p>
          <a:p>
            <a:r>
              <a:rPr lang="en-US" altLang="zh-TW" dirty="0"/>
              <a:t>Microsoft Azure</a:t>
            </a:r>
            <a:r>
              <a:rPr lang="zh-TW" altLang="en-US" dirty="0"/>
              <a:t> </a:t>
            </a:r>
            <a:r>
              <a:rPr lang="en-US" altLang="zh-TW" dirty="0" smtClean="0"/>
              <a:t>ML:</a:t>
            </a:r>
            <a:r>
              <a:rPr lang="zh-TW" altLang="en-US" dirty="0"/>
              <a:t>陳緯仁、張豐東</a:t>
            </a:r>
            <a:endParaRPr lang="en-US" altLang="zh-TW" dirty="0"/>
          </a:p>
          <a:p>
            <a:r>
              <a:rPr lang="zh-TW" altLang="en-US" dirty="0" smtClean="0"/>
              <a:t>報告製作</a:t>
            </a:r>
            <a:r>
              <a:rPr lang="en-US" altLang="zh-TW" dirty="0" smtClean="0"/>
              <a:t>:</a:t>
            </a:r>
            <a:r>
              <a:rPr lang="zh-TW" altLang="en-US" dirty="0"/>
              <a:t>陳緯仁、</a:t>
            </a:r>
            <a:r>
              <a:rPr lang="zh-TW" altLang="en-US" dirty="0" smtClean="0"/>
              <a:t>張豐東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zh-TW" sz="6000" dirty="0" smtClean="0"/>
          </a:p>
          <a:p>
            <a:pPr marL="0" indent="0">
              <a:buNone/>
            </a:pPr>
            <a:endParaRPr lang="en-US" altLang="zh-TW" sz="6000" dirty="0"/>
          </a:p>
          <a:p>
            <a:pPr marL="0" indent="0" algn="ctr">
              <a:buNone/>
            </a:pPr>
            <a:r>
              <a:rPr lang="en-US" altLang="zh-TW" sz="6000" dirty="0" smtClean="0"/>
              <a:t>Thank you </a:t>
            </a: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8100" y="2486025"/>
            <a:ext cx="9201785" cy="3771265"/>
            <a:chOff x="60" y="3915"/>
            <a:chExt cx="14491" cy="5939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12396" y="7059"/>
              <a:ext cx="134" cy="1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圖: 替代處理程序 8"/>
            <p:cNvSpPr/>
            <p:nvPr/>
          </p:nvSpPr>
          <p:spPr>
            <a:xfrm>
              <a:off x="4540" y="5702"/>
              <a:ext cx="1983" cy="1248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替代處理程序 7"/>
            <p:cNvSpPr/>
            <p:nvPr/>
          </p:nvSpPr>
          <p:spPr>
            <a:xfrm>
              <a:off x="4571" y="4210"/>
              <a:ext cx="1686" cy="1248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平行四邊形 3"/>
            <p:cNvSpPr/>
            <p:nvPr/>
          </p:nvSpPr>
          <p:spPr>
            <a:xfrm>
              <a:off x="1021" y="4902"/>
              <a:ext cx="2840" cy="1114"/>
            </a:xfrm>
            <a:prstGeom prst="parallelogram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199" y="5058"/>
              <a:ext cx="2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/>
                <a:t>訓練資料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571" y="4502"/>
              <a:ext cx="2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Label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540" y="5859"/>
              <a:ext cx="2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Feature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606" y="4241"/>
              <a:ext cx="3017" cy="198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965" y="4612"/>
              <a:ext cx="2840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/>
                <a:t>機器學習</a:t>
              </a:r>
            </a:p>
            <a:p>
              <a:r>
                <a:rPr lang="zh-TW" altLang="en-US" sz="2800" dirty="0"/>
                <a:t>演算法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083" y="6223"/>
              <a:ext cx="3468" cy="1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400" dirty="0">
                  <a:latin typeface="Times New Roman" panose="02020603050405020304" charset="0"/>
                </a:rPr>
                <a:t>(Bayesian network</a:t>
              </a:r>
              <a:r>
                <a:rPr lang="zh-TW" altLang="en-US" sz="1400" dirty="0">
                  <a:latin typeface="Times New Roman" panose="02020603050405020304" charset="0"/>
                </a:rPr>
                <a:t>貝氏</a:t>
              </a:r>
              <a:r>
                <a:rPr lang="zh-TW" altLang="en-US" sz="1200" dirty="0" smtClean="0">
                  <a:latin typeface="Times New Roman" panose="02020603050405020304" charset="0"/>
                </a:rPr>
                <a:t>網路</a:t>
              </a:r>
            </a:p>
            <a:p>
              <a:pPr algn="l"/>
              <a:r>
                <a:rPr lang="zh-TW" altLang="en-US" sz="1400" dirty="0">
                  <a:latin typeface="Times New Roman" panose="02020603050405020304" charset="0"/>
                </a:rPr>
                <a:t>訓練</a:t>
              </a:r>
              <a:r>
                <a:rPr lang="en-US" altLang="zh-TW" sz="1400" dirty="0">
                  <a:latin typeface="Times New Roman" panose="02020603050405020304" charset="0"/>
                </a:rPr>
                <a:t>&amp;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Boosted Decision Tree Regression增強決策樹回歸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)</a:t>
              </a:r>
            </a:p>
            <a:p>
              <a:pPr algn="l"/>
              <a:endParaRPr lang="en-US" altLang="zh-CN" sz="1400" dirty="0">
                <a:latin typeface="Times New Roman" panose="02020603050405020304" charset="0"/>
                <a:sym typeface="+mn-ea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4038" y="5058"/>
              <a:ext cx="502" cy="2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4038" y="5702"/>
              <a:ext cx="439" cy="3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7" idx="3"/>
            </p:cNvCxnSpPr>
            <p:nvPr/>
          </p:nvCxnSpPr>
          <p:spPr>
            <a:xfrm>
              <a:off x="6524" y="4912"/>
              <a:ext cx="88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6523" y="5893"/>
              <a:ext cx="88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圖: 替代處理程序 26"/>
            <p:cNvSpPr/>
            <p:nvPr/>
          </p:nvSpPr>
          <p:spPr>
            <a:xfrm>
              <a:off x="9719" y="8466"/>
              <a:ext cx="1686" cy="1248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9719" y="8736"/>
              <a:ext cx="15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模型</a:t>
              </a:r>
            </a:p>
          </p:txBody>
        </p:sp>
        <p:sp>
          <p:nvSpPr>
            <p:cNvPr id="29" name="流程圖: 替代處理程序 28"/>
            <p:cNvSpPr/>
            <p:nvPr/>
          </p:nvSpPr>
          <p:spPr>
            <a:xfrm>
              <a:off x="12234" y="8466"/>
              <a:ext cx="1983" cy="1248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11408" y="9014"/>
              <a:ext cx="7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60" y="7290"/>
              <a:ext cx="6344" cy="2515"/>
              <a:chOff x="755" y="7123"/>
              <a:chExt cx="6344" cy="2515"/>
            </a:xfrm>
          </p:grpSpPr>
          <p:sp>
            <p:nvSpPr>
              <p:cNvPr id="36" name="平行四邊形 35"/>
              <p:cNvSpPr/>
              <p:nvPr/>
            </p:nvSpPr>
            <p:spPr>
              <a:xfrm>
                <a:off x="755" y="8223"/>
                <a:ext cx="2840" cy="1114"/>
              </a:xfrm>
              <a:prstGeom prst="parallelogram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021" y="8379"/>
                <a:ext cx="284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新資料</a:t>
                </a:r>
              </a:p>
            </p:txBody>
          </p:sp>
          <p:sp>
            <p:nvSpPr>
              <p:cNvPr id="38" name="流程圖: 替代處理程序 37"/>
              <p:cNvSpPr/>
              <p:nvPr/>
            </p:nvSpPr>
            <p:spPr>
              <a:xfrm>
                <a:off x="4226" y="8390"/>
                <a:ext cx="1983" cy="1248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單箭頭接點 38"/>
              <p:cNvCxnSpPr/>
              <p:nvPr/>
            </p:nvCxnSpPr>
            <p:spPr>
              <a:xfrm>
                <a:off x="3724" y="8390"/>
                <a:ext cx="439" cy="3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4259" y="8614"/>
                <a:ext cx="284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Feature</a:t>
                </a:r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>
                <a:off x="6209" y="8847"/>
                <a:ext cx="78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893" y="7123"/>
                <a:ext cx="284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/>
                  <a:t>預測階段</a:t>
                </a:r>
              </a:p>
            </p:txBody>
          </p:sp>
        </p:grpSp>
        <p:sp>
          <p:nvSpPr>
            <p:cNvPr id="43" name="文字方塊 42"/>
            <p:cNvSpPr txBox="1"/>
            <p:nvPr/>
          </p:nvSpPr>
          <p:spPr>
            <a:xfrm>
              <a:off x="885" y="3915"/>
              <a:ext cx="284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/>
                <a:t>訓練階段</a:t>
              </a:r>
            </a:p>
          </p:txBody>
        </p:sp>
        <p:sp>
          <p:nvSpPr>
            <p:cNvPr id="3" name="流程圖: 替代處理程序 7"/>
            <p:cNvSpPr/>
            <p:nvPr/>
          </p:nvSpPr>
          <p:spPr>
            <a:xfrm>
              <a:off x="7441" y="4675"/>
              <a:ext cx="2155" cy="1588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2318" y="8407"/>
              <a:ext cx="166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/>
                <a:t>預測結果</a:t>
              </a:r>
            </a:p>
          </p:txBody>
        </p:sp>
        <p:sp>
          <p:nvSpPr>
            <p:cNvPr id="15" name="文字方塊 6"/>
            <p:cNvSpPr txBox="1"/>
            <p:nvPr/>
          </p:nvSpPr>
          <p:spPr>
            <a:xfrm>
              <a:off x="7441" y="5038"/>
              <a:ext cx="215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Normalize</a:t>
              </a:r>
            </a:p>
          </p:txBody>
        </p:sp>
        <p:cxnSp>
          <p:nvCxnSpPr>
            <p:cNvPr id="17" name="直線單箭頭接點 20"/>
            <p:cNvCxnSpPr/>
            <p:nvPr/>
          </p:nvCxnSpPr>
          <p:spPr>
            <a:xfrm>
              <a:off x="9719" y="5400"/>
              <a:ext cx="88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圖: 替代處理程序 7"/>
            <p:cNvSpPr/>
            <p:nvPr/>
          </p:nvSpPr>
          <p:spPr>
            <a:xfrm>
              <a:off x="6257" y="8266"/>
              <a:ext cx="2155" cy="1588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6"/>
            <p:cNvSpPr txBox="1"/>
            <p:nvPr/>
          </p:nvSpPr>
          <p:spPr>
            <a:xfrm>
              <a:off x="6258" y="8582"/>
              <a:ext cx="215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Normalize</a:t>
              </a:r>
            </a:p>
          </p:txBody>
        </p:sp>
        <p:cxnSp>
          <p:nvCxnSpPr>
            <p:cNvPr id="26" name="直線單箭頭接點 20"/>
            <p:cNvCxnSpPr/>
            <p:nvPr/>
          </p:nvCxnSpPr>
          <p:spPr>
            <a:xfrm>
              <a:off x="8708" y="9014"/>
              <a:ext cx="88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8800" dirty="0" smtClean="0"/>
          </a:p>
          <a:p>
            <a:pPr marL="0" indent="0">
              <a:buNone/>
            </a:pPr>
            <a:r>
              <a:rPr lang="en-US" altLang="zh-TW" sz="8800" dirty="0"/>
              <a:t> </a:t>
            </a:r>
            <a:r>
              <a:rPr lang="en-US" altLang="zh-TW" sz="8800" dirty="0" smtClean="0"/>
              <a:t>       TASK1</a:t>
            </a:r>
            <a:endParaRPr lang="zh-TW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75" y="1219200"/>
            <a:ext cx="7417435" cy="564324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/>
        </p:nvSpPr>
        <p:spPr>
          <a:xfrm>
            <a:off x="612648" y="339725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Training model on </a:t>
            </a:r>
            <a:r>
              <a:rPr lang="en-US" altLang="zh-TW" dirty="0" smtClean="0"/>
              <a:t>Azure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5" y="1038860"/>
            <a:ext cx="2703830" cy="3164205"/>
          </a:xfrm>
        </p:spPr>
        <p:txBody>
          <a:bodyPr>
            <a:no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/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  intersection_id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tollgate_id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time_window</a:t>
            </a:r>
            <a:b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</a:br>
            <a:r>
              <a:rPr lang="zh-CN" altLang="en-US" sz="2400">
                <a:solidFill>
                  <a:schemeClr val="tx1"/>
                </a:solidFill>
                <a:latin typeface="DFKai-SB" panose="03000509000000000000" charset="-120"/>
                <a:ea typeface="DFKai-SB" panose="03000509000000000000" charset="-120"/>
              </a:rPr>
              <a:t>weekday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49425" y="5145405"/>
            <a:ext cx="1485900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0135" y="1241425"/>
            <a:ext cx="6013450" cy="43745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2945" y="3052445"/>
            <a:ext cx="1586865" cy="405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97600" y="3533140"/>
            <a:ext cx="1586865" cy="405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55" y="5221605"/>
            <a:ext cx="1619250" cy="14668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491865" y="5877560"/>
            <a:ext cx="10801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Metadata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Task1</a:t>
            </a:r>
            <a:r>
              <a:rPr lang="zh-CN" altLang="en-US"/>
              <a:t>最終成績：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30" y="2388870"/>
            <a:ext cx="8849995" cy="2080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Boosted Decision Tree Regression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655" y="1219200"/>
            <a:ext cx="8256905" cy="56476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9260" y="2887980"/>
            <a:ext cx="2261870" cy="5118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5713095"/>
            <a:ext cx="2908935" cy="328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8170" y="159575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增強決策樹回歸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270</Words>
  <Application>Microsoft Office PowerPoint</Application>
  <PresentationFormat>如螢幕大小 (4:3)</PresentationFormat>
  <Paragraphs>77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中庸</vt:lpstr>
      <vt:lpstr>類神經網路 2017 KDD比賽期末簡報</vt:lpstr>
      <vt:lpstr>outline</vt:lpstr>
      <vt:lpstr>所使用的工具、平台</vt:lpstr>
      <vt:lpstr>PowerPoint 簡報</vt:lpstr>
      <vt:lpstr>PowerPoint 簡報</vt:lpstr>
      <vt:lpstr>PowerPoint 簡報</vt:lpstr>
      <vt:lpstr>   intersection_id tollgate_id time_window weekday </vt:lpstr>
      <vt:lpstr>Task1最終成績：</vt:lpstr>
      <vt:lpstr>Boosted Decision Tree Regression</vt:lpstr>
      <vt:lpstr>PowerPoint 簡報</vt:lpstr>
      <vt:lpstr>training feature</vt:lpstr>
      <vt:lpstr>分析資料 收費站1</vt:lpstr>
      <vt:lpstr>分析資料 收費站2</vt:lpstr>
      <vt:lpstr>分析資料 收費站3</vt:lpstr>
      <vt:lpstr>2016-09-22 VS 2016-09-29</vt:lpstr>
      <vt:lpstr>2016-09-22 VS 2016-09-29</vt:lpstr>
      <vt:lpstr>2016-09-22 VS 2016-09-29</vt:lpstr>
      <vt:lpstr>2016-09-25 VS 2016-10-02</vt:lpstr>
      <vt:lpstr>2016-09-25 VS 2016-10-02</vt:lpstr>
      <vt:lpstr>2016-09-25 VS 2016-10-02</vt:lpstr>
      <vt:lpstr>移除掉國慶日後的平均流量</vt:lpstr>
      <vt:lpstr>溫度</vt:lpstr>
      <vt:lpstr>濕度</vt:lpstr>
      <vt:lpstr>濕度 VS 降雨量</vt:lpstr>
      <vt:lpstr>思考處理方法</vt:lpstr>
      <vt:lpstr>PowerPoint 簡報</vt:lpstr>
      <vt:lpstr>   intersection_id tollgate_id date weekday time_window holiday </vt:lpstr>
      <vt:lpstr>Task2最終成績：</vt:lpstr>
      <vt:lpstr>Boosted Decision Tree Regression</vt:lpstr>
      <vt:lpstr>分工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NTUST</dc:creator>
  <cp:lastModifiedBy>Vincent</cp:lastModifiedBy>
  <cp:revision>27</cp:revision>
  <dcterms:created xsi:type="dcterms:W3CDTF">2017-04-26T15:14:00Z</dcterms:created>
  <dcterms:modified xsi:type="dcterms:W3CDTF">2017-06-15T05:45:04Z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