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12FD68-9CA3-4644-9AC0-DA4C13FBF80C}" v="1" dt="2019-11-29T20:15:42.4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nt muzas" userId="4541b27f-eedf-476e-9deb-3fca097c046e" providerId="ADAL" clId="{D712FD68-9CA3-4644-9AC0-DA4C13FBF80C}"/>
    <pc:docChg chg="undo custSel delSld modSld">
      <pc:chgData name="vincent muzas" userId="4541b27f-eedf-476e-9deb-3fca097c046e" providerId="ADAL" clId="{D712FD68-9CA3-4644-9AC0-DA4C13FBF80C}" dt="2019-11-29T20:18:58.859" v="999" actId="20577"/>
      <pc:docMkLst>
        <pc:docMk/>
      </pc:docMkLst>
      <pc:sldChg chg="modSp">
        <pc:chgData name="vincent muzas" userId="4541b27f-eedf-476e-9deb-3fca097c046e" providerId="ADAL" clId="{D712FD68-9CA3-4644-9AC0-DA4C13FBF80C}" dt="2019-11-29T20:09:13.785" v="564" actId="20577"/>
        <pc:sldMkLst>
          <pc:docMk/>
          <pc:sldMk cId="3622642079" sldId="257"/>
        </pc:sldMkLst>
        <pc:spChg chg="mod">
          <ac:chgData name="vincent muzas" userId="4541b27f-eedf-476e-9deb-3fca097c046e" providerId="ADAL" clId="{D712FD68-9CA3-4644-9AC0-DA4C13FBF80C}" dt="2019-11-29T20:09:13.785" v="564" actId="20577"/>
          <ac:spMkLst>
            <pc:docMk/>
            <pc:sldMk cId="3622642079" sldId="257"/>
            <ac:spMk id="3" creationId="{DEB2D3B0-AC5D-44A5-8A3C-D30B216046F2}"/>
          </ac:spMkLst>
        </pc:spChg>
      </pc:sldChg>
      <pc:sldChg chg="modSp">
        <pc:chgData name="vincent muzas" userId="4541b27f-eedf-476e-9deb-3fca097c046e" providerId="ADAL" clId="{D712FD68-9CA3-4644-9AC0-DA4C13FBF80C}" dt="2019-11-29T20:08:55.164" v="563" actId="20577"/>
        <pc:sldMkLst>
          <pc:docMk/>
          <pc:sldMk cId="325270864" sldId="258"/>
        </pc:sldMkLst>
        <pc:spChg chg="mod">
          <ac:chgData name="vincent muzas" userId="4541b27f-eedf-476e-9deb-3fca097c046e" providerId="ADAL" clId="{D712FD68-9CA3-4644-9AC0-DA4C13FBF80C}" dt="2019-11-29T20:08:55.164" v="563" actId="20577"/>
          <ac:spMkLst>
            <pc:docMk/>
            <pc:sldMk cId="325270864" sldId="258"/>
            <ac:spMk id="3" creationId="{8353F439-BCE6-47AD-BD27-EE8404DDB34E}"/>
          </ac:spMkLst>
        </pc:spChg>
      </pc:sldChg>
      <pc:sldChg chg="modSp">
        <pc:chgData name="vincent muzas" userId="4541b27f-eedf-476e-9deb-3fca097c046e" providerId="ADAL" clId="{D712FD68-9CA3-4644-9AC0-DA4C13FBF80C}" dt="2019-11-29T20:18:58.859" v="999" actId="20577"/>
        <pc:sldMkLst>
          <pc:docMk/>
          <pc:sldMk cId="1896763441" sldId="259"/>
        </pc:sldMkLst>
        <pc:spChg chg="mod">
          <ac:chgData name="vincent muzas" userId="4541b27f-eedf-476e-9deb-3fca097c046e" providerId="ADAL" clId="{D712FD68-9CA3-4644-9AC0-DA4C13FBF80C}" dt="2019-11-29T20:16:28.700" v="809" actId="20577"/>
          <ac:spMkLst>
            <pc:docMk/>
            <pc:sldMk cId="1896763441" sldId="259"/>
            <ac:spMk id="2" creationId="{E421D005-30C9-4BAB-8E3E-4415EB709BB2}"/>
          </ac:spMkLst>
        </pc:spChg>
        <pc:spChg chg="mod">
          <ac:chgData name="vincent muzas" userId="4541b27f-eedf-476e-9deb-3fca097c046e" providerId="ADAL" clId="{D712FD68-9CA3-4644-9AC0-DA4C13FBF80C}" dt="2019-11-29T20:18:58.859" v="999" actId="20577"/>
          <ac:spMkLst>
            <pc:docMk/>
            <pc:sldMk cId="1896763441" sldId="259"/>
            <ac:spMk id="3" creationId="{6DCE9237-A8E4-49B6-8EE2-5929F1BC4A93}"/>
          </ac:spMkLst>
        </pc:spChg>
      </pc:sldChg>
      <pc:sldChg chg="addSp delSp modSp">
        <pc:chgData name="vincent muzas" userId="4541b27f-eedf-476e-9deb-3fca097c046e" providerId="ADAL" clId="{D712FD68-9CA3-4644-9AC0-DA4C13FBF80C}" dt="2019-11-29T20:17:10.223" v="832" actId="20577"/>
        <pc:sldMkLst>
          <pc:docMk/>
          <pc:sldMk cId="3268139178" sldId="260"/>
        </pc:sldMkLst>
        <pc:spChg chg="mod">
          <ac:chgData name="vincent muzas" userId="4541b27f-eedf-476e-9deb-3fca097c046e" providerId="ADAL" clId="{D712FD68-9CA3-4644-9AC0-DA4C13FBF80C}" dt="2019-11-29T20:17:10.223" v="832" actId="20577"/>
          <ac:spMkLst>
            <pc:docMk/>
            <pc:sldMk cId="3268139178" sldId="260"/>
            <ac:spMk id="2" creationId="{EC116319-CEC8-4819-AE58-0FCE50ACDB12}"/>
          </ac:spMkLst>
        </pc:spChg>
        <pc:spChg chg="del">
          <ac:chgData name="vincent muzas" userId="4541b27f-eedf-476e-9deb-3fca097c046e" providerId="ADAL" clId="{D712FD68-9CA3-4644-9AC0-DA4C13FBF80C}" dt="2019-11-29T20:15:42.487" v="807"/>
          <ac:spMkLst>
            <pc:docMk/>
            <pc:sldMk cId="3268139178" sldId="260"/>
            <ac:spMk id="3" creationId="{F4CBA430-E126-4D45-817A-C894CFFB2152}"/>
          </ac:spMkLst>
        </pc:spChg>
        <pc:picChg chg="add mod">
          <ac:chgData name="vincent muzas" userId="4541b27f-eedf-476e-9deb-3fca097c046e" providerId="ADAL" clId="{D712FD68-9CA3-4644-9AC0-DA4C13FBF80C}" dt="2019-11-29T20:15:44.428" v="808" actId="27614"/>
          <ac:picMkLst>
            <pc:docMk/>
            <pc:sldMk cId="3268139178" sldId="260"/>
            <ac:picMk id="5" creationId="{9AB65421-16D4-4EEE-B952-980E316CE04D}"/>
          </ac:picMkLst>
        </pc:picChg>
      </pc:sldChg>
      <pc:sldChg chg="del">
        <pc:chgData name="vincent muzas" userId="4541b27f-eedf-476e-9deb-3fca097c046e" providerId="ADAL" clId="{D712FD68-9CA3-4644-9AC0-DA4C13FBF80C}" dt="2019-11-29T20:17:01.420" v="811" actId="2696"/>
        <pc:sldMkLst>
          <pc:docMk/>
          <pc:sldMk cId="249211675" sldId="261"/>
        </pc:sldMkLst>
      </pc:sldChg>
      <pc:sldChg chg="modSp">
        <pc:chgData name="vincent muzas" userId="4541b27f-eedf-476e-9deb-3fca097c046e" providerId="ADAL" clId="{D712FD68-9CA3-4644-9AC0-DA4C13FBF80C}" dt="2019-11-29T20:18:11.650" v="973" actId="20577"/>
        <pc:sldMkLst>
          <pc:docMk/>
          <pc:sldMk cId="2089214802" sldId="262"/>
        </pc:sldMkLst>
        <pc:spChg chg="mod">
          <ac:chgData name="vincent muzas" userId="4541b27f-eedf-476e-9deb-3fca097c046e" providerId="ADAL" clId="{D712FD68-9CA3-4644-9AC0-DA4C13FBF80C}" dt="2019-11-29T20:18:11.650" v="973" actId="20577"/>
          <ac:spMkLst>
            <pc:docMk/>
            <pc:sldMk cId="2089214802" sldId="262"/>
            <ac:spMk id="3" creationId="{EDE3BF2C-389E-4285-896F-038266A647E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474E90-DF49-4EDF-B13A-5FCA1F9E17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Armure </a:t>
            </a:r>
            <a:r>
              <a:rPr lang="fr-FR" dirty="0" err="1"/>
              <a:t>Iron</a:t>
            </a:r>
            <a:r>
              <a:rPr lang="fr-FR" dirty="0"/>
              <a:t> Man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C38BB4-2729-426C-8640-2F6686897F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956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0F4A72-1C91-4E33-AB9A-9ED6A07D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B2D3B0-AC5D-44A5-8A3C-D30B21604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 costume d’</a:t>
            </a:r>
            <a:r>
              <a:rPr lang="fr-FR" dirty="0" err="1"/>
              <a:t>Iron</a:t>
            </a:r>
            <a:r>
              <a:rPr lang="fr-FR" dirty="0"/>
              <a:t> man en aluminium</a:t>
            </a:r>
          </a:p>
        </p:txBody>
      </p:sp>
    </p:spTree>
    <p:extLst>
      <p:ext uri="{BB962C8B-B14F-4D97-AF65-F5344CB8AC3E}">
        <p14:creationId xmlns:p14="http://schemas.microsoft.com/office/powerpoint/2010/main" val="362264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40DB84-2CA1-4934-808B-CE1A8639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53F439-BCE6-47AD-BD27-EE8404DDB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3 stagiaires:</a:t>
            </a:r>
          </a:p>
          <a:p>
            <a:pPr lvl="1"/>
            <a:r>
              <a:rPr lang="fr-FR" dirty="0"/>
              <a:t>École de commerce / communication / évènementiel</a:t>
            </a:r>
          </a:p>
          <a:p>
            <a:pPr lvl="1"/>
            <a:r>
              <a:rPr lang="fr-FR" dirty="0"/>
              <a:t>Ingénierie mécanique (3eme année)</a:t>
            </a:r>
          </a:p>
          <a:p>
            <a:pPr lvl="1"/>
            <a:r>
              <a:rPr lang="fr-FR" dirty="0"/>
              <a:t>Ingénierie mécanique (5eme année)</a:t>
            </a:r>
          </a:p>
          <a:p>
            <a:r>
              <a:rPr lang="fr-FR" dirty="0"/>
              <a:t>1 expert:</a:t>
            </a:r>
          </a:p>
          <a:p>
            <a:pPr lvl="1"/>
            <a:r>
              <a:rPr lang="fr-FR" dirty="0"/>
              <a:t>Ingénieur familiarisé avec la mécanique, fabrication et électronique</a:t>
            </a:r>
          </a:p>
        </p:txBody>
      </p:sp>
    </p:spTree>
    <p:extLst>
      <p:ext uri="{BB962C8B-B14F-4D97-AF65-F5344CB8AC3E}">
        <p14:creationId xmlns:p14="http://schemas.microsoft.com/office/powerpoint/2010/main" val="325270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21D005-30C9-4BAB-8E3E-4415EB70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CE9237-A8E4-49B6-8EE2-5929F1BC4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une armure d’</a:t>
            </a:r>
            <a:r>
              <a:rPr lang="fr-FR" dirty="0" err="1"/>
              <a:t>Iron</a:t>
            </a:r>
            <a:r>
              <a:rPr lang="fr-FR" dirty="0"/>
              <a:t> man portable par l’homme</a:t>
            </a:r>
          </a:p>
          <a:p>
            <a:r>
              <a:rPr lang="fr-FR" dirty="0"/>
              <a:t>La priorité est donnée sur l’esthétique</a:t>
            </a:r>
          </a:p>
          <a:p>
            <a:r>
              <a:rPr lang="fr-FR" dirty="0"/>
              <a:t>Présenter le produit fini à différents salons </a:t>
            </a:r>
            <a:r>
              <a:rPr lang="fr-FR"/>
              <a:t>à partir d’Aout</a:t>
            </a:r>
          </a:p>
        </p:txBody>
      </p:sp>
    </p:spTree>
    <p:extLst>
      <p:ext uri="{BB962C8B-B14F-4D97-AF65-F5344CB8AC3E}">
        <p14:creationId xmlns:p14="http://schemas.microsoft.com/office/powerpoint/2010/main" val="1896763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16319-CEC8-4819-AE58-0FCE50AC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Timeline et étapes critiques</a:t>
            </a:r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AB65421-16D4-4EEE-B952-980E316CE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3" y="3594430"/>
            <a:ext cx="10018712" cy="1269339"/>
          </a:xfrm>
        </p:spPr>
      </p:pic>
    </p:spTree>
    <p:extLst>
      <p:ext uri="{BB962C8B-B14F-4D97-AF65-F5344CB8AC3E}">
        <p14:creationId xmlns:p14="http://schemas.microsoft.com/office/powerpoint/2010/main" val="3268139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B2FF1-B70D-4D00-8FF4-177EBA45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Management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E3BF2C-389E-4285-896F-038266A64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Comptes rendus du travail hebdomadaires</a:t>
            </a:r>
          </a:p>
          <a:p>
            <a:r>
              <a:rPr lang="fr-FR" dirty="0"/>
              <a:t>Rendez vous individuels hebdomadaires</a:t>
            </a:r>
          </a:p>
        </p:txBody>
      </p:sp>
    </p:spTree>
    <p:extLst>
      <p:ext uri="{BB962C8B-B14F-4D97-AF65-F5344CB8AC3E}">
        <p14:creationId xmlns:p14="http://schemas.microsoft.com/office/powerpoint/2010/main" val="2089214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C3252432E36B4E8C21DA310A9EFC7D" ma:contentTypeVersion="10" ma:contentTypeDescription="Crée un document." ma:contentTypeScope="" ma:versionID="59784807314622225bb9cb905096b5df">
  <xsd:schema xmlns:xsd="http://www.w3.org/2001/XMLSchema" xmlns:xs="http://www.w3.org/2001/XMLSchema" xmlns:p="http://schemas.microsoft.com/office/2006/metadata/properties" xmlns:ns3="f2ee9ea8-6e84-4808-8e8c-9d100c3dedf8" xmlns:ns4="2bc28d0e-8b5b-4856-9f26-60df91268a4d" targetNamespace="http://schemas.microsoft.com/office/2006/metadata/properties" ma:root="true" ma:fieldsID="46afc5cc1e28e60aa8d0c0708f74cc49" ns3:_="" ns4:_="">
    <xsd:import namespace="f2ee9ea8-6e84-4808-8e8c-9d100c3dedf8"/>
    <xsd:import namespace="2bc28d0e-8b5b-4856-9f26-60df91268a4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ee9ea8-6e84-4808-8e8c-9d100c3ded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c28d0e-8b5b-4856-9f26-60df91268a4d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C7EA8D-2B4B-45C1-9291-1CA17767FA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ee9ea8-6e84-4808-8e8c-9d100c3dedf8"/>
    <ds:schemaRef ds:uri="2bc28d0e-8b5b-4856-9f26-60df91268a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7D41B8-7969-4B18-AD4B-05FD6EDDF6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250036-485A-4DB8-88DE-E6FED3E11E3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20</TotalTime>
  <Words>87</Words>
  <Application>Microsoft Office PowerPoint</Application>
  <PresentationFormat>Grand écran</PresentationFormat>
  <Paragraphs>18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Parallaxe</vt:lpstr>
      <vt:lpstr>Projet Armure Iron Man</vt:lpstr>
      <vt:lpstr>Présentation projet</vt:lpstr>
      <vt:lpstr>Equipe</vt:lpstr>
      <vt:lpstr>Objectifs</vt:lpstr>
      <vt:lpstr>Timeline et étapes critiques</vt:lpstr>
      <vt:lpstr>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Armure Iron Man</dc:title>
  <dc:creator>Vincent Muzas</dc:creator>
  <cp:lastModifiedBy>Vincent Muzas</cp:lastModifiedBy>
  <cp:revision>1</cp:revision>
  <dcterms:created xsi:type="dcterms:W3CDTF">2019-11-29T19:58:01Z</dcterms:created>
  <dcterms:modified xsi:type="dcterms:W3CDTF">2019-11-29T20:18:59Z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0x01010071C3252432E36B4E8C21DA310A9EFC7D</vt:lpwstr>
  </property>
</Properties>
</file>