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muzas" userId="4541b27f-eedf-476e-9deb-3fca097c046e" providerId="ADAL" clId="{F7E398A7-D900-43D1-858B-6A9A0BEF64D2}"/>
    <pc:docChg chg="addSld modSld">
      <pc:chgData name="vincent muzas" userId="4541b27f-eedf-476e-9deb-3fca097c046e" providerId="ADAL" clId="{F7E398A7-D900-43D1-858B-6A9A0BEF64D2}" dt="2018-03-04T17:30:12.486" v="18" actId="1076"/>
      <pc:docMkLst>
        <pc:docMk/>
      </pc:docMkLst>
      <pc:sldChg chg="modSp add">
        <pc:chgData name="vincent muzas" userId="4541b27f-eedf-476e-9deb-3fca097c046e" providerId="ADAL" clId="{F7E398A7-D900-43D1-858B-6A9A0BEF64D2}" dt="2018-03-04T17:30:12.486" v="18" actId="1076"/>
        <pc:sldMkLst>
          <pc:docMk/>
          <pc:sldMk cId="3935424913" sldId="264"/>
        </pc:sldMkLst>
        <pc:spChg chg="mod">
          <ac:chgData name="vincent muzas" userId="4541b27f-eedf-476e-9deb-3fca097c046e" providerId="ADAL" clId="{F7E398A7-D900-43D1-858B-6A9A0BEF64D2}" dt="2018-03-04T17:30:12.486" v="18" actId="1076"/>
          <ac:spMkLst>
            <pc:docMk/>
            <pc:sldMk cId="3935424913" sldId="264"/>
            <ac:spMk id="2" creationId="{279B1338-243F-482A-831E-CF3503F7C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34C7C-F42A-48E4-82FC-A8A9D7EFD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/>
              <a:t>Robot Distributeur de popcorn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BD144-4CA1-47A6-9030-05D155D02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Fini l’attente devant les salles</a:t>
            </a:r>
          </a:p>
        </p:txBody>
      </p:sp>
    </p:spTree>
    <p:extLst>
      <p:ext uri="{BB962C8B-B14F-4D97-AF65-F5344CB8AC3E}">
        <p14:creationId xmlns:p14="http://schemas.microsoft.com/office/powerpoint/2010/main" val="24865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E26CA-BA96-4FA4-8B96-879D0E1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F5772B-AF42-4212-9166-79D78E90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621" y="2372211"/>
            <a:ext cx="6097157" cy="3799989"/>
          </a:xfrm>
        </p:spPr>
      </p:pic>
    </p:spTree>
    <p:extLst>
      <p:ext uri="{BB962C8B-B14F-4D97-AF65-F5344CB8AC3E}">
        <p14:creationId xmlns:p14="http://schemas.microsoft.com/office/powerpoint/2010/main" val="10962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4F2FA-7221-4339-A2F5-D88EDB73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57A83-5AF6-485E-B589-31101184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90% des clients attendent pour de la nourriture dans les cinémas</a:t>
            </a:r>
          </a:p>
          <a:p>
            <a:pPr marL="0" indent="0">
              <a:buNone/>
            </a:pPr>
            <a:r>
              <a:rPr lang="fr-FR" sz="3200" dirty="0"/>
              <a:t>	-&gt; perte d’argent car les clients attendent</a:t>
            </a:r>
          </a:p>
        </p:txBody>
      </p:sp>
    </p:spTree>
    <p:extLst>
      <p:ext uri="{BB962C8B-B14F-4D97-AF65-F5344CB8AC3E}">
        <p14:creationId xmlns:p14="http://schemas.microsoft.com/office/powerpoint/2010/main" val="4832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89A7-8BE3-4BFC-AD52-340A457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4AACA-DD74-40FB-8C8D-609A00CC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Créer un robot qui va a l’encontre des clients pour la distribution de nourriture et boisons.</a:t>
            </a:r>
          </a:p>
        </p:txBody>
      </p:sp>
    </p:spTree>
    <p:extLst>
      <p:ext uri="{BB962C8B-B14F-4D97-AF65-F5344CB8AC3E}">
        <p14:creationId xmlns:p14="http://schemas.microsoft.com/office/powerpoint/2010/main" val="25903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E0AE6-7A2F-454A-A284-16CB4AB5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C2879-B21B-4FBD-B3EA-71CF2753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Clients qui n’ont plus de file d’attente</a:t>
            </a:r>
          </a:p>
        </p:txBody>
      </p:sp>
    </p:spTree>
    <p:extLst>
      <p:ext uri="{BB962C8B-B14F-4D97-AF65-F5344CB8AC3E}">
        <p14:creationId xmlns:p14="http://schemas.microsoft.com/office/powerpoint/2010/main" val="153360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4302F-87AF-4DC5-BE84-4254069A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Rentabilité: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395DD-A09D-4E58-8AD5-A4FC71A6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Diminution de l’attente</a:t>
            </a:r>
          </a:p>
          <a:p>
            <a:pPr lvl="1"/>
            <a:r>
              <a:rPr lang="fr-FR" sz="3200" dirty="0"/>
              <a:t>plus de clients</a:t>
            </a:r>
          </a:p>
          <a:p>
            <a:pPr lvl="1"/>
            <a:r>
              <a:rPr lang="fr-FR" sz="3200" dirty="0"/>
              <a:t>plus de profit</a:t>
            </a:r>
          </a:p>
          <a:p>
            <a:pPr lvl="1"/>
            <a:r>
              <a:rPr lang="fr-FR" sz="3200" dirty="0"/>
              <a:t>plus besoins de payer un caissier</a:t>
            </a:r>
          </a:p>
        </p:txBody>
      </p:sp>
    </p:spTree>
    <p:extLst>
      <p:ext uri="{BB962C8B-B14F-4D97-AF65-F5344CB8AC3E}">
        <p14:creationId xmlns:p14="http://schemas.microsoft.com/office/powerpoint/2010/main" val="21688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EA5DA-81AD-4730-BE6A-C167EDFB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économique: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5A3AE-4798-4CF6-BE70-06AD772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Louer les robots:</a:t>
            </a:r>
          </a:p>
          <a:p>
            <a:pPr lvl="1"/>
            <a:r>
              <a:rPr lang="fr-FR" sz="3200" dirty="0"/>
              <a:t>Rentable au bout d’un an</a:t>
            </a:r>
          </a:p>
          <a:p>
            <a:pPr lvl="1"/>
            <a:r>
              <a:rPr lang="fr-FR" sz="3200" dirty="0"/>
              <a:t>Clients satisfaits: misa a jour tout les trois ans</a:t>
            </a:r>
          </a:p>
          <a:p>
            <a:pPr lvl="1"/>
            <a:r>
              <a:rPr lang="fr-FR" sz="3200" dirty="0"/>
              <a:t>Fidélité des clients</a:t>
            </a:r>
          </a:p>
        </p:txBody>
      </p:sp>
    </p:spTree>
    <p:extLst>
      <p:ext uri="{BB962C8B-B14F-4D97-AF65-F5344CB8AC3E}">
        <p14:creationId xmlns:p14="http://schemas.microsoft.com/office/powerpoint/2010/main" val="23118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7713A-5546-4139-B3D7-E3446C0E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C1DA6-61F6-4C8A-A5B6-BD7F1A8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>
            <a:normAutofit/>
          </a:bodyPr>
          <a:lstStyle/>
          <a:p>
            <a:r>
              <a:rPr lang="fr-FR" sz="3200" dirty="0"/>
              <a:t>Technologie révolutionnaire:</a:t>
            </a:r>
          </a:p>
          <a:p>
            <a:pPr lvl="1"/>
            <a:r>
              <a:rPr lang="fr-FR" sz="3200" dirty="0"/>
              <a:t>chercher l’argent ou il y a le client.</a:t>
            </a:r>
          </a:p>
          <a:p>
            <a:pPr marL="530352" lvl="1" indent="0">
              <a:buNone/>
            </a:pPr>
            <a:endParaRPr lang="fr-FR" sz="32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04D6862-606A-4A62-A3CF-189CB0433025}"/>
              </a:ext>
            </a:extLst>
          </p:cNvPr>
          <p:cNvSpPr txBox="1">
            <a:spLocks/>
          </p:cNvSpPr>
          <p:nvPr/>
        </p:nvSpPr>
        <p:spPr>
          <a:xfrm>
            <a:off x="1371600" y="3543299"/>
            <a:ext cx="9601200" cy="231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Clients n’attendent plus</a:t>
            </a:r>
          </a:p>
          <a:p>
            <a:pPr lvl="1"/>
            <a:r>
              <a:rPr lang="fr-FR" sz="3200" dirty="0"/>
              <a:t>Plus de profit et Cinémas Satisfaits</a:t>
            </a:r>
          </a:p>
          <a:p>
            <a:pPr lvl="1"/>
            <a:r>
              <a:rPr lang="fr-FR" sz="3200" dirty="0"/>
              <a:t>Fidélité et renouvellement de contrats de location</a:t>
            </a:r>
          </a:p>
        </p:txBody>
      </p:sp>
    </p:spTree>
    <p:extLst>
      <p:ext uri="{BB962C8B-B14F-4D97-AF65-F5344CB8AC3E}">
        <p14:creationId xmlns:p14="http://schemas.microsoft.com/office/powerpoint/2010/main" val="69499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1338-243F-482A-831E-CF3503F7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BBF36-67D1-467A-8649-38AFBCE8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24913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30</TotalTime>
  <Words>127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Rognage</vt:lpstr>
      <vt:lpstr>Robot Distributeur de popcorn</vt:lpstr>
      <vt:lpstr>Présentation du produit</vt:lpstr>
      <vt:lpstr>Problème</vt:lpstr>
      <vt:lpstr>Solution:</vt:lpstr>
      <vt:lpstr>Résultats:</vt:lpstr>
      <vt:lpstr>Rentabilité:</vt:lpstr>
      <vt:lpstr>Plan économique:</vt:lpstr>
      <vt:lpstr>Résumé: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Distributeur de popcorn</dc:title>
  <dc:creator>vincent</dc:creator>
  <cp:lastModifiedBy>vincent muzas</cp:lastModifiedBy>
  <cp:revision>4</cp:revision>
  <dcterms:created xsi:type="dcterms:W3CDTF">2018-03-04T16:59:47Z</dcterms:created>
  <dcterms:modified xsi:type="dcterms:W3CDTF">2018-03-04T17:30:15Z</dcterms:modified>
</cp:coreProperties>
</file>