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11"/>
  </p:notesMasterIdLst>
  <p:sldIdLst>
    <p:sldId id="256" r:id="rId2"/>
    <p:sldId id="259" r:id="rId3"/>
    <p:sldId id="262" r:id="rId4"/>
    <p:sldId id="258" r:id="rId5"/>
    <p:sldId id="268" r:id="rId6"/>
    <p:sldId id="260" r:id="rId7"/>
    <p:sldId id="276" r:id="rId8"/>
    <p:sldId id="291" r:id="rId9"/>
    <p:sldId id="290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alatino Linotype" panose="02040502050505030304" pitchFamily="18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A84BD-EAC1-4EE1-B324-9C3D2B936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D87E0-8B4E-43EB-95CC-806380D377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0" r:id="rId3"/>
    <p:sldLayoutId id="2147483681" r:id="rId4"/>
    <p:sldLayoutId id="2147483685" r:id="rId5"/>
    <p:sldLayoutId id="2147483687" r:id="rId6"/>
    <p:sldLayoutId id="2147483693" r:id="rId7"/>
    <p:sldLayoutId id="2147483695" r:id="rId8"/>
    <p:sldLayoutId id="2147483698" r:id="rId9"/>
    <p:sldLayoutId id="2147483708" r:id="rId10"/>
    <p:sldLayoutId id="214748371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200" dirty="0" err="1"/>
              <a:t>Rancang</a:t>
            </a:r>
            <a:r>
              <a:rPr lang="en-US" sz="3200" dirty="0"/>
              <a:t> </a:t>
            </a:r>
            <a:r>
              <a:rPr lang="en-US" sz="3200" dirty="0" err="1"/>
              <a:t>Bangun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27" y="332547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5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Vincent Albert Falensius 	(222310009)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Rizky Ramadhan 	(222310042)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Faiz Faqih Haidar 		(222310047)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Pembahasan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ED00A-A512-403E-B8A7-4251AE85ACE7}"/>
              </a:ext>
            </a:extLst>
          </p:cNvPr>
          <p:cNvSpPr txBox="1"/>
          <p:nvPr/>
        </p:nvSpPr>
        <p:spPr>
          <a:xfrm>
            <a:off x="791183" y="1231360"/>
            <a:ext cx="7503268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Use 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Activity Diagram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Class Diagram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Use Case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424573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13970E-53F3-4361-AC1B-8D974D64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8" y="1160688"/>
            <a:ext cx="7879404" cy="355823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3152085"/>
            <a:ext cx="4932444" cy="855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</a:t>
            </a:r>
            <a:r>
              <a:rPr lang="en-US" sz="4400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EDE33-9B8F-415A-91EE-9AFAD1E0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99" y="129701"/>
            <a:ext cx="5194646" cy="4884096"/>
          </a:xfrm>
          <a:prstGeom prst="rect">
            <a:avLst/>
          </a:prstGeom>
        </p:spPr>
      </p:pic>
      <p:sp>
        <p:nvSpPr>
          <p:cNvPr id="3" name="Google Shape;516;p82">
            <a:extLst>
              <a:ext uri="{FF2B5EF4-FFF2-40B4-BE49-F238E27FC236}">
                <a16:creationId xmlns:a16="http://schemas.microsoft.com/office/drawing/2014/main" id="{1058D441-2D7D-4095-8E13-4A9CFF113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157" y="2103174"/>
            <a:ext cx="3099120" cy="937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</a:t>
            </a:r>
            <a:br>
              <a:rPr lang="en-ID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400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endParaRPr sz="4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3600" dirty="0"/>
              <a:t>Class </a:t>
            </a:r>
            <a:r>
              <a:rPr lang="en-US" sz="3600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Diagram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B5279-0CEA-45E9-83F1-2D2E91B6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B640D-EFC9-41F1-B4D2-0E6FFA95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0" y="1754623"/>
            <a:ext cx="8153725" cy="22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5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518</TotalTime>
  <Words>68</Words>
  <Application>Microsoft Office PowerPoint</Application>
  <PresentationFormat>On-screen Show (16:9)</PresentationFormat>
  <Paragraphs>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Palatino Linotype</vt:lpstr>
      <vt:lpstr>Poppins</vt:lpstr>
      <vt:lpstr>Roboto</vt:lpstr>
      <vt:lpstr>Arial</vt:lpstr>
      <vt:lpstr>Open Sans</vt:lpstr>
      <vt:lpstr>Process of Management Information System for Business by Slidesgo</vt:lpstr>
      <vt:lpstr>Rancang Bangun Sistem Informasi Penjualan Buku Berbasis Web</vt:lpstr>
      <vt:lpstr>Pembahasan</vt:lpstr>
      <vt:lpstr>01</vt:lpstr>
      <vt:lpstr>Use Case</vt:lpstr>
      <vt:lpstr>Activity Diagram</vt:lpstr>
      <vt:lpstr>Activity  Diagram</vt:lpstr>
      <vt:lpstr>Class Diagram</vt:lpstr>
      <vt:lpstr>Class Diagram</vt:lpstr>
      <vt:lpstr>Terimakasih!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kiky .</cp:lastModifiedBy>
  <cp:revision>12</cp:revision>
  <dcterms:created xsi:type="dcterms:W3CDTF">2023-12-08T04:48:47Z</dcterms:created>
  <dcterms:modified xsi:type="dcterms:W3CDTF">2024-01-13T10:37:08Z</dcterms:modified>
</cp:coreProperties>
</file>