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939" y="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C731-9298-4D20-AD32-4605BD23E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B5C2-C5C7-4B79-99DD-8054D67D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EDF2-C3B4-47A1-BF72-227ADE5B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E838-9444-4C8D-8E96-DA08CBB6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677F-56B8-4B3F-B5C9-D6DD9E8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4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4F8D-5831-4776-9468-03448247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8867F-3339-4472-A4BB-9565AEF9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6E05-BA3D-4B2C-843E-A95E44D5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C8E8-6985-4EBD-8CBD-0A06761A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2A25-0458-48DA-B201-5A898A2D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46DA6-E135-488C-93AD-4DC7BBB41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7EBE3-099A-48AC-B695-2FEB36E0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F3B2-5F13-40D5-B2AE-B12BC019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1420-2706-43A0-86C7-9EF85306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D762-220D-497D-B42A-739D1B49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4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D176-AECA-4101-A51E-FF88930E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D79A-EE11-4BF4-9F76-FFBE9E70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6AE2-B388-45E5-830D-D63B6F1E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9CBC-2CE1-46F0-87CF-3BAEA64B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1F7F-C81B-465D-B990-A67832C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7FA1-0DE4-4C22-BEF1-7394A022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5210-03D4-4BA3-AEBB-1AECB8DD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5F8A-B177-4987-9E50-3487776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B3B3-A2D2-4903-BB68-0915901C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ADF9-1C9F-4651-AB3D-519AAE4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325A-42D2-4DC1-84B4-5E09F26E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625-FB5B-4FFA-BE17-B1058D443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81C9-4165-412D-8DAD-7B448BC6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6E4F8-0CE2-4BB2-8B01-FB9B0669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D8BD2-5786-4506-B3AB-E457BDA1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FCDF-BD88-4557-A0C2-AB77782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8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5821-2F28-41E9-80CA-AB8D3256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9B73-E310-423D-8851-BC0C10DB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F31C-5705-48DA-9D77-54B1BB65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D644-BA65-4C80-A91C-C3DB1B384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F8FC3-6073-4C4E-8D16-F72479739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95173-940A-4A82-A4C7-62D4190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19EDF-633E-4384-8213-9A4BBF17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89B-D046-411E-933C-BFD7553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3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3220-CB31-443B-9C93-07C9197F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B9E5F-E327-490B-8C7F-E6C1A9F8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5944-7887-4468-B96E-A5397A4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2DDFF-C100-4354-9E58-22182E51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119DE-2D95-4AC6-A5F9-1F8A9C7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7FCBE-B2E4-4352-ADF8-978A37C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18EF-9682-420D-BFA5-0BAD58F8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8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E689-6B9B-4E5E-AC0F-3291960D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9C25-FE30-4E64-B4F8-45068621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684A9-845D-4689-875B-1D8024B88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BE54-AED2-4FAD-B922-9944B804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A076-A121-4593-AFD1-5113E6CB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F73E-F2D9-4324-921F-8E261A5E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145E-C10C-4AC3-973E-B4E7CB97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025B9-83DB-4B97-818D-578D9D15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7AA9C-62E4-4D40-99BF-4437EFBF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2467-DE34-4F1E-A5E4-51153AF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15C7-5C29-43F4-947A-5A6AB62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58980-2722-4D2D-AD0D-33E9A24F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BEDE1-8F07-4188-BB35-327EEDBD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AB50-6FDA-47F7-873A-15188C79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D55D-2501-49FF-BB0A-A33276315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EE7B-5E62-4136-8DBC-83145FCCC9A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93CF-6772-414E-AC8B-1A2F28754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561B-0A96-4E7F-B236-3C024D3F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E9E7-BC42-4A3C-A982-FED2F2FCF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BC2FDA-8BC8-4920-9405-5C73ADABF307}"/>
              </a:ext>
            </a:extLst>
          </p:cNvPr>
          <p:cNvGrpSpPr/>
          <p:nvPr/>
        </p:nvGrpSpPr>
        <p:grpSpPr>
          <a:xfrm>
            <a:off x="-2794000" y="-508000"/>
            <a:ext cx="17176750" cy="8343900"/>
            <a:chOff x="-2794000" y="-508000"/>
            <a:chExt cx="17176750" cy="8343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86FBFC-48A5-4B89-A7CB-CC03656DB93B}"/>
                </a:ext>
              </a:extLst>
            </p:cNvPr>
            <p:cNvSpPr/>
            <p:nvPr/>
          </p:nvSpPr>
          <p:spPr>
            <a:xfrm>
              <a:off x="-2794000" y="-508000"/>
              <a:ext cx="17176750" cy="834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8FB796-D0B7-4DBB-A2E1-FFDB6CC80217}"/>
                </a:ext>
              </a:extLst>
            </p:cNvPr>
            <p:cNvSpPr txBox="1"/>
            <p:nvPr/>
          </p:nvSpPr>
          <p:spPr>
            <a:xfrm>
              <a:off x="7155180" y="6350"/>
              <a:ext cx="2514600" cy="72019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Ports</a:t>
              </a:r>
            </a:p>
            <a:p>
              <a:endParaRPr lang="en-US" sz="1400" b="1" dirty="0"/>
            </a:p>
            <a:p>
              <a:r>
                <a:rPr lang="en-US" sz="1400" dirty="0"/>
                <a:t>Venice: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London (Player 1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Cadiz (Player 3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Amsterdam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Marseilles (Player 4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Genoa (Player 2)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2400" b="1" dirty="0"/>
                <a:t>Flat island</a:t>
              </a:r>
            </a:p>
            <a:p>
              <a:endParaRPr lang="en-US" sz="1400" dirty="0"/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AAB383-DCE7-4212-ABC0-E134F9B36378}"/>
                </a:ext>
              </a:extLst>
            </p:cNvPr>
            <p:cNvSpPr txBox="1"/>
            <p:nvPr/>
          </p:nvSpPr>
          <p:spPr>
            <a:xfrm>
              <a:off x="9928860" y="6350"/>
              <a:ext cx="3863340" cy="5909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Players</a:t>
              </a:r>
            </a:p>
            <a:p>
              <a:endParaRPr lang="en-US" sz="1400" b="1" dirty="0"/>
            </a:p>
            <a:p>
              <a:r>
                <a:rPr lang="en-US" sz="1400" b="1" dirty="0"/>
                <a:t>Player 1: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2: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3: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4: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0A021F-AD1E-468B-883C-88E56AB7B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83787"/>
              </p:ext>
            </p:extLst>
          </p:nvPr>
        </p:nvGraphicFramePr>
        <p:xfrm>
          <a:off x="-1319127" y="6350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2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96F650-FEEC-4E74-9603-EC33B90E56C0}"/>
              </a:ext>
            </a:extLst>
          </p:cNvPr>
          <p:cNvGrpSpPr/>
          <p:nvPr/>
        </p:nvGrpSpPr>
        <p:grpSpPr>
          <a:xfrm>
            <a:off x="-2830107" y="-508000"/>
            <a:ext cx="17176750" cy="8343900"/>
            <a:chOff x="-2794000" y="-508000"/>
            <a:chExt cx="17176750" cy="83439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E44E13-25F2-42FF-8FF0-8CC4B5D23443}"/>
                </a:ext>
              </a:extLst>
            </p:cNvPr>
            <p:cNvSpPr/>
            <p:nvPr/>
          </p:nvSpPr>
          <p:spPr>
            <a:xfrm>
              <a:off x="-2794000" y="-508000"/>
              <a:ext cx="17176750" cy="834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D0F37-0A8E-46B2-8849-6C619ECFF3DB}"/>
                </a:ext>
              </a:extLst>
            </p:cNvPr>
            <p:cNvSpPr txBox="1"/>
            <p:nvPr/>
          </p:nvSpPr>
          <p:spPr>
            <a:xfrm>
              <a:off x="7155180" y="6350"/>
              <a:ext cx="2514600" cy="72019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Ports</a:t>
              </a:r>
            </a:p>
            <a:p>
              <a:endParaRPr lang="en-US" sz="1400" b="1" dirty="0"/>
            </a:p>
            <a:p>
              <a:r>
                <a:rPr lang="en-US" sz="1400" dirty="0"/>
                <a:t>Venice: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London (Player 1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Cadiz (Player 3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Amsterdam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Marseilles (Player 4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Genoa (Player 2)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2400" b="1" dirty="0"/>
                <a:t>Flat island</a:t>
              </a:r>
            </a:p>
            <a:p>
              <a:endParaRPr lang="en-US" sz="1400" dirty="0"/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3F85C2-C3D8-4C77-B9C9-5EE6C457F7B8}"/>
                </a:ext>
              </a:extLst>
            </p:cNvPr>
            <p:cNvSpPr txBox="1"/>
            <p:nvPr/>
          </p:nvSpPr>
          <p:spPr>
            <a:xfrm>
              <a:off x="9928860" y="6350"/>
              <a:ext cx="3863340" cy="5909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Players</a:t>
              </a:r>
            </a:p>
            <a:p>
              <a:endParaRPr lang="en-US" sz="1400" b="1" dirty="0"/>
            </a:p>
            <a:p>
              <a:r>
                <a:rPr lang="en-US" sz="1400" b="1" dirty="0"/>
                <a:t>Player 1: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2: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3: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4: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</p:txBody>
        </p:sp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96E40DF-7536-49C8-9D4D-12064A79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04355"/>
              </p:ext>
            </p:extLst>
          </p:nvPr>
        </p:nvGraphicFramePr>
        <p:xfrm>
          <a:off x="-1319127" y="6350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pic>
        <p:nvPicPr>
          <p:cNvPr id="10" name="Graphic 9" descr="Sailboat with solid fill">
            <a:extLst>
              <a:ext uri="{FF2B5EF4-FFF2-40B4-BE49-F238E27FC236}">
                <a16:creationId xmlns:a16="http://schemas.microsoft.com/office/drawing/2014/main" id="{9770A1A0-44C1-495C-8A18-9D4D5820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11580" y="6167119"/>
            <a:ext cx="419100" cy="419100"/>
          </a:xfrm>
          <a:prstGeom prst="rect">
            <a:avLst/>
          </a:prstGeom>
        </p:spPr>
      </p:pic>
      <p:pic>
        <p:nvPicPr>
          <p:cNvPr id="11" name="Graphic 10" descr="Sailboat with solid fill">
            <a:extLst>
              <a:ext uri="{FF2B5EF4-FFF2-40B4-BE49-F238E27FC236}">
                <a16:creationId xmlns:a16="http://schemas.microsoft.com/office/drawing/2014/main" id="{3DAC4D76-7D76-4028-8DFD-42A31DD9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358140" y="3244850"/>
            <a:ext cx="419100" cy="419100"/>
          </a:xfrm>
          <a:prstGeom prst="rect">
            <a:avLst/>
          </a:prstGeom>
        </p:spPr>
      </p:pic>
      <p:pic>
        <p:nvPicPr>
          <p:cNvPr id="12" name="Graphic 11" descr="Sailboat with solid fill">
            <a:extLst>
              <a:ext uri="{FF2B5EF4-FFF2-40B4-BE49-F238E27FC236}">
                <a16:creationId xmlns:a16="http://schemas.microsoft.com/office/drawing/2014/main" id="{2F427530-84C3-4E10-8D9C-BBF6CD11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5758268" y="4335780"/>
            <a:ext cx="419100" cy="419100"/>
          </a:xfrm>
          <a:prstGeom prst="rect">
            <a:avLst/>
          </a:prstGeom>
        </p:spPr>
      </p:pic>
      <p:pic>
        <p:nvPicPr>
          <p:cNvPr id="13" name="Graphic 12" descr="Sailboat with solid fill">
            <a:extLst>
              <a:ext uri="{FF2B5EF4-FFF2-40B4-BE49-F238E27FC236}">
                <a16:creationId xmlns:a16="http://schemas.microsoft.com/office/drawing/2014/main" id="{44D45CAB-6B4A-4FFB-92B7-B19F8FD1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82066" y="2508250"/>
            <a:ext cx="4191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58C38A-7567-42EF-978A-1373C34E4B1D}"/>
              </a:ext>
            </a:extLst>
          </p:cNvPr>
          <p:cNvSpPr txBox="1"/>
          <p:nvPr/>
        </p:nvSpPr>
        <p:spPr>
          <a:xfrm>
            <a:off x="9928860" y="6137622"/>
            <a:ext cx="4107180" cy="8617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Player 1 –</a:t>
            </a:r>
            <a:r>
              <a:rPr lang="en-US" b="1" dirty="0"/>
              <a:t> Would you like to move your ship or turn?</a:t>
            </a:r>
            <a:endParaRPr 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993C1-2B5F-4A2C-B4C8-6CAA0362C060}"/>
              </a:ext>
            </a:extLst>
          </p:cNvPr>
          <p:cNvSpPr txBox="1"/>
          <p:nvPr/>
        </p:nvSpPr>
        <p:spPr>
          <a:xfrm>
            <a:off x="9928860" y="7066459"/>
            <a:ext cx="195834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Move</a:t>
            </a:r>
            <a:endParaRPr 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4E5C6-A036-46BF-8531-D0D416BA0FA6}"/>
              </a:ext>
            </a:extLst>
          </p:cNvPr>
          <p:cNvSpPr txBox="1"/>
          <p:nvPr/>
        </p:nvSpPr>
        <p:spPr>
          <a:xfrm>
            <a:off x="12096204" y="7066916"/>
            <a:ext cx="1958340" cy="368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Turn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1840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96F650-FEEC-4E74-9603-EC33B90E56C0}"/>
              </a:ext>
            </a:extLst>
          </p:cNvPr>
          <p:cNvGrpSpPr/>
          <p:nvPr/>
        </p:nvGrpSpPr>
        <p:grpSpPr>
          <a:xfrm>
            <a:off x="-2852967" y="-515620"/>
            <a:ext cx="17176750" cy="8343900"/>
            <a:chOff x="-2794000" y="-508000"/>
            <a:chExt cx="17176750" cy="83439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E44E13-25F2-42FF-8FF0-8CC4B5D23443}"/>
                </a:ext>
              </a:extLst>
            </p:cNvPr>
            <p:cNvSpPr/>
            <p:nvPr/>
          </p:nvSpPr>
          <p:spPr>
            <a:xfrm>
              <a:off x="-2794000" y="-508000"/>
              <a:ext cx="17176750" cy="834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D0F37-0A8E-46B2-8849-6C619ECFF3DB}"/>
                </a:ext>
              </a:extLst>
            </p:cNvPr>
            <p:cNvSpPr txBox="1"/>
            <p:nvPr/>
          </p:nvSpPr>
          <p:spPr>
            <a:xfrm>
              <a:off x="7155180" y="6350"/>
              <a:ext cx="2514600" cy="72019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Ports</a:t>
              </a:r>
            </a:p>
            <a:p>
              <a:endParaRPr lang="en-US" sz="1400" b="1" dirty="0"/>
            </a:p>
            <a:p>
              <a:r>
                <a:rPr lang="en-US" sz="1400" dirty="0"/>
                <a:t>Venice: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London (Player 1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Cadiz (Player 3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Amsterdam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Marseilles (Player 4 H)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1400" dirty="0"/>
                <a:t>Genoa (Player 2) :</a:t>
              </a:r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dirty="0"/>
            </a:p>
            <a:p>
              <a:r>
                <a:rPr lang="en-US" sz="2400" b="1" dirty="0"/>
                <a:t>Flat island</a:t>
              </a:r>
            </a:p>
            <a:p>
              <a:endParaRPr lang="en-US" sz="1400" dirty="0"/>
            </a:p>
            <a:p>
              <a:r>
                <a:rPr lang="en-US" sz="1400" dirty="0"/>
                <a:t>Cards-</a:t>
              </a:r>
            </a:p>
            <a:p>
              <a:r>
                <a:rPr lang="en-US" sz="1400" dirty="0"/>
                <a:t>Treasures-</a:t>
              </a:r>
            </a:p>
            <a:p>
              <a:endParaRPr lang="en-US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3F85C2-C3D8-4C77-B9C9-5EE6C457F7B8}"/>
                </a:ext>
              </a:extLst>
            </p:cNvPr>
            <p:cNvSpPr txBox="1"/>
            <p:nvPr/>
          </p:nvSpPr>
          <p:spPr>
            <a:xfrm>
              <a:off x="9928860" y="6350"/>
              <a:ext cx="3863340" cy="59093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Players</a:t>
              </a:r>
            </a:p>
            <a:p>
              <a:endParaRPr lang="en-US" sz="1400" b="1" dirty="0"/>
            </a:p>
            <a:p>
              <a:r>
                <a:rPr lang="en-US" sz="1400" b="1" dirty="0"/>
                <a:t>Player 1: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2: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3: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  <a:p>
              <a:endParaRPr lang="en-US" sz="1200" dirty="0"/>
            </a:p>
            <a:p>
              <a:r>
                <a:rPr lang="en-US" sz="1400" b="1" dirty="0"/>
                <a:t>Player 4:</a:t>
              </a:r>
            </a:p>
            <a:p>
              <a:r>
                <a:rPr lang="en-US" sz="1200" dirty="0"/>
                <a:t>Distance –</a:t>
              </a:r>
            </a:p>
            <a:p>
              <a:r>
                <a:rPr lang="en-US" sz="1200" dirty="0"/>
                <a:t>Treasure – </a:t>
              </a:r>
            </a:p>
            <a:p>
              <a:r>
                <a:rPr lang="en-US" sz="1200" dirty="0"/>
                <a:t>Location + Orientation – </a:t>
              </a:r>
            </a:p>
            <a:p>
              <a:r>
                <a:rPr lang="en-US" sz="1200" dirty="0"/>
                <a:t>Home – </a:t>
              </a:r>
            </a:p>
            <a:p>
              <a:r>
                <a:rPr lang="en-US" sz="1200" dirty="0"/>
                <a:t>Cards - </a:t>
              </a:r>
            </a:p>
          </p:txBody>
        </p:sp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96E40DF-7536-49C8-9D4D-12064A79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46727"/>
              </p:ext>
            </p:extLst>
          </p:nvPr>
        </p:nvGraphicFramePr>
        <p:xfrm>
          <a:off x="-1319127" y="6350"/>
          <a:ext cx="837126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">
                  <a:extLst>
                    <a:ext uri="{9D8B030D-6E8A-4147-A177-3AD203B41FA5}">
                      <a16:colId xmlns:a16="http://schemas.microsoft.com/office/drawing/2014/main" val="317540624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74034981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809240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093586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02870437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6907454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06588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25868026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1396452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163827631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44009354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23580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846677273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4168844278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3959773196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86240193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941937160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989528015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19242042"/>
                    </a:ext>
                  </a:extLst>
                </a:gridCol>
                <a:gridCol w="418563">
                  <a:extLst>
                    <a:ext uri="{9D8B030D-6E8A-4147-A177-3AD203B41FA5}">
                      <a16:colId xmlns:a16="http://schemas.microsoft.com/office/drawing/2014/main" val="2021040821"/>
                    </a:ext>
                  </a:extLst>
                </a:gridCol>
              </a:tblGrid>
              <a:tr h="268923">
                <a:tc>
                  <a:txBody>
                    <a:bodyPr/>
                    <a:lstStyle/>
                    <a:p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Anc</a:t>
                      </a:r>
                      <a:endParaRPr lang="en-GB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Ams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7458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4799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6865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85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167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577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6888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6150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764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9662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1049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9025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53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1100" dirty="0"/>
                        <a:t>Gen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9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99278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708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3564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03835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90143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r>
                        <a:rPr lang="en-US" sz="900" dirty="0"/>
                        <a:t>Mud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15602"/>
                  </a:ext>
                </a:extLst>
              </a:tr>
            </a:tbl>
          </a:graphicData>
        </a:graphic>
      </p:graphicFrame>
      <p:pic>
        <p:nvPicPr>
          <p:cNvPr id="10" name="Graphic 9" descr="Sailboat with solid fill">
            <a:extLst>
              <a:ext uri="{FF2B5EF4-FFF2-40B4-BE49-F238E27FC236}">
                <a16:creationId xmlns:a16="http://schemas.microsoft.com/office/drawing/2014/main" id="{9770A1A0-44C1-495C-8A18-9D4D5820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11580" y="6167119"/>
            <a:ext cx="419100" cy="419100"/>
          </a:xfrm>
          <a:prstGeom prst="rect">
            <a:avLst/>
          </a:prstGeom>
        </p:spPr>
      </p:pic>
      <p:pic>
        <p:nvPicPr>
          <p:cNvPr id="11" name="Graphic 10" descr="Sailboat with solid fill">
            <a:extLst>
              <a:ext uri="{FF2B5EF4-FFF2-40B4-BE49-F238E27FC236}">
                <a16:creationId xmlns:a16="http://schemas.microsoft.com/office/drawing/2014/main" id="{3DAC4D76-7D76-4028-8DFD-42A31DD9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358140" y="3244850"/>
            <a:ext cx="419100" cy="419100"/>
          </a:xfrm>
          <a:prstGeom prst="rect">
            <a:avLst/>
          </a:prstGeom>
        </p:spPr>
      </p:pic>
      <p:pic>
        <p:nvPicPr>
          <p:cNvPr id="12" name="Graphic 11" descr="Sailboat with solid fill">
            <a:extLst>
              <a:ext uri="{FF2B5EF4-FFF2-40B4-BE49-F238E27FC236}">
                <a16:creationId xmlns:a16="http://schemas.microsoft.com/office/drawing/2014/main" id="{2F427530-84C3-4E10-8D9C-BBF6CD11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5758268" y="4335780"/>
            <a:ext cx="419100" cy="419100"/>
          </a:xfrm>
          <a:prstGeom prst="rect">
            <a:avLst/>
          </a:prstGeom>
        </p:spPr>
      </p:pic>
      <p:pic>
        <p:nvPicPr>
          <p:cNvPr id="13" name="Graphic 12" descr="Sailboat with solid fill">
            <a:extLst>
              <a:ext uri="{FF2B5EF4-FFF2-40B4-BE49-F238E27FC236}">
                <a16:creationId xmlns:a16="http://schemas.microsoft.com/office/drawing/2014/main" id="{44D45CAB-6B4A-4FFB-92B7-B19F8FD1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66503" y="2165350"/>
            <a:ext cx="4191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58C38A-7567-42EF-978A-1373C34E4B1D}"/>
              </a:ext>
            </a:extLst>
          </p:cNvPr>
          <p:cNvSpPr txBox="1"/>
          <p:nvPr/>
        </p:nvSpPr>
        <p:spPr>
          <a:xfrm>
            <a:off x="-205796" y="2766119"/>
            <a:ext cx="5964064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Congratulations Player 3 has won!</a:t>
            </a:r>
          </a:p>
          <a:p>
            <a:endParaRPr lang="en-US" sz="3200" b="1" dirty="0"/>
          </a:p>
          <a:p>
            <a:r>
              <a:rPr lang="en-US" sz="3200" b="1" dirty="0"/>
              <a:t>End Game		Start New Game</a:t>
            </a:r>
          </a:p>
        </p:txBody>
      </p:sp>
    </p:spTree>
    <p:extLst>
      <p:ext uri="{BB962C8B-B14F-4D97-AF65-F5344CB8AC3E}">
        <p14:creationId xmlns:p14="http://schemas.microsoft.com/office/powerpoint/2010/main" val="79754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240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Aslam</dc:creator>
  <cp:lastModifiedBy>Khalid Aslam</cp:lastModifiedBy>
  <cp:revision>13</cp:revision>
  <dcterms:created xsi:type="dcterms:W3CDTF">2022-02-07T11:40:09Z</dcterms:created>
  <dcterms:modified xsi:type="dcterms:W3CDTF">2022-02-08T13:13:25Z</dcterms:modified>
</cp:coreProperties>
</file>