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337d589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337d589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37d589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337d589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37d589b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37d589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37d589b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337d589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337d589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337d589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37d589b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37d589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screens from JavaFX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add32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nicknames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00" y="701563"/>
            <a:ext cx="2119550" cy="37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3744775" y="688275"/>
            <a:ext cx="51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Windows is made out of 4 text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field which must be filled up to proceed to the next step.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00" y="701563"/>
            <a:ext cx="2119550" cy="37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3744775" y="688275"/>
            <a:ext cx="51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any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nickname is missed, appropriate next message will be displayed above the button.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300" y="701575"/>
            <a:ext cx="2119550" cy="374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931600" y="343392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00" y="701563"/>
            <a:ext cx="2119550" cy="37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744775" y="688275"/>
            <a:ext cx="51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other case, ports will be randomly assigned to the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players and game can be started by pressing the start button.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300" y="701575"/>
            <a:ext cx="2119550" cy="374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300" y="701575"/>
            <a:ext cx="2119550" cy="374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prototype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88" y="497800"/>
            <a:ext cx="7153425" cy="41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