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230" d="100"/>
          <a:sy n="230" d="100"/>
        </p:scale>
        <p:origin x="-3736" y="-4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615-4B09-D74E-A52E-D16C3E76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007C7-7A5D-CB4F-93BB-5523076B2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35DE-577F-904A-95B8-28ACB75D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587E-0991-EB40-A899-8FCC2EB2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3414-5AD4-5B47-9607-09E0ED96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221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FDD5-86E3-D445-94D0-3DBCFFD1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57FE-351D-CA42-87CE-7A24DA3E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FC38-071A-D946-AA7D-37E080FF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D64A-7490-B64A-B305-888FB72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AECF-CEEB-A64F-815F-8E355B1C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6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C896-904D-4949-B298-05FDD8030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B68B-4BC4-834D-9A4F-B588890E4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4CE7-153C-2742-9B8C-F99C2345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8806-E50A-AC48-9971-58EB884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FDD5-2A3C-5B45-AFB2-C9374ACE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3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349D-F515-FA4F-8644-31B562D5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E370-FF1E-0445-995D-8092A46F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93A2-8E58-5843-A7DF-1C6DE860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E74B-6B9F-1E44-A783-8FB3BC79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AF16-D6BD-D442-B03E-3A0B9058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328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2F96-26C8-4C45-87D0-1695739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FC03-5F23-F64D-BFE6-83B30E3C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8C48-570B-CD4D-A215-4D966DC0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E1FA-13EB-7543-9146-E6C3A9C9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5606-C058-7D42-A529-8D6CB7A6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1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4B3-B902-7A46-BA6E-CE717A4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66DB-D38D-3D41-A562-9B4459578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09CE-3663-E74E-BE5A-91BCFA5D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074B6-A14E-9949-94F2-570ECB3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9A311-F217-534B-95E3-54296BCE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DE8-484C-2F4B-9CD1-7B2B1F0E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7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8D87-DD68-5345-AF6F-5CD277CC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8BC1-F640-0D4F-8B69-07F45E13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7CA9-857D-7A4D-8B5C-E78D24F1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22089-F1B3-BA4A-97D4-4FB7F344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ADF2D-91D1-D444-9688-FA39CAEFB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B43C4-85B5-284D-9EC4-1486E493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1B0B4-7F7A-7745-8A22-99B487CA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2E2FF-44F3-8D4F-B577-A0551F51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3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FEFE-E6F6-7147-9049-78878A45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36101-90EF-5D41-8E81-10D1A180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6087-ACD0-A945-83A5-CA898C07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2BB51-E232-7E4B-A0D6-478DEDF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91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E6021-334A-3C44-A6A9-9B266ECE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FB268-0F20-A540-BD02-43FB54DD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501E9-E3BC-CE4E-8920-0C7CB1A4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72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4166-4101-734C-9A36-E568EFFC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E5A7-6E58-2147-86E0-A7C679E1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BF57C-EEF4-9D46-B5DF-32D85343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9EB7-6FC6-0F4E-A7C9-20E58D1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524F8-8BBA-9D4A-8759-F0FF989D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AACA5-50DD-FC4C-B36E-0EA597D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40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3740-E2A2-C844-B58E-63C91AAE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33674-2B35-DF4F-A36D-3DA6CB74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170F0-9A8D-1D4C-8253-33083230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B2A-4FBC-EB40-8724-C45B19C5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C4B2-8F98-B243-9244-15C8A9DE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E06F-43D5-F84F-821B-BE169D06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7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7ED49-39E1-A440-A376-04665BA8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F47ED-B8C0-C644-97E6-325F05DD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FF35-D31E-1041-B2D9-D269D6CF7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AF29-3DA1-A949-8616-48C761346894}" type="datetimeFigureOut">
              <a:rPr lang="en-DE" smtClean="0"/>
              <a:t>08.02.22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2FA8-616E-EE44-B0D3-9C22C30FB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0A9F-D19A-1248-90EE-3D86A945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CFF3-D86C-2B47-8E51-EDEBE505DA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37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7FFF1E-CFC5-6D44-963C-EC3B0420AD5E}"/>
              </a:ext>
            </a:extLst>
          </p:cNvPr>
          <p:cNvSpPr/>
          <p:nvPr/>
        </p:nvSpPr>
        <p:spPr>
          <a:xfrm>
            <a:off x="217712" y="4903034"/>
            <a:ext cx="2383971" cy="1251859"/>
          </a:xfrm>
          <a:prstGeom prst="rect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8C10E-195E-094A-AB1F-4C6A2135DCE8}"/>
              </a:ext>
            </a:extLst>
          </p:cNvPr>
          <p:cNvSpPr/>
          <p:nvPr/>
        </p:nvSpPr>
        <p:spPr>
          <a:xfrm>
            <a:off x="217713" y="3429000"/>
            <a:ext cx="2383971" cy="1251859"/>
          </a:xfrm>
          <a:prstGeom prst="rect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CDAE8-A757-8442-8AE7-2102BD713AD5}"/>
              </a:ext>
            </a:extLst>
          </p:cNvPr>
          <p:cNvSpPr/>
          <p:nvPr/>
        </p:nvSpPr>
        <p:spPr>
          <a:xfrm>
            <a:off x="217713" y="1937656"/>
            <a:ext cx="2383971" cy="1251859"/>
          </a:xfrm>
          <a:prstGeom prst="rect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29AB9-E5A5-3648-8D05-DE75ADEA647A}"/>
              </a:ext>
            </a:extLst>
          </p:cNvPr>
          <p:cNvSpPr/>
          <p:nvPr/>
        </p:nvSpPr>
        <p:spPr>
          <a:xfrm>
            <a:off x="217714" y="468083"/>
            <a:ext cx="2383971" cy="1251859"/>
          </a:xfrm>
          <a:prstGeom prst="rect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07CE402-CA99-5844-9B16-6667EE8F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9" y="0"/>
            <a:ext cx="67411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B32A7-803C-EE4C-8C26-BADC796CBBB6}"/>
              </a:ext>
            </a:extLst>
          </p:cNvPr>
          <p:cNvSpPr txBox="1"/>
          <p:nvPr/>
        </p:nvSpPr>
        <p:spPr>
          <a:xfrm>
            <a:off x="491912" y="47936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”Player Name 1”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1B13-A60B-354C-99C5-A00003BF32E1}"/>
              </a:ext>
            </a:extLst>
          </p:cNvPr>
          <p:cNvSpPr txBox="1"/>
          <p:nvPr/>
        </p:nvSpPr>
        <p:spPr>
          <a:xfrm>
            <a:off x="490309" y="1943295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”Player Name 2”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4187-6607-F84A-92C5-0A671354C890}"/>
              </a:ext>
            </a:extLst>
          </p:cNvPr>
          <p:cNvSpPr txBox="1"/>
          <p:nvPr/>
        </p:nvSpPr>
        <p:spPr>
          <a:xfrm>
            <a:off x="491912" y="3407229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”Player Name 3”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00572-1FFE-E749-B804-6459C929BF47}"/>
              </a:ext>
            </a:extLst>
          </p:cNvPr>
          <p:cNvSpPr txBox="1"/>
          <p:nvPr/>
        </p:nvSpPr>
        <p:spPr>
          <a:xfrm>
            <a:off x="488706" y="487116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”Player Name 4”</a:t>
            </a:r>
          </a:p>
        </p:txBody>
      </p:sp>
    </p:spTree>
    <p:extLst>
      <p:ext uri="{BB962C8B-B14F-4D97-AF65-F5344CB8AC3E}">
        <p14:creationId xmlns:p14="http://schemas.microsoft.com/office/powerpoint/2010/main" val="3508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Gardemann [alg68]</dc:creator>
  <cp:lastModifiedBy>Alexander Gardemann [alg68]</cp:lastModifiedBy>
  <cp:revision>1</cp:revision>
  <dcterms:created xsi:type="dcterms:W3CDTF">2022-02-08T15:28:28Z</dcterms:created>
  <dcterms:modified xsi:type="dcterms:W3CDTF">2022-02-08T16:29:23Z</dcterms:modified>
</cp:coreProperties>
</file>