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4e74071a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e4e74071a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4e74071a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e4e74071a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4e74071a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e4e74071a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4e74071a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e4e74071a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e4e74071a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e4e74071a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4e74071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4e7407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4e74071a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4e74071a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4e74071a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4e74071a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4e74071a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e4e74071a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4e74071a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4e74071a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4e74071a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e4e74071a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4e74071a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e4e74071a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4e74071a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e4e74071a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GP02 - Software Engineering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and design pattern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Controller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Displays game content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Handles user input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 Controller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Displays UI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Gets nicknames from users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Battle Controller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Displays battle’s result with all items the winner gets.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Trade Controller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Displays inventory of player and port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Allows trading items between them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Saving game to the file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Proposition:</a:t>
            </a:r>
            <a:br>
              <a:rPr lang="en-GB" sz="1600"/>
            </a:br>
            <a:r>
              <a:rPr lang="en-GB" sz="1600"/>
              <a:t>Using JSON files to store all </a:t>
            </a:r>
            <a:r>
              <a:rPr lang="en-GB" sz="1600"/>
              <a:t>relevant</a:t>
            </a:r>
            <a:r>
              <a:rPr lang="en-GB" sz="1600"/>
              <a:t> properties of </a:t>
            </a:r>
            <a:r>
              <a:rPr lang="en-GB" sz="1600"/>
              <a:t>the</a:t>
            </a:r>
            <a:r>
              <a:rPr lang="en-GB" sz="1600"/>
              <a:t> game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Pros: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it’s intuitive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file might be long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proper save/load </a:t>
            </a:r>
            <a:r>
              <a:rPr lang="en-GB" sz="1600"/>
              <a:t>method must be implemented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Enums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45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TreasureType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Direction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State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Card (superclass)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CrewCard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ChanceCard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Deck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Deck has ArrayList of Cards, so superclass Card is needed to use </a:t>
            </a:r>
            <a:r>
              <a:rPr lang="en-GB" sz="1600"/>
              <a:t>polymorphism</a:t>
            </a:r>
            <a:r>
              <a:rPr lang="en-GB" sz="1600"/>
              <a:t> (be able to pass either crew cards or chance cards)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CrewCard has color and </a:t>
            </a:r>
            <a:r>
              <a:rPr lang="en-GB" sz="1600"/>
              <a:t>value, to determine combat value and No. steps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ChanceCard has description and id, which is used in card manager to apply appropriate effect*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*to be implemented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It’s a square on the board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 contains BoardElem variable, which can be null or any element (Port, Bay)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BoardElement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Superclass of any object which is </a:t>
            </a:r>
            <a:r>
              <a:rPr lang="en-GB" sz="1600"/>
              <a:t>permanently</a:t>
            </a:r>
            <a:r>
              <a:rPr lang="en-GB" sz="1600"/>
              <a:t> placed on the certain Tile (Port, Bay, Island)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 allows using </a:t>
            </a:r>
            <a:r>
              <a:rPr lang="en-GB" sz="1600"/>
              <a:t>polymorphism</a:t>
            </a:r>
            <a:r>
              <a:rPr lang="en-GB" sz="1600"/>
              <a:t> to store certain element in the Tile object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Treasure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Has TreasureType and name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Value is </a:t>
            </a:r>
            <a:r>
              <a:rPr lang="en-GB" sz="1600"/>
              <a:t>determined</a:t>
            </a:r>
            <a:r>
              <a:rPr lang="en-GB" sz="1600"/>
              <a:t> by TreasureType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It has </a:t>
            </a:r>
            <a:r>
              <a:rPr lang="en-GB" sz="1600"/>
              <a:t>overridden</a:t>
            </a:r>
            <a:r>
              <a:rPr lang="en-GB" sz="1600"/>
              <a:t> compareTo() method to allows sorting ArrayLists of Treasures.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Board*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It’s responsible for putting all the elements of the board on the pane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 initializes tiles, ports, bays, island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It’s responsible for changing colors of tiles in case player decided to move or rotate.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*it handles logic part (e.g. storing arrays of ports) as well as graphical part (putting groups of textures onto the pane), so it might be good idea to </a:t>
            </a:r>
            <a:r>
              <a:rPr lang="en-GB" sz="1600"/>
              <a:t>split </a:t>
            </a:r>
            <a:r>
              <a:rPr lang="en-GB" sz="1600"/>
              <a:t> it into small parts in the future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Static class which handles entire logic of the board game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 uses mediator design pattern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 sets up the game (dealing cards, assigning players to the ports)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It should be able to detect game events such as battle or trade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It’s the core class of the game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