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60" r:id="rId6"/>
    <p:sldId id="262" r:id="rId7"/>
    <p:sldId id="273" r:id="rId8"/>
    <p:sldId id="272" r:id="rId9"/>
    <p:sldId id="263" r:id="rId10"/>
    <p:sldId id="274" r:id="rId11"/>
    <p:sldId id="264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33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err="1"/>
              <a:t>Detectree</a:t>
            </a:r>
            <a:endParaRPr lang="en-US" sz="2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76" y="3572970"/>
            <a:ext cx="1982656" cy="1982656"/>
          </a:xfrm>
          <a:prstGeom prst="rect">
            <a:avLst/>
          </a:prstGeom>
        </p:spPr>
      </p:pic>
      <p:pic>
        <p:nvPicPr>
          <p:cNvPr id="24" name="image1.jpg">
            <a:extLst>
              <a:ext uri="{FF2B5EF4-FFF2-40B4-BE49-F238E27FC236}">
                <a16:creationId xmlns:a16="http://schemas.microsoft.com/office/drawing/2014/main" id="{D49D2429-7BC7-FFCE-D182-BC876D392AE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01642" y="2086667"/>
            <a:ext cx="2583543" cy="2336808"/>
          </a:xfrm>
          <a:prstGeom prst="rect">
            <a:avLst/>
          </a:prstGeom>
          <a:ln/>
        </p:spPr>
      </p:pic>
      <p:pic>
        <p:nvPicPr>
          <p:cNvPr id="25" name="image18.png">
            <a:extLst>
              <a:ext uri="{FF2B5EF4-FFF2-40B4-BE49-F238E27FC236}">
                <a16:creationId xmlns:a16="http://schemas.microsoft.com/office/drawing/2014/main" id="{FE13097F-2CFE-096B-6EFF-859921BAC9F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92136" y="2056059"/>
            <a:ext cx="2583543" cy="233680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57A9A8E0-7E58-4D1B-7C7B-DE14241FDC9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882630" y="2049073"/>
            <a:ext cx="2583542" cy="2336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03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Accuracy for each city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Positive social influence on various life quality factors</a:t>
            </a:r>
          </a:p>
          <a:p>
            <a:r>
              <a:rPr lang="en-US" sz="3200" dirty="0"/>
              <a:t>Trees reduce air pollution</a:t>
            </a:r>
          </a:p>
          <a:p>
            <a:r>
              <a:rPr lang="en-US" sz="3200" dirty="0"/>
              <a:t>Data-driven analysis of environmental and social effects will be necessary to guide the future market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Provides biodiversity and ecological quality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618351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2A85E45-255E-6A71-E764-2B11AC0B841B}"/>
              </a:ext>
            </a:extLst>
          </p:cNvPr>
          <p:cNvSpPr txBox="1"/>
          <p:nvPr/>
        </p:nvSpPr>
        <p:spPr>
          <a:xfrm>
            <a:off x="7320184" y="1874941"/>
            <a:ext cx="40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Functions called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But own workflow adapted to our needs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Detectree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2" name="Oval 7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91AB6C3-3B86-0336-29A9-65EEEE7A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833" t="25580" r="24054" b="30879"/>
          <a:stretch/>
        </p:blipFill>
        <p:spPr>
          <a:xfrm>
            <a:off x="2575955" y="698186"/>
            <a:ext cx="2383630" cy="2113201"/>
          </a:xfrm>
          <a:prstGeom prst="rect">
            <a:avLst/>
          </a:prstGeom>
        </p:spPr>
      </p:pic>
      <p:sp useBgFill="1">
        <p:nvSpPr>
          <p:cNvPr id="78" name="Oval 7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80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Supervised learning problem</a:t>
            </a:r>
          </a:p>
          <a:p>
            <a:r>
              <a:rPr lang="en-US" dirty="0"/>
              <a:t>System must be trained on suitable data</a:t>
            </a:r>
          </a:p>
          <a:p>
            <a:r>
              <a:rPr lang="en-US" dirty="0"/>
              <a:t>The tiles selected for training must be linked to the ground truth of the tree/non-tree masks</a:t>
            </a:r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pic>
        <p:nvPicPr>
          <p:cNvPr id="24" name="image2.png">
            <a:extLst>
              <a:ext uri="{FF2B5EF4-FFF2-40B4-BE49-F238E27FC236}">
                <a16:creationId xmlns:a16="http://schemas.microsoft.com/office/drawing/2014/main" id="{3380D541-CFF5-C81A-F533-985F641D1C2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69636" y="1294752"/>
            <a:ext cx="3289392" cy="4524115"/>
          </a:xfrm>
          <a:prstGeom prst="rect">
            <a:avLst/>
          </a:prstGeom>
          <a:ln/>
        </p:spPr>
      </p:pic>
      <p:pic>
        <p:nvPicPr>
          <p:cNvPr id="25" name="image21.png">
            <a:extLst>
              <a:ext uri="{FF2B5EF4-FFF2-40B4-BE49-F238E27FC236}">
                <a16:creationId xmlns:a16="http://schemas.microsoft.com/office/drawing/2014/main" id="{1EA191D0-0179-5EA9-A11C-513BE60C9A0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545033" y="1294751"/>
            <a:ext cx="3146092" cy="45241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0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53147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of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  <p:pic>
        <p:nvPicPr>
          <p:cNvPr id="22" name="image17.jpg">
            <a:extLst>
              <a:ext uri="{FF2B5EF4-FFF2-40B4-BE49-F238E27FC236}">
                <a16:creationId xmlns:a16="http://schemas.microsoft.com/office/drawing/2014/main" id="{ED0D7ADE-1046-FAB1-B575-9E24A43D76C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634445" y="3143487"/>
            <a:ext cx="3061092" cy="2743386"/>
          </a:xfrm>
          <a:prstGeom prst="rect">
            <a:avLst/>
          </a:prstGeom>
          <a:ln/>
        </p:spPr>
      </p:pic>
      <p:pic>
        <p:nvPicPr>
          <p:cNvPr id="23" name="image19.png">
            <a:extLst>
              <a:ext uri="{FF2B5EF4-FFF2-40B4-BE49-F238E27FC236}">
                <a16:creationId xmlns:a16="http://schemas.microsoft.com/office/drawing/2014/main" id="{C23C1686-D733-10FF-20FD-5756CF079C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43454" y="3143487"/>
            <a:ext cx="3076259" cy="2742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35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Breitbild</PresentationFormat>
  <Paragraphs>70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Benjamin Schwarz</cp:lastModifiedBy>
  <cp:revision>8</cp:revision>
  <dcterms:created xsi:type="dcterms:W3CDTF">2022-06-19T17:28:13Z</dcterms:created>
  <dcterms:modified xsi:type="dcterms:W3CDTF">2022-06-25T21:54:16Z</dcterms:modified>
</cp:coreProperties>
</file>