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h3qvxedhqJuRExS7u9EEZ8+RZz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17B2ADD-B40B-4C10-9790-BFA7F13A007F}">
  <a:tblStyle styleId="{B17B2ADD-B40B-4C10-9790-BFA7F13A007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3" name="Google Shape;34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6" name="Google Shape;426;p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2" name="Google Shape;432;p4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9" name="Google Shape;439;p4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e1639d9d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46" name="Google Shape;446;g2e1639d9dc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9" name="Google Shape;349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5" name="Google Shape;355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5" name="Google Shape;375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2" name="Google Shape;382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8" name="Google Shape;388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5" name="Google Shape;395;p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3" name="Google Shape;403;p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9" name="Google Shape;419;p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1.png"/><Relationship Id="rId4" Type="http://schemas.openxmlformats.org/officeDocument/2006/relationships/image" Target="../media/image8.jpg"/><Relationship Id="rId9" Type="http://schemas.openxmlformats.org/officeDocument/2006/relationships/image" Target="../media/image17.png"/><Relationship Id="rId5" Type="http://schemas.openxmlformats.org/officeDocument/2006/relationships/image" Target="../media/image4.jpg"/><Relationship Id="rId6" Type="http://schemas.openxmlformats.org/officeDocument/2006/relationships/image" Target="../media/image2.jpg"/><Relationship Id="rId7" Type="http://schemas.openxmlformats.org/officeDocument/2006/relationships/image" Target="../media/image3.jpg"/><Relationship Id="rId8" Type="http://schemas.openxmlformats.org/officeDocument/2006/relationships/image" Target="../media/image5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3"/>
          <p:cNvPicPr preferRelativeResize="0"/>
          <p:nvPr/>
        </p:nvPicPr>
        <p:blipFill rotWithShape="1">
          <a:blip r:embed="rId2">
            <a:alphaModFix/>
          </a:blip>
          <a:srcRect b="-3039" l="0" r="0" t="62891"/>
          <a:stretch/>
        </p:blipFill>
        <p:spPr>
          <a:xfrm>
            <a:off x="0" y="2357439"/>
            <a:ext cx="9144000" cy="259556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3"/>
          <p:cNvSpPr txBox="1"/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  <a:defRPr b="1"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3"/>
          <p:cNvSpPr txBox="1"/>
          <p:nvPr>
            <p:ph idx="1" type="subTitle"/>
          </p:nvPr>
        </p:nvSpPr>
        <p:spPr>
          <a:xfrm>
            <a:off x="512763" y="3048000"/>
            <a:ext cx="6400800" cy="607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5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" name="Google Shape;22;p53"/>
          <p:cNvGrpSpPr/>
          <p:nvPr/>
        </p:nvGrpSpPr>
        <p:grpSpPr>
          <a:xfrm>
            <a:off x="114300" y="4262438"/>
            <a:ext cx="8915400" cy="942975"/>
            <a:chOff x="72" y="1866"/>
            <a:chExt cx="5616" cy="594"/>
          </a:xfrm>
        </p:grpSpPr>
        <p:sp>
          <p:nvSpPr>
            <p:cNvPr id="23" name="Google Shape;23;p53"/>
            <p:cNvSpPr/>
            <p:nvPr/>
          </p:nvSpPr>
          <p:spPr>
            <a:xfrm>
              <a:off x="522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53"/>
            <p:cNvSpPr/>
            <p:nvPr/>
          </p:nvSpPr>
          <p:spPr>
            <a:xfrm>
              <a:off x="522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53"/>
            <p:cNvSpPr/>
            <p:nvPr/>
          </p:nvSpPr>
          <p:spPr>
            <a:xfrm>
              <a:off x="522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53"/>
            <p:cNvSpPr/>
            <p:nvPr/>
          </p:nvSpPr>
          <p:spPr>
            <a:xfrm>
              <a:off x="522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53"/>
            <p:cNvSpPr/>
            <p:nvPr/>
          </p:nvSpPr>
          <p:spPr>
            <a:xfrm>
              <a:off x="522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53"/>
            <p:cNvSpPr/>
            <p:nvPr/>
          </p:nvSpPr>
          <p:spPr>
            <a:xfrm>
              <a:off x="535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53"/>
            <p:cNvSpPr/>
            <p:nvPr/>
          </p:nvSpPr>
          <p:spPr>
            <a:xfrm>
              <a:off x="535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53"/>
            <p:cNvSpPr/>
            <p:nvPr/>
          </p:nvSpPr>
          <p:spPr>
            <a:xfrm>
              <a:off x="535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53"/>
            <p:cNvSpPr/>
            <p:nvPr/>
          </p:nvSpPr>
          <p:spPr>
            <a:xfrm>
              <a:off x="535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53"/>
            <p:cNvSpPr/>
            <p:nvPr/>
          </p:nvSpPr>
          <p:spPr>
            <a:xfrm>
              <a:off x="535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3"/>
            <p:cNvSpPr/>
            <p:nvPr/>
          </p:nvSpPr>
          <p:spPr>
            <a:xfrm>
              <a:off x="549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53"/>
            <p:cNvSpPr/>
            <p:nvPr/>
          </p:nvSpPr>
          <p:spPr>
            <a:xfrm>
              <a:off x="549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53"/>
            <p:cNvSpPr/>
            <p:nvPr/>
          </p:nvSpPr>
          <p:spPr>
            <a:xfrm>
              <a:off x="549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53"/>
            <p:cNvSpPr/>
            <p:nvPr/>
          </p:nvSpPr>
          <p:spPr>
            <a:xfrm>
              <a:off x="549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53"/>
            <p:cNvSpPr/>
            <p:nvPr/>
          </p:nvSpPr>
          <p:spPr>
            <a:xfrm>
              <a:off x="549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53"/>
            <p:cNvSpPr/>
            <p:nvPr/>
          </p:nvSpPr>
          <p:spPr>
            <a:xfrm>
              <a:off x="562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53"/>
            <p:cNvSpPr/>
            <p:nvPr/>
          </p:nvSpPr>
          <p:spPr>
            <a:xfrm>
              <a:off x="562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53"/>
            <p:cNvSpPr/>
            <p:nvPr/>
          </p:nvSpPr>
          <p:spPr>
            <a:xfrm>
              <a:off x="562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53"/>
            <p:cNvSpPr/>
            <p:nvPr/>
          </p:nvSpPr>
          <p:spPr>
            <a:xfrm>
              <a:off x="562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53"/>
            <p:cNvSpPr/>
            <p:nvPr/>
          </p:nvSpPr>
          <p:spPr>
            <a:xfrm>
              <a:off x="562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53"/>
            <p:cNvSpPr/>
            <p:nvPr/>
          </p:nvSpPr>
          <p:spPr>
            <a:xfrm>
              <a:off x="509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53"/>
            <p:cNvSpPr/>
            <p:nvPr/>
          </p:nvSpPr>
          <p:spPr>
            <a:xfrm>
              <a:off x="509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53"/>
            <p:cNvSpPr/>
            <p:nvPr/>
          </p:nvSpPr>
          <p:spPr>
            <a:xfrm>
              <a:off x="509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53"/>
            <p:cNvSpPr/>
            <p:nvPr/>
          </p:nvSpPr>
          <p:spPr>
            <a:xfrm>
              <a:off x="509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53"/>
            <p:cNvSpPr/>
            <p:nvPr/>
          </p:nvSpPr>
          <p:spPr>
            <a:xfrm>
              <a:off x="509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53"/>
            <p:cNvSpPr/>
            <p:nvPr/>
          </p:nvSpPr>
          <p:spPr>
            <a:xfrm>
              <a:off x="49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3"/>
            <p:cNvSpPr/>
            <p:nvPr/>
          </p:nvSpPr>
          <p:spPr>
            <a:xfrm>
              <a:off x="49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53"/>
            <p:cNvSpPr/>
            <p:nvPr/>
          </p:nvSpPr>
          <p:spPr>
            <a:xfrm>
              <a:off x="49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3"/>
            <p:cNvSpPr/>
            <p:nvPr/>
          </p:nvSpPr>
          <p:spPr>
            <a:xfrm>
              <a:off x="49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53"/>
            <p:cNvSpPr/>
            <p:nvPr/>
          </p:nvSpPr>
          <p:spPr>
            <a:xfrm>
              <a:off x="49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3"/>
            <p:cNvSpPr/>
            <p:nvPr/>
          </p:nvSpPr>
          <p:spPr>
            <a:xfrm>
              <a:off x="48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3"/>
            <p:cNvSpPr/>
            <p:nvPr/>
          </p:nvSpPr>
          <p:spPr>
            <a:xfrm>
              <a:off x="48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3"/>
            <p:cNvSpPr/>
            <p:nvPr/>
          </p:nvSpPr>
          <p:spPr>
            <a:xfrm>
              <a:off x="48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3"/>
            <p:cNvSpPr/>
            <p:nvPr/>
          </p:nvSpPr>
          <p:spPr>
            <a:xfrm>
              <a:off x="48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53"/>
            <p:cNvSpPr/>
            <p:nvPr/>
          </p:nvSpPr>
          <p:spPr>
            <a:xfrm>
              <a:off x="48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53"/>
            <p:cNvSpPr/>
            <p:nvPr/>
          </p:nvSpPr>
          <p:spPr>
            <a:xfrm>
              <a:off x="46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3"/>
            <p:cNvSpPr/>
            <p:nvPr/>
          </p:nvSpPr>
          <p:spPr>
            <a:xfrm>
              <a:off x="46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3"/>
            <p:cNvSpPr/>
            <p:nvPr/>
          </p:nvSpPr>
          <p:spPr>
            <a:xfrm>
              <a:off x="46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3"/>
            <p:cNvSpPr/>
            <p:nvPr/>
          </p:nvSpPr>
          <p:spPr>
            <a:xfrm>
              <a:off x="46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3"/>
            <p:cNvSpPr/>
            <p:nvPr/>
          </p:nvSpPr>
          <p:spPr>
            <a:xfrm>
              <a:off x="46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53"/>
            <p:cNvSpPr/>
            <p:nvPr/>
          </p:nvSpPr>
          <p:spPr>
            <a:xfrm>
              <a:off x="45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53"/>
            <p:cNvSpPr/>
            <p:nvPr/>
          </p:nvSpPr>
          <p:spPr>
            <a:xfrm>
              <a:off x="45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53"/>
            <p:cNvSpPr/>
            <p:nvPr/>
          </p:nvSpPr>
          <p:spPr>
            <a:xfrm>
              <a:off x="45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53"/>
            <p:cNvSpPr/>
            <p:nvPr/>
          </p:nvSpPr>
          <p:spPr>
            <a:xfrm>
              <a:off x="45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53"/>
            <p:cNvSpPr/>
            <p:nvPr/>
          </p:nvSpPr>
          <p:spPr>
            <a:xfrm>
              <a:off x="45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53"/>
            <p:cNvSpPr/>
            <p:nvPr/>
          </p:nvSpPr>
          <p:spPr>
            <a:xfrm>
              <a:off x="44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53"/>
            <p:cNvSpPr/>
            <p:nvPr/>
          </p:nvSpPr>
          <p:spPr>
            <a:xfrm>
              <a:off x="44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53"/>
            <p:cNvSpPr/>
            <p:nvPr/>
          </p:nvSpPr>
          <p:spPr>
            <a:xfrm>
              <a:off x="44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53"/>
            <p:cNvSpPr/>
            <p:nvPr/>
          </p:nvSpPr>
          <p:spPr>
            <a:xfrm>
              <a:off x="44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53"/>
            <p:cNvSpPr/>
            <p:nvPr/>
          </p:nvSpPr>
          <p:spPr>
            <a:xfrm>
              <a:off x="44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53"/>
            <p:cNvSpPr/>
            <p:nvPr/>
          </p:nvSpPr>
          <p:spPr>
            <a:xfrm>
              <a:off x="430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53"/>
            <p:cNvSpPr/>
            <p:nvPr/>
          </p:nvSpPr>
          <p:spPr>
            <a:xfrm>
              <a:off x="430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53"/>
            <p:cNvSpPr/>
            <p:nvPr/>
          </p:nvSpPr>
          <p:spPr>
            <a:xfrm>
              <a:off x="430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53"/>
            <p:cNvSpPr/>
            <p:nvPr/>
          </p:nvSpPr>
          <p:spPr>
            <a:xfrm>
              <a:off x="430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53"/>
            <p:cNvSpPr/>
            <p:nvPr/>
          </p:nvSpPr>
          <p:spPr>
            <a:xfrm>
              <a:off x="430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53"/>
            <p:cNvSpPr/>
            <p:nvPr/>
          </p:nvSpPr>
          <p:spPr>
            <a:xfrm>
              <a:off x="416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53"/>
            <p:cNvSpPr/>
            <p:nvPr/>
          </p:nvSpPr>
          <p:spPr>
            <a:xfrm>
              <a:off x="416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53"/>
            <p:cNvSpPr/>
            <p:nvPr/>
          </p:nvSpPr>
          <p:spPr>
            <a:xfrm>
              <a:off x="416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53"/>
            <p:cNvSpPr/>
            <p:nvPr/>
          </p:nvSpPr>
          <p:spPr>
            <a:xfrm>
              <a:off x="416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53"/>
            <p:cNvSpPr/>
            <p:nvPr/>
          </p:nvSpPr>
          <p:spPr>
            <a:xfrm>
              <a:off x="416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53"/>
            <p:cNvSpPr/>
            <p:nvPr/>
          </p:nvSpPr>
          <p:spPr>
            <a:xfrm>
              <a:off x="403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53"/>
            <p:cNvSpPr/>
            <p:nvPr/>
          </p:nvSpPr>
          <p:spPr>
            <a:xfrm>
              <a:off x="403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53"/>
            <p:cNvSpPr/>
            <p:nvPr/>
          </p:nvSpPr>
          <p:spPr>
            <a:xfrm>
              <a:off x="403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53"/>
            <p:cNvSpPr/>
            <p:nvPr/>
          </p:nvSpPr>
          <p:spPr>
            <a:xfrm>
              <a:off x="403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53"/>
            <p:cNvSpPr/>
            <p:nvPr/>
          </p:nvSpPr>
          <p:spPr>
            <a:xfrm>
              <a:off x="403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53"/>
            <p:cNvSpPr/>
            <p:nvPr/>
          </p:nvSpPr>
          <p:spPr>
            <a:xfrm>
              <a:off x="390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53"/>
            <p:cNvSpPr/>
            <p:nvPr/>
          </p:nvSpPr>
          <p:spPr>
            <a:xfrm>
              <a:off x="390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53"/>
            <p:cNvSpPr/>
            <p:nvPr/>
          </p:nvSpPr>
          <p:spPr>
            <a:xfrm>
              <a:off x="390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3"/>
            <p:cNvSpPr/>
            <p:nvPr/>
          </p:nvSpPr>
          <p:spPr>
            <a:xfrm>
              <a:off x="390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3"/>
            <p:cNvSpPr/>
            <p:nvPr/>
          </p:nvSpPr>
          <p:spPr>
            <a:xfrm>
              <a:off x="390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3"/>
            <p:cNvSpPr/>
            <p:nvPr/>
          </p:nvSpPr>
          <p:spPr>
            <a:xfrm>
              <a:off x="377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3"/>
            <p:cNvSpPr/>
            <p:nvPr/>
          </p:nvSpPr>
          <p:spPr>
            <a:xfrm>
              <a:off x="377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3"/>
            <p:cNvSpPr/>
            <p:nvPr/>
          </p:nvSpPr>
          <p:spPr>
            <a:xfrm>
              <a:off x="377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3"/>
            <p:cNvSpPr/>
            <p:nvPr/>
          </p:nvSpPr>
          <p:spPr>
            <a:xfrm>
              <a:off x="377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3"/>
            <p:cNvSpPr/>
            <p:nvPr/>
          </p:nvSpPr>
          <p:spPr>
            <a:xfrm>
              <a:off x="377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3"/>
            <p:cNvSpPr/>
            <p:nvPr/>
          </p:nvSpPr>
          <p:spPr>
            <a:xfrm>
              <a:off x="363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53"/>
            <p:cNvSpPr/>
            <p:nvPr/>
          </p:nvSpPr>
          <p:spPr>
            <a:xfrm>
              <a:off x="363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53"/>
            <p:cNvSpPr/>
            <p:nvPr/>
          </p:nvSpPr>
          <p:spPr>
            <a:xfrm>
              <a:off x="363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3"/>
            <p:cNvSpPr/>
            <p:nvPr/>
          </p:nvSpPr>
          <p:spPr>
            <a:xfrm>
              <a:off x="363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3"/>
            <p:cNvSpPr/>
            <p:nvPr/>
          </p:nvSpPr>
          <p:spPr>
            <a:xfrm>
              <a:off x="363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3"/>
            <p:cNvSpPr/>
            <p:nvPr/>
          </p:nvSpPr>
          <p:spPr>
            <a:xfrm>
              <a:off x="3506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3"/>
            <p:cNvSpPr/>
            <p:nvPr/>
          </p:nvSpPr>
          <p:spPr>
            <a:xfrm>
              <a:off x="3506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3"/>
            <p:cNvSpPr/>
            <p:nvPr/>
          </p:nvSpPr>
          <p:spPr>
            <a:xfrm>
              <a:off x="3506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3"/>
            <p:cNvSpPr/>
            <p:nvPr/>
          </p:nvSpPr>
          <p:spPr>
            <a:xfrm>
              <a:off x="3506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3"/>
            <p:cNvSpPr/>
            <p:nvPr/>
          </p:nvSpPr>
          <p:spPr>
            <a:xfrm>
              <a:off x="3506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3"/>
            <p:cNvSpPr/>
            <p:nvPr/>
          </p:nvSpPr>
          <p:spPr>
            <a:xfrm>
              <a:off x="337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3"/>
            <p:cNvSpPr/>
            <p:nvPr/>
          </p:nvSpPr>
          <p:spPr>
            <a:xfrm>
              <a:off x="337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3"/>
            <p:cNvSpPr/>
            <p:nvPr/>
          </p:nvSpPr>
          <p:spPr>
            <a:xfrm>
              <a:off x="337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3"/>
            <p:cNvSpPr/>
            <p:nvPr/>
          </p:nvSpPr>
          <p:spPr>
            <a:xfrm>
              <a:off x="337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3"/>
            <p:cNvSpPr/>
            <p:nvPr/>
          </p:nvSpPr>
          <p:spPr>
            <a:xfrm>
              <a:off x="337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3"/>
            <p:cNvSpPr/>
            <p:nvPr/>
          </p:nvSpPr>
          <p:spPr>
            <a:xfrm>
              <a:off x="324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53"/>
            <p:cNvSpPr/>
            <p:nvPr/>
          </p:nvSpPr>
          <p:spPr>
            <a:xfrm>
              <a:off x="324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53"/>
            <p:cNvSpPr/>
            <p:nvPr/>
          </p:nvSpPr>
          <p:spPr>
            <a:xfrm>
              <a:off x="324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53"/>
            <p:cNvSpPr/>
            <p:nvPr/>
          </p:nvSpPr>
          <p:spPr>
            <a:xfrm>
              <a:off x="324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53"/>
            <p:cNvSpPr/>
            <p:nvPr/>
          </p:nvSpPr>
          <p:spPr>
            <a:xfrm>
              <a:off x="324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53"/>
            <p:cNvSpPr/>
            <p:nvPr/>
          </p:nvSpPr>
          <p:spPr>
            <a:xfrm>
              <a:off x="311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53"/>
            <p:cNvSpPr/>
            <p:nvPr/>
          </p:nvSpPr>
          <p:spPr>
            <a:xfrm>
              <a:off x="311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53"/>
            <p:cNvSpPr/>
            <p:nvPr/>
          </p:nvSpPr>
          <p:spPr>
            <a:xfrm>
              <a:off x="311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53"/>
            <p:cNvSpPr/>
            <p:nvPr/>
          </p:nvSpPr>
          <p:spPr>
            <a:xfrm>
              <a:off x="311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53"/>
            <p:cNvSpPr/>
            <p:nvPr/>
          </p:nvSpPr>
          <p:spPr>
            <a:xfrm>
              <a:off x="311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53"/>
            <p:cNvSpPr/>
            <p:nvPr/>
          </p:nvSpPr>
          <p:spPr>
            <a:xfrm>
              <a:off x="297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53"/>
            <p:cNvSpPr/>
            <p:nvPr/>
          </p:nvSpPr>
          <p:spPr>
            <a:xfrm>
              <a:off x="297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53"/>
            <p:cNvSpPr/>
            <p:nvPr/>
          </p:nvSpPr>
          <p:spPr>
            <a:xfrm>
              <a:off x="297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53"/>
            <p:cNvSpPr/>
            <p:nvPr/>
          </p:nvSpPr>
          <p:spPr>
            <a:xfrm>
              <a:off x="297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53"/>
            <p:cNvSpPr/>
            <p:nvPr/>
          </p:nvSpPr>
          <p:spPr>
            <a:xfrm>
              <a:off x="297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53"/>
            <p:cNvSpPr/>
            <p:nvPr/>
          </p:nvSpPr>
          <p:spPr>
            <a:xfrm>
              <a:off x="284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53"/>
            <p:cNvSpPr/>
            <p:nvPr/>
          </p:nvSpPr>
          <p:spPr>
            <a:xfrm>
              <a:off x="284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53"/>
            <p:cNvSpPr/>
            <p:nvPr/>
          </p:nvSpPr>
          <p:spPr>
            <a:xfrm>
              <a:off x="284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53"/>
            <p:cNvSpPr/>
            <p:nvPr/>
          </p:nvSpPr>
          <p:spPr>
            <a:xfrm>
              <a:off x="284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53"/>
            <p:cNvSpPr/>
            <p:nvPr/>
          </p:nvSpPr>
          <p:spPr>
            <a:xfrm>
              <a:off x="284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53"/>
            <p:cNvSpPr/>
            <p:nvPr/>
          </p:nvSpPr>
          <p:spPr>
            <a:xfrm>
              <a:off x="271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53"/>
            <p:cNvSpPr/>
            <p:nvPr/>
          </p:nvSpPr>
          <p:spPr>
            <a:xfrm>
              <a:off x="271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53"/>
            <p:cNvSpPr/>
            <p:nvPr/>
          </p:nvSpPr>
          <p:spPr>
            <a:xfrm>
              <a:off x="271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3"/>
            <p:cNvSpPr/>
            <p:nvPr/>
          </p:nvSpPr>
          <p:spPr>
            <a:xfrm>
              <a:off x="271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53"/>
            <p:cNvSpPr/>
            <p:nvPr/>
          </p:nvSpPr>
          <p:spPr>
            <a:xfrm>
              <a:off x="271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53"/>
            <p:cNvSpPr/>
            <p:nvPr/>
          </p:nvSpPr>
          <p:spPr>
            <a:xfrm>
              <a:off x="258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53"/>
            <p:cNvSpPr/>
            <p:nvPr/>
          </p:nvSpPr>
          <p:spPr>
            <a:xfrm>
              <a:off x="258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53"/>
            <p:cNvSpPr/>
            <p:nvPr/>
          </p:nvSpPr>
          <p:spPr>
            <a:xfrm>
              <a:off x="258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53"/>
            <p:cNvSpPr/>
            <p:nvPr/>
          </p:nvSpPr>
          <p:spPr>
            <a:xfrm>
              <a:off x="258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53"/>
            <p:cNvSpPr/>
            <p:nvPr/>
          </p:nvSpPr>
          <p:spPr>
            <a:xfrm>
              <a:off x="258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53"/>
            <p:cNvSpPr/>
            <p:nvPr/>
          </p:nvSpPr>
          <p:spPr>
            <a:xfrm>
              <a:off x="245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53"/>
            <p:cNvSpPr/>
            <p:nvPr/>
          </p:nvSpPr>
          <p:spPr>
            <a:xfrm>
              <a:off x="245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53"/>
            <p:cNvSpPr/>
            <p:nvPr/>
          </p:nvSpPr>
          <p:spPr>
            <a:xfrm>
              <a:off x="245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53"/>
            <p:cNvSpPr/>
            <p:nvPr/>
          </p:nvSpPr>
          <p:spPr>
            <a:xfrm>
              <a:off x="245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53"/>
            <p:cNvSpPr/>
            <p:nvPr/>
          </p:nvSpPr>
          <p:spPr>
            <a:xfrm>
              <a:off x="245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53"/>
            <p:cNvSpPr/>
            <p:nvPr/>
          </p:nvSpPr>
          <p:spPr>
            <a:xfrm>
              <a:off x="231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53"/>
            <p:cNvSpPr/>
            <p:nvPr/>
          </p:nvSpPr>
          <p:spPr>
            <a:xfrm>
              <a:off x="231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53"/>
            <p:cNvSpPr/>
            <p:nvPr/>
          </p:nvSpPr>
          <p:spPr>
            <a:xfrm>
              <a:off x="231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53"/>
            <p:cNvSpPr/>
            <p:nvPr/>
          </p:nvSpPr>
          <p:spPr>
            <a:xfrm>
              <a:off x="231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53"/>
            <p:cNvSpPr/>
            <p:nvPr/>
          </p:nvSpPr>
          <p:spPr>
            <a:xfrm>
              <a:off x="231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53"/>
            <p:cNvSpPr/>
            <p:nvPr/>
          </p:nvSpPr>
          <p:spPr>
            <a:xfrm>
              <a:off x="218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53"/>
            <p:cNvSpPr/>
            <p:nvPr/>
          </p:nvSpPr>
          <p:spPr>
            <a:xfrm>
              <a:off x="218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53"/>
            <p:cNvSpPr/>
            <p:nvPr/>
          </p:nvSpPr>
          <p:spPr>
            <a:xfrm>
              <a:off x="218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53"/>
            <p:cNvSpPr/>
            <p:nvPr/>
          </p:nvSpPr>
          <p:spPr>
            <a:xfrm>
              <a:off x="218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53"/>
            <p:cNvSpPr/>
            <p:nvPr/>
          </p:nvSpPr>
          <p:spPr>
            <a:xfrm>
              <a:off x="218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53"/>
            <p:cNvSpPr/>
            <p:nvPr/>
          </p:nvSpPr>
          <p:spPr>
            <a:xfrm>
              <a:off x="2053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53"/>
            <p:cNvSpPr/>
            <p:nvPr/>
          </p:nvSpPr>
          <p:spPr>
            <a:xfrm>
              <a:off x="2053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53"/>
            <p:cNvSpPr/>
            <p:nvPr/>
          </p:nvSpPr>
          <p:spPr>
            <a:xfrm>
              <a:off x="2053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53"/>
            <p:cNvSpPr/>
            <p:nvPr/>
          </p:nvSpPr>
          <p:spPr>
            <a:xfrm>
              <a:off x="2053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53"/>
            <p:cNvSpPr/>
            <p:nvPr/>
          </p:nvSpPr>
          <p:spPr>
            <a:xfrm>
              <a:off x="2053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53"/>
            <p:cNvSpPr/>
            <p:nvPr/>
          </p:nvSpPr>
          <p:spPr>
            <a:xfrm>
              <a:off x="192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53"/>
            <p:cNvSpPr/>
            <p:nvPr/>
          </p:nvSpPr>
          <p:spPr>
            <a:xfrm>
              <a:off x="192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53"/>
            <p:cNvSpPr/>
            <p:nvPr/>
          </p:nvSpPr>
          <p:spPr>
            <a:xfrm>
              <a:off x="192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53"/>
            <p:cNvSpPr/>
            <p:nvPr/>
          </p:nvSpPr>
          <p:spPr>
            <a:xfrm>
              <a:off x="192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53"/>
            <p:cNvSpPr/>
            <p:nvPr/>
          </p:nvSpPr>
          <p:spPr>
            <a:xfrm>
              <a:off x="192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53"/>
            <p:cNvSpPr/>
            <p:nvPr/>
          </p:nvSpPr>
          <p:spPr>
            <a:xfrm>
              <a:off x="178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53"/>
            <p:cNvSpPr/>
            <p:nvPr/>
          </p:nvSpPr>
          <p:spPr>
            <a:xfrm>
              <a:off x="178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53"/>
            <p:cNvSpPr/>
            <p:nvPr/>
          </p:nvSpPr>
          <p:spPr>
            <a:xfrm>
              <a:off x="178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53"/>
            <p:cNvSpPr/>
            <p:nvPr/>
          </p:nvSpPr>
          <p:spPr>
            <a:xfrm>
              <a:off x="178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53"/>
            <p:cNvSpPr/>
            <p:nvPr/>
          </p:nvSpPr>
          <p:spPr>
            <a:xfrm>
              <a:off x="178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53"/>
            <p:cNvSpPr/>
            <p:nvPr/>
          </p:nvSpPr>
          <p:spPr>
            <a:xfrm>
              <a:off x="165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53"/>
            <p:cNvSpPr/>
            <p:nvPr/>
          </p:nvSpPr>
          <p:spPr>
            <a:xfrm>
              <a:off x="165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53"/>
            <p:cNvSpPr/>
            <p:nvPr/>
          </p:nvSpPr>
          <p:spPr>
            <a:xfrm>
              <a:off x="165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53"/>
            <p:cNvSpPr/>
            <p:nvPr/>
          </p:nvSpPr>
          <p:spPr>
            <a:xfrm>
              <a:off x="165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53"/>
            <p:cNvSpPr/>
            <p:nvPr/>
          </p:nvSpPr>
          <p:spPr>
            <a:xfrm>
              <a:off x="165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53"/>
            <p:cNvSpPr/>
            <p:nvPr/>
          </p:nvSpPr>
          <p:spPr>
            <a:xfrm>
              <a:off x="152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53"/>
            <p:cNvSpPr/>
            <p:nvPr/>
          </p:nvSpPr>
          <p:spPr>
            <a:xfrm>
              <a:off x="152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53"/>
            <p:cNvSpPr/>
            <p:nvPr/>
          </p:nvSpPr>
          <p:spPr>
            <a:xfrm>
              <a:off x="152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53"/>
            <p:cNvSpPr/>
            <p:nvPr/>
          </p:nvSpPr>
          <p:spPr>
            <a:xfrm>
              <a:off x="152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53"/>
            <p:cNvSpPr/>
            <p:nvPr/>
          </p:nvSpPr>
          <p:spPr>
            <a:xfrm>
              <a:off x="152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53"/>
            <p:cNvSpPr/>
            <p:nvPr/>
          </p:nvSpPr>
          <p:spPr>
            <a:xfrm>
              <a:off x="139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53"/>
            <p:cNvSpPr/>
            <p:nvPr/>
          </p:nvSpPr>
          <p:spPr>
            <a:xfrm>
              <a:off x="139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53"/>
            <p:cNvSpPr/>
            <p:nvPr/>
          </p:nvSpPr>
          <p:spPr>
            <a:xfrm>
              <a:off x="139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53"/>
            <p:cNvSpPr/>
            <p:nvPr/>
          </p:nvSpPr>
          <p:spPr>
            <a:xfrm>
              <a:off x="139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53"/>
            <p:cNvSpPr/>
            <p:nvPr/>
          </p:nvSpPr>
          <p:spPr>
            <a:xfrm>
              <a:off x="139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53"/>
            <p:cNvSpPr/>
            <p:nvPr/>
          </p:nvSpPr>
          <p:spPr>
            <a:xfrm>
              <a:off x="12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53"/>
            <p:cNvSpPr/>
            <p:nvPr/>
          </p:nvSpPr>
          <p:spPr>
            <a:xfrm>
              <a:off x="12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53"/>
            <p:cNvSpPr/>
            <p:nvPr/>
          </p:nvSpPr>
          <p:spPr>
            <a:xfrm>
              <a:off x="12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53"/>
            <p:cNvSpPr/>
            <p:nvPr/>
          </p:nvSpPr>
          <p:spPr>
            <a:xfrm>
              <a:off x="12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53"/>
            <p:cNvSpPr/>
            <p:nvPr/>
          </p:nvSpPr>
          <p:spPr>
            <a:xfrm>
              <a:off x="12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53"/>
            <p:cNvSpPr/>
            <p:nvPr/>
          </p:nvSpPr>
          <p:spPr>
            <a:xfrm>
              <a:off x="11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53"/>
            <p:cNvSpPr/>
            <p:nvPr/>
          </p:nvSpPr>
          <p:spPr>
            <a:xfrm>
              <a:off x="11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53"/>
            <p:cNvSpPr/>
            <p:nvPr/>
          </p:nvSpPr>
          <p:spPr>
            <a:xfrm>
              <a:off x="11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53"/>
            <p:cNvSpPr/>
            <p:nvPr/>
          </p:nvSpPr>
          <p:spPr>
            <a:xfrm>
              <a:off x="11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53"/>
            <p:cNvSpPr/>
            <p:nvPr/>
          </p:nvSpPr>
          <p:spPr>
            <a:xfrm>
              <a:off x="11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53"/>
            <p:cNvSpPr/>
            <p:nvPr/>
          </p:nvSpPr>
          <p:spPr>
            <a:xfrm>
              <a:off x="9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53"/>
            <p:cNvSpPr/>
            <p:nvPr/>
          </p:nvSpPr>
          <p:spPr>
            <a:xfrm>
              <a:off x="9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53"/>
            <p:cNvSpPr/>
            <p:nvPr/>
          </p:nvSpPr>
          <p:spPr>
            <a:xfrm>
              <a:off x="9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53"/>
            <p:cNvSpPr/>
            <p:nvPr/>
          </p:nvSpPr>
          <p:spPr>
            <a:xfrm>
              <a:off x="9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53"/>
            <p:cNvSpPr/>
            <p:nvPr/>
          </p:nvSpPr>
          <p:spPr>
            <a:xfrm>
              <a:off x="9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53"/>
            <p:cNvSpPr/>
            <p:nvPr/>
          </p:nvSpPr>
          <p:spPr>
            <a:xfrm>
              <a:off x="8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53"/>
            <p:cNvSpPr/>
            <p:nvPr/>
          </p:nvSpPr>
          <p:spPr>
            <a:xfrm>
              <a:off x="8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53"/>
            <p:cNvSpPr/>
            <p:nvPr/>
          </p:nvSpPr>
          <p:spPr>
            <a:xfrm>
              <a:off x="8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53"/>
            <p:cNvSpPr/>
            <p:nvPr/>
          </p:nvSpPr>
          <p:spPr>
            <a:xfrm>
              <a:off x="8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3"/>
            <p:cNvSpPr/>
            <p:nvPr/>
          </p:nvSpPr>
          <p:spPr>
            <a:xfrm>
              <a:off x="8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53"/>
            <p:cNvSpPr/>
            <p:nvPr/>
          </p:nvSpPr>
          <p:spPr>
            <a:xfrm>
              <a:off x="7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53"/>
            <p:cNvSpPr/>
            <p:nvPr/>
          </p:nvSpPr>
          <p:spPr>
            <a:xfrm>
              <a:off x="7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53"/>
            <p:cNvSpPr/>
            <p:nvPr/>
          </p:nvSpPr>
          <p:spPr>
            <a:xfrm>
              <a:off x="7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53"/>
            <p:cNvSpPr/>
            <p:nvPr/>
          </p:nvSpPr>
          <p:spPr>
            <a:xfrm>
              <a:off x="7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53"/>
            <p:cNvSpPr/>
            <p:nvPr/>
          </p:nvSpPr>
          <p:spPr>
            <a:xfrm>
              <a:off x="7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3"/>
            <p:cNvSpPr/>
            <p:nvPr/>
          </p:nvSpPr>
          <p:spPr>
            <a:xfrm>
              <a:off x="600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53"/>
            <p:cNvSpPr/>
            <p:nvPr/>
          </p:nvSpPr>
          <p:spPr>
            <a:xfrm>
              <a:off x="600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53"/>
            <p:cNvSpPr/>
            <p:nvPr/>
          </p:nvSpPr>
          <p:spPr>
            <a:xfrm>
              <a:off x="600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53"/>
            <p:cNvSpPr/>
            <p:nvPr/>
          </p:nvSpPr>
          <p:spPr>
            <a:xfrm>
              <a:off x="600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3"/>
            <p:cNvSpPr/>
            <p:nvPr/>
          </p:nvSpPr>
          <p:spPr>
            <a:xfrm>
              <a:off x="600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3"/>
            <p:cNvSpPr/>
            <p:nvPr/>
          </p:nvSpPr>
          <p:spPr>
            <a:xfrm>
              <a:off x="46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53"/>
            <p:cNvSpPr/>
            <p:nvPr/>
          </p:nvSpPr>
          <p:spPr>
            <a:xfrm>
              <a:off x="46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53"/>
            <p:cNvSpPr/>
            <p:nvPr/>
          </p:nvSpPr>
          <p:spPr>
            <a:xfrm>
              <a:off x="46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53"/>
            <p:cNvSpPr/>
            <p:nvPr/>
          </p:nvSpPr>
          <p:spPr>
            <a:xfrm>
              <a:off x="46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3"/>
            <p:cNvSpPr/>
            <p:nvPr/>
          </p:nvSpPr>
          <p:spPr>
            <a:xfrm>
              <a:off x="46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53"/>
            <p:cNvSpPr/>
            <p:nvPr/>
          </p:nvSpPr>
          <p:spPr>
            <a:xfrm>
              <a:off x="33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53"/>
            <p:cNvSpPr/>
            <p:nvPr/>
          </p:nvSpPr>
          <p:spPr>
            <a:xfrm>
              <a:off x="33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53"/>
            <p:cNvSpPr/>
            <p:nvPr/>
          </p:nvSpPr>
          <p:spPr>
            <a:xfrm>
              <a:off x="33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53"/>
            <p:cNvSpPr/>
            <p:nvPr/>
          </p:nvSpPr>
          <p:spPr>
            <a:xfrm>
              <a:off x="33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53"/>
            <p:cNvSpPr/>
            <p:nvPr/>
          </p:nvSpPr>
          <p:spPr>
            <a:xfrm>
              <a:off x="33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53"/>
            <p:cNvSpPr/>
            <p:nvPr/>
          </p:nvSpPr>
          <p:spPr>
            <a:xfrm>
              <a:off x="20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3"/>
            <p:cNvSpPr/>
            <p:nvPr/>
          </p:nvSpPr>
          <p:spPr>
            <a:xfrm>
              <a:off x="20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53"/>
            <p:cNvSpPr/>
            <p:nvPr/>
          </p:nvSpPr>
          <p:spPr>
            <a:xfrm>
              <a:off x="20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53"/>
            <p:cNvSpPr/>
            <p:nvPr/>
          </p:nvSpPr>
          <p:spPr>
            <a:xfrm>
              <a:off x="20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53"/>
            <p:cNvSpPr/>
            <p:nvPr/>
          </p:nvSpPr>
          <p:spPr>
            <a:xfrm>
              <a:off x="20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53"/>
            <p:cNvSpPr/>
            <p:nvPr/>
          </p:nvSpPr>
          <p:spPr>
            <a:xfrm>
              <a:off x="7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53"/>
            <p:cNvSpPr/>
            <p:nvPr/>
          </p:nvSpPr>
          <p:spPr>
            <a:xfrm>
              <a:off x="7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53"/>
            <p:cNvSpPr/>
            <p:nvPr/>
          </p:nvSpPr>
          <p:spPr>
            <a:xfrm>
              <a:off x="7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53"/>
            <p:cNvSpPr/>
            <p:nvPr/>
          </p:nvSpPr>
          <p:spPr>
            <a:xfrm>
              <a:off x="7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53"/>
            <p:cNvSpPr/>
            <p:nvPr/>
          </p:nvSpPr>
          <p:spPr>
            <a:xfrm>
              <a:off x="7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53"/>
          <p:cNvGrpSpPr/>
          <p:nvPr/>
        </p:nvGrpSpPr>
        <p:grpSpPr>
          <a:xfrm>
            <a:off x="1611035" y="3407369"/>
            <a:ext cx="7401209" cy="2721234"/>
            <a:chOff x="1015" y="2147"/>
            <a:chExt cx="4662" cy="1714"/>
          </a:xfrm>
        </p:grpSpPr>
        <p:pic>
          <p:nvPicPr>
            <p:cNvPr descr="ALU_picShadow" id="239" name="Google Shape;239;p5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222533">
              <a:off x="1040" y="2558"/>
              <a:ext cx="1308" cy="8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53"/>
            <p:cNvSpPr/>
            <p:nvPr/>
          </p:nvSpPr>
          <p:spPr>
            <a:xfrm rot="217064">
              <a:off x="1106" y="2534"/>
              <a:ext cx="1177" cy="7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0026_Sh_180108" id="241" name="Google Shape;241;p5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220540">
              <a:off x="1132" y="2550"/>
              <a:ext cx="1136" cy="688"/>
            </a:xfrm>
            <a:prstGeom prst="rect">
              <a:avLst/>
            </a:prstGeom>
            <a:noFill/>
            <a:ln cap="flat" cmpd="sng" w="508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grpSp>
          <p:nvGrpSpPr>
            <p:cNvPr id="242" name="Google Shape;242;p53"/>
            <p:cNvGrpSpPr/>
            <p:nvPr/>
          </p:nvGrpSpPr>
          <p:grpSpPr>
            <a:xfrm>
              <a:off x="2012" y="2232"/>
              <a:ext cx="1391" cy="969"/>
              <a:chOff x="2276" y="2120"/>
              <a:chExt cx="1391" cy="969"/>
            </a:xfrm>
          </p:grpSpPr>
          <p:pic>
            <p:nvPicPr>
              <p:cNvPr descr="ALU_picShadow" id="243" name="Google Shape;243;p5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-50468">
                <a:off x="2283" y="2165"/>
                <a:ext cx="1378" cy="9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vers_120" id="244" name="Google Shape;244;p5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3" y="2120"/>
                <a:ext cx="1229" cy="819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sp>
          <p:nvSpPr>
            <p:cNvPr id="245" name="Google Shape;245;p53"/>
            <p:cNvSpPr/>
            <p:nvPr/>
          </p:nvSpPr>
          <p:spPr>
            <a:xfrm rot="217064">
              <a:off x="2722" y="2819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53"/>
            <p:cNvSpPr/>
            <p:nvPr/>
          </p:nvSpPr>
          <p:spPr>
            <a:xfrm rot="217064">
              <a:off x="3788" y="2187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7" name="Google Shape;247;p53"/>
            <p:cNvGrpSpPr/>
            <p:nvPr/>
          </p:nvGrpSpPr>
          <p:grpSpPr>
            <a:xfrm>
              <a:off x="2637" y="2803"/>
              <a:ext cx="1475" cy="1058"/>
              <a:chOff x="2437" y="2736"/>
              <a:chExt cx="1622" cy="1163"/>
            </a:xfrm>
          </p:grpSpPr>
          <p:pic>
            <p:nvPicPr>
              <p:cNvPr descr="ALU_picShadow" id="248" name="Google Shape;248;p5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165852">
                <a:off x="2460" y="2878"/>
                <a:ext cx="1576" cy="9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065_Ch_230108" id="249" name="Google Shape;249;p5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rot="192431">
                <a:off x="2562" y="2774"/>
                <a:ext cx="1392" cy="927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grpSp>
          <p:nvGrpSpPr>
            <p:cNvPr id="250" name="Google Shape;250;p53"/>
            <p:cNvGrpSpPr/>
            <p:nvPr/>
          </p:nvGrpSpPr>
          <p:grpSpPr>
            <a:xfrm>
              <a:off x="3687" y="2166"/>
              <a:ext cx="1509" cy="1069"/>
              <a:chOff x="3687" y="2094"/>
              <a:chExt cx="1509" cy="1069"/>
            </a:xfrm>
          </p:grpSpPr>
          <p:pic>
            <p:nvPicPr>
              <p:cNvPr descr="ALU_picShadow" id="251" name="Google Shape;251;p5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165852">
                <a:off x="3709" y="2176"/>
                <a:ext cx="1465" cy="9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26-2S9E4497" id="252" name="Google Shape;252;p53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 rot="185884">
                <a:off x="3813" y="2128"/>
                <a:ext cx="1275" cy="850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sp>
          <p:nvSpPr>
            <p:cNvPr id="253" name="Google Shape;253;p53"/>
            <p:cNvSpPr/>
            <p:nvPr/>
          </p:nvSpPr>
          <p:spPr>
            <a:xfrm flipH="1" rot="-175408">
              <a:off x="4516" y="2871"/>
              <a:ext cx="1096" cy="72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4" name="Google Shape;254;p53"/>
            <p:cNvGrpSpPr/>
            <p:nvPr/>
          </p:nvGrpSpPr>
          <p:grpSpPr>
            <a:xfrm>
              <a:off x="4439" y="2867"/>
              <a:ext cx="1238" cy="885"/>
              <a:chOff x="4439" y="2867"/>
              <a:chExt cx="1238" cy="885"/>
            </a:xfrm>
          </p:grpSpPr>
          <p:pic>
            <p:nvPicPr>
              <p:cNvPr descr="ALU_picShadow" id="255" name="Google Shape;255;p5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-224331">
                <a:off x="4463" y="2939"/>
                <a:ext cx="1190" cy="7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vers_096" id="256" name="Google Shape;256;p53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 rot="-159096">
                <a:off x="4536" y="2891"/>
                <a:ext cx="1038" cy="692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</p:grpSp>
      <p:pic>
        <p:nvPicPr>
          <p:cNvPr id="257" name="Google Shape;257;p5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156579" y="1066800"/>
            <a:ext cx="2139696" cy="629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6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24" name="Google Shape;324;p6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25" name="Google Shape;325;p6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6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6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1" name="Google Shape;331;p6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6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6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7" name="Google Shape;337;p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6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6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5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  <a:defRPr sz="25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55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1" name="Google Shape;261;p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55"/>
          <p:cNvSpPr txBox="1"/>
          <p:nvPr>
            <p:ph idx="11" type="ftr"/>
          </p:nvPr>
        </p:nvSpPr>
        <p:spPr>
          <a:xfrm>
            <a:off x="2667000" y="6416675"/>
            <a:ext cx="396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5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4" name="Google Shape;264;p55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" name="Google Shape;265;p55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6" name="Google Shape;266;p55"/>
          <p:cNvPicPr preferRelativeResize="0"/>
          <p:nvPr/>
        </p:nvPicPr>
        <p:blipFill rotWithShape="1">
          <a:blip r:embed="rId2">
            <a:alphaModFix/>
          </a:blip>
          <a:srcRect b="24088" l="0" r="0" t="0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55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1600" y="3939143"/>
            <a:ext cx="3276600" cy="2263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1" name="Google Shape;271;p5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2" name="Google Shape;272;p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5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4" name="Google Shape;274;p56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  <a:defRPr sz="25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75" name="Google Shape;275;p56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6" name="Google Shape;276;p56"/>
          <p:cNvPicPr preferRelativeResize="0"/>
          <p:nvPr/>
        </p:nvPicPr>
        <p:blipFill rotWithShape="1">
          <a:blip r:embed="rId2">
            <a:alphaModFix/>
          </a:blip>
          <a:srcRect b="24088" l="0" r="0" t="0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5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8" name="Google Shape;278;p56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9" name="Google Shape;279;p56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  <a:defRPr sz="25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54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3" name="Google Shape;283;p5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54"/>
          <p:cNvSpPr txBox="1"/>
          <p:nvPr>
            <p:ph idx="11" type="ftr"/>
          </p:nvPr>
        </p:nvSpPr>
        <p:spPr>
          <a:xfrm>
            <a:off x="2667000" y="6416675"/>
            <a:ext cx="396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5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86" name="Google Shape;286;p54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7" name="Google Shape;287;p54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88" name="Google Shape;288;p54"/>
          <p:cNvPicPr preferRelativeResize="0"/>
          <p:nvPr/>
        </p:nvPicPr>
        <p:blipFill rotWithShape="1">
          <a:blip r:embed="rId2">
            <a:alphaModFix/>
          </a:blip>
          <a:srcRect b="24088" l="0" r="0" t="0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54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5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3" name="Google Shape;293;p5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| June 2009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5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7" name="Google Shape;297;p5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5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6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03" name="Google Shape;303;p6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04" name="Google Shape;304;p6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05" name="Google Shape;305;p6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06" name="Google Shape;306;p6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6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6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6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6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6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17" name="Google Shape;317;p6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18" name="Google Shape;318;p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6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6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Relationship Id="rId6" Type="http://schemas.openxmlformats.org/officeDocument/2006/relationships/image" Target="../media/image16.png"/><Relationship Id="rId7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"/>
          <p:cNvSpPr txBox="1"/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</a:pPr>
            <a:r>
              <a:rPr lang="en-US"/>
              <a:t>Project Stakeholder Management</a:t>
            </a:r>
            <a:endParaRPr/>
          </a:p>
        </p:txBody>
      </p:sp>
      <p:sp>
        <p:nvSpPr>
          <p:cNvPr id="346" name="Google Shape;346;p1"/>
          <p:cNvSpPr txBox="1"/>
          <p:nvPr>
            <p:ph idx="1" type="subTitle"/>
          </p:nvPr>
        </p:nvSpPr>
        <p:spPr>
          <a:xfrm>
            <a:off x="512763" y="30480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8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Stakeholder Engagement Plan </a:t>
            </a:r>
            <a:endParaRPr sz="3000"/>
          </a:p>
        </p:txBody>
      </p:sp>
      <p:graphicFrame>
        <p:nvGraphicFramePr>
          <p:cNvPr id="429" name="Google Shape;429;p38"/>
          <p:cNvGraphicFramePr/>
          <p:nvPr/>
        </p:nvGraphicFramePr>
        <p:xfrm>
          <a:off x="76196" y="1548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{B17B2ADD-B40B-4C10-9790-BFA7F13A007F}</a:tableStyleId>
              </a:tblPr>
              <a:tblGrid>
                <a:gridCol w="551775"/>
                <a:gridCol w="2090900"/>
                <a:gridCol w="638875"/>
                <a:gridCol w="638875"/>
                <a:gridCol w="638875"/>
                <a:gridCol w="638875"/>
                <a:gridCol w="638875"/>
                <a:gridCol w="1488300"/>
                <a:gridCol w="1742400"/>
              </a:tblGrid>
              <a:tr h="31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ID</a:t>
                      </a:r>
                      <a:endParaRPr b="1" sz="900" u="none" cap="none" strike="noStrike"/>
                    </a:p>
                  </a:txBody>
                  <a:tcPr marT="13175" marB="13175" marR="19775" marL="19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Bên liên quan</a:t>
                      </a:r>
                      <a:endParaRPr b="1" sz="900" u="none" cap="none" strike="noStrike"/>
                    </a:p>
                  </a:txBody>
                  <a:tcPr marT="13175" marB="13175" marR="19775" marL="197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Không biết </a:t>
                      </a:r>
                      <a:endParaRPr b="1" sz="9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Chống đối </a:t>
                      </a:r>
                      <a:endParaRPr b="1" sz="9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Trung lập </a:t>
                      </a:r>
                      <a:endParaRPr b="1" sz="9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Ủng hộ</a:t>
                      </a:r>
                      <a:endParaRPr b="1" sz="9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Dẫn dắt</a:t>
                      </a:r>
                      <a:endParaRPr b="1" sz="9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Phương án giao tiếp </a:t>
                      </a:r>
                      <a:endParaRPr b="1" sz="900" u="none" cap="none" strike="noStrike"/>
                    </a:p>
                  </a:txBody>
                  <a:tcPr marT="13175" marB="13175" marR="19775" marL="19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Thời điểm giao tiếp/ Tần suất giao tiếp</a:t>
                      </a:r>
                      <a:endParaRPr b="1" sz="900" u="none" cap="none" strike="noStrike"/>
                    </a:p>
                  </a:txBody>
                  <a:tcPr marT="13175" marB="13175" marR="19775" marL="19775" anchor="b"/>
                </a:tc>
              </a:tr>
              <a:tr h="75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S</a:t>
                      </a:r>
                      <a:r>
                        <a:rPr lang="en-US" sz="900"/>
                        <a:t>EP_01</a:t>
                      </a:r>
                      <a:endParaRPr sz="1400" u="none" cap="none" strike="noStrike"/>
                    </a:p>
                  </a:txBody>
                  <a:tcPr marT="13175" marB="13175" marR="19775" marL="197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Phùng Thanh Cường</a:t>
                      </a:r>
                      <a:endParaRPr sz="900"/>
                    </a:p>
                  </a:txBody>
                  <a:tcPr marT="13175" marB="13175" marR="19775" marL="19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/>
                        <a:t>D</a:t>
                      </a:r>
                      <a:endParaRPr sz="9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/>
                        <a:t>Cho a Cường thấy được tiềm năng của dự án</a:t>
                      </a:r>
                      <a:endParaRPr sz="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/>
                        <a:t>Nhấn mạnh dự án về mặt kinh doanh</a:t>
                      </a:r>
                      <a:endParaRPr sz="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/>
                        <a:t>tăng cường độ nhận diện của PMA với thị trường Việt Nam</a:t>
                      </a:r>
                      <a:endParaRPr sz="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/>
                        <a:t>so sánh với các đối thủ</a:t>
                      </a:r>
                      <a:endParaRPr sz="800"/>
                    </a:p>
                  </a:txBody>
                  <a:tcPr marT="13175" marB="13175" marR="19775" marL="19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/>
                        <a:t>Tần suất 2 lần/ tuần</a:t>
                      </a:r>
                      <a:endParaRPr sz="900"/>
                    </a:p>
                    <a:p>
                      <a:pPr indent="-2857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-"/>
                      </a:pPr>
                      <a:r>
                        <a:rPr lang="en-US" sz="900"/>
                        <a:t>đầu tuần gửi report kế hoạch</a:t>
                      </a:r>
                      <a:endParaRPr sz="900"/>
                    </a:p>
                    <a:p>
                      <a:pPr indent="-2857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-"/>
                      </a:pPr>
                      <a:r>
                        <a:rPr lang="en-US" sz="900"/>
                        <a:t>cuối tuần gửi kết quả đã hoàn thành</a:t>
                      </a:r>
                      <a:endParaRPr sz="900"/>
                    </a:p>
                  </a:txBody>
                  <a:tcPr marT="13175" marB="13175" marR="19775" marL="19775" anchor="b"/>
                </a:tc>
              </a:tr>
              <a:tr h="595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S</a:t>
                      </a:r>
                      <a:r>
                        <a:rPr lang="en-US" sz="900"/>
                        <a:t>EP_02</a:t>
                      </a:r>
                      <a:endParaRPr sz="1400" u="none" cap="none" strike="noStrike"/>
                    </a:p>
                  </a:txBody>
                  <a:tcPr marT="13175" marB="13175" marR="19775" marL="197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Nguyễn Hướng Thiện Tâm</a:t>
                      </a:r>
                      <a:endParaRPr sz="900"/>
                    </a:p>
                  </a:txBody>
                  <a:tcPr marT="13175" marB="13175" marR="19775" marL="197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/>
                        <a:t>C</a:t>
                      </a:r>
                      <a:endParaRPr sz="9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/>
                        <a:t>D</a:t>
                      </a:r>
                      <a:endParaRPr sz="9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-2857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-"/>
                      </a:pPr>
                      <a:r>
                        <a:rPr lang="en-US" sz="900"/>
                        <a:t>tìm hiểu lý do</a:t>
                      </a:r>
                      <a:endParaRPr sz="900"/>
                    </a:p>
                    <a:p>
                      <a:pPr indent="-2857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-"/>
                      </a:pPr>
                      <a:r>
                        <a:rPr lang="en-US" sz="900"/>
                        <a:t>Cho thấy ý nghĩa của Project</a:t>
                      </a:r>
                      <a:endParaRPr sz="900"/>
                    </a:p>
                    <a:p>
                      <a:pPr indent="-2857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-"/>
                      </a:pPr>
                      <a:r>
                        <a:rPr lang="en-US" sz="900"/>
                        <a:t>Tăng sự quan trọng của Tâm</a:t>
                      </a:r>
                      <a:endParaRPr sz="900"/>
                    </a:p>
                    <a:p>
                      <a:pPr indent="-2857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-"/>
                      </a:pPr>
                      <a:r>
                        <a:rPr lang="en-US" sz="900"/>
                        <a:t>Phân bổ lại task công việc phù hợp</a:t>
                      </a:r>
                      <a:endParaRPr sz="900"/>
                    </a:p>
                    <a:p>
                      <a:pPr indent="-2857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-"/>
                      </a:pPr>
                      <a:r>
                        <a:rPr lang="en-US" sz="900"/>
                        <a:t>Gọi đi nhậu</a:t>
                      </a:r>
                      <a:endParaRPr sz="900"/>
                    </a:p>
                    <a:p>
                      <a:pPr indent="-2857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-"/>
                      </a:pPr>
                      <a:r>
                        <a:rPr lang="en-US" sz="900"/>
                        <a:t>Giải pháp củ cà rốt</a:t>
                      </a:r>
                      <a:endParaRPr sz="900"/>
                    </a:p>
                    <a:p>
                      <a:pPr indent="-2857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-"/>
                      </a:pPr>
                      <a:r>
                        <a:rPr lang="en-US" sz="900"/>
                        <a:t>tìm hiểu thông tin từ những người liên quan</a:t>
                      </a:r>
                      <a:endParaRPr sz="900"/>
                    </a:p>
                  </a:txBody>
                  <a:tcPr marT="13175" marB="13175" marR="19775" marL="19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/>
                        <a:t>sát sao liên tục 1 tuần đầu</a:t>
                      </a:r>
                      <a:endParaRPr sz="9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3175" marB="13175" marR="19775" marL="19775" anchor="b"/>
                </a:tc>
              </a:tr>
              <a:tr h="73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b"/>
                </a:tc>
              </a:tr>
              <a:tr h="704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b"/>
                </a:tc>
              </a:tr>
              <a:tr h="693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b"/>
                </a:tc>
              </a:tr>
              <a:tr h="595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  </a:t>
            </a:r>
            <a:endParaRPr sz="3000"/>
          </a:p>
        </p:txBody>
      </p:sp>
      <p:sp>
        <p:nvSpPr>
          <p:cNvPr id="435" name="Google Shape;435;p40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Phân biệt 3 loại sự kiện Risk, Issue, Change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36" name="Google Shape;436;p40"/>
          <p:cNvGraphicFramePr/>
          <p:nvPr/>
        </p:nvGraphicFramePr>
        <p:xfrm>
          <a:off x="465667" y="2057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{B17B2ADD-B40B-4C10-9790-BFA7F13A007F}</a:tableStyleId>
              </a:tblPr>
              <a:tblGrid>
                <a:gridCol w="2743200"/>
                <a:gridCol w="2743200"/>
                <a:gridCol w="2743200"/>
              </a:tblGrid>
              <a:tr h="14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Risk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Issue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Change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4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Issue Log </a:t>
            </a:r>
            <a:endParaRPr sz="3000"/>
          </a:p>
        </p:txBody>
      </p:sp>
      <p:graphicFrame>
        <p:nvGraphicFramePr>
          <p:cNvPr id="442" name="Google Shape;442;p44"/>
          <p:cNvGraphicFramePr/>
          <p:nvPr/>
        </p:nvGraphicFramePr>
        <p:xfrm>
          <a:off x="76200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{B17B2ADD-B40B-4C10-9790-BFA7F13A007F}</a:tableStyleId>
              </a:tblPr>
              <a:tblGrid>
                <a:gridCol w="416800"/>
                <a:gridCol w="1489400"/>
                <a:gridCol w="845825"/>
                <a:gridCol w="1599725"/>
                <a:gridCol w="1127775"/>
                <a:gridCol w="796800"/>
                <a:gridCol w="539375"/>
                <a:gridCol w="919375"/>
                <a:gridCol w="1256500"/>
              </a:tblGrid>
              <a:tr h="264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ID</a:t>
                      </a:r>
                      <a:endParaRPr b="1"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Tên sự vụ </a:t>
                      </a:r>
                      <a:endParaRPr b="1"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Thời điểm phát sinh</a:t>
                      </a:r>
                      <a:endParaRPr b="1"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Nguyên nhân</a:t>
                      </a:r>
                      <a:endParaRPr b="1"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Ảnh hưởng</a:t>
                      </a:r>
                      <a:endParaRPr b="1"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Mức độ nghiêm trọng</a:t>
                      </a:r>
                      <a:endParaRPr b="1"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Thời hạn xử lý </a:t>
                      </a:r>
                      <a:endParaRPr b="1"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Người chịu trách nhiệm xử lý</a:t>
                      </a:r>
                      <a:endParaRPr b="1"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Trạng thái xử lý</a:t>
                      </a:r>
                      <a:endParaRPr b="1" sz="800" u="none" cap="none" strike="noStrike"/>
                    </a:p>
                  </a:txBody>
                  <a:tcPr marT="11225" marB="11225" marR="16825" marL="16825" anchor="b"/>
                </a:tc>
              </a:tr>
              <a:tr h="507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Sample</a:t>
                      </a:r>
                      <a:endParaRPr sz="14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Lỗi Kết nối hệ thống CNTT MC - MB</a:t>
                      </a:r>
                      <a:endParaRPr sz="14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11/08/2021</a:t>
                      </a:r>
                      <a:endParaRPr sz="14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Hệ thống XXX quá tải, không xử lý được lượng lớn giao dịch từ MC gửi sang</a:t>
                      </a:r>
                      <a:endParaRPr sz="14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247 giao dịch chưa được xử lý, hiện đang tạm dừng hệ thống để xử lý bằng tay</a:t>
                      </a:r>
                      <a:endParaRPr sz="14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Cao</a:t>
                      </a:r>
                      <a:endParaRPr sz="14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15/8/2021</a:t>
                      </a:r>
                      <a:endParaRPr sz="14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PM CNTT</a:t>
                      </a:r>
                      <a:endParaRPr sz="14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Completed</a:t>
                      </a:r>
                      <a:endParaRPr sz="1400" u="none" cap="none" strike="noStrike"/>
                    </a:p>
                  </a:txBody>
                  <a:tcPr marT="11225" marB="11225" marR="16825" marL="16825" anchor="b"/>
                </a:tc>
              </a:tr>
              <a:tr h="62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Sample</a:t>
                      </a:r>
                      <a:endParaRPr sz="14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Hệ thống không quản lý được hạn mức của KH với từng sàn e-Commerce</a:t>
                      </a:r>
                      <a:endParaRPr sz="14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07/08/2021</a:t>
                      </a:r>
                      <a:endParaRPr sz="14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Hệ thống cũ chưa có chức năng này</a:t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Không triển khai được nhiều đối tác và không tạo ra lợi thế về sự linh hoạt với các đối thủ cạnh tranh khác</a:t>
                      </a:r>
                      <a:endParaRPr sz="14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Cao</a:t>
                      </a:r>
                      <a:endParaRPr sz="14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13/8/2021</a:t>
                      </a:r>
                      <a:endParaRPr sz="14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PM IT</a:t>
                      </a:r>
                      <a:endParaRPr sz="14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In Progress</a:t>
                      </a:r>
                      <a:endParaRPr sz="1400" u="none" cap="none" strike="noStrike"/>
                    </a:p>
                  </a:txBody>
                  <a:tcPr marT="11225" marB="11225" marR="16825" marL="16825" anchor="b"/>
                </a:tc>
              </a:tr>
              <a:tr h="36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</a:tr>
              <a:tr h="36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</a:tr>
              <a:tr h="36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</a:tr>
              <a:tr h="36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</a:tr>
            </a:tbl>
          </a:graphicData>
        </a:graphic>
      </p:graphicFrame>
      <p:sp>
        <p:nvSpPr>
          <p:cNvPr id="443" name="Google Shape;443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e1639d9dcb_0_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Group discussion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g2e1639d9dcb_0_0"/>
          <p:cNvSpPr txBox="1"/>
          <p:nvPr>
            <p:ph idx="1" type="body"/>
          </p:nvPr>
        </p:nvSpPr>
        <p:spPr>
          <a:xfrm>
            <a:off x="457200" y="1295400"/>
            <a:ext cx="4114800" cy="4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mới biết?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cảm thấy thú vị?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sẽ áp dụng vào công việc? 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g2e1639d9dcb_0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1" name="Google Shape;451;g2e1639d9dc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577250"/>
            <a:ext cx="4267201" cy="426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  </a:t>
            </a:r>
            <a:endParaRPr/>
          </a:p>
        </p:txBody>
      </p:sp>
      <p:sp>
        <p:nvSpPr>
          <p:cNvPr id="352" name="Google Shape;352;p3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Chia sẻ Key stakeholder trong dự án của mình, và lý do vì sao người đó lại quan trọng?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" name="Google Shape;357;p8"/>
          <p:cNvGrpSpPr/>
          <p:nvPr/>
        </p:nvGrpSpPr>
        <p:grpSpPr>
          <a:xfrm>
            <a:off x="4645378" y="1691481"/>
            <a:ext cx="4038600" cy="4038600"/>
            <a:chOff x="0" y="243681"/>
            <a:chExt cx="4038600" cy="4038600"/>
          </a:xfrm>
        </p:grpSpPr>
        <p:sp>
          <p:nvSpPr>
            <p:cNvPr id="358" name="Google Shape;358;p8"/>
            <p:cNvSpPr/>
            <p:nvPr/>
          </p:nvSpPr>
          <p:spPr>
            <a:xfrm>
              <a:off x="0" y="243681"/>
              <a:ext cx="4038600" cy="4038600"/>
            </a:xfrm>
            <a:prstGeom prst="quadArrow">
              <a:avLst>
                <a:gd fmla="val 2000" name="adj1"/>
                <a:gd fmla="val 4000" name="adj2"/>
                <a:gd fmla="val 5000" name="adj3"/>
              </a:avLst>
            </a:prstGeom>
            <a:solidFill>
              <a:srgbClr val="E7CFCF"/>
            </a:solidFill>
            <a:ln>
              <a:noFill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262509" y="506190"/>
              <a:ext cx="1615440" cy="161544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8"/>
            <p:cNvSpPr txBox="1"/>
            <p:nvPr/>
          </p:nvSpPr>
          <p:spPr>
            <a:xfrm>
              <a:off x="341368" y="585049"/>
              <a:ext cx="1457722" cy="14577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400" lIns="152400" spcFirstLastPara="1" rIns="152400" wrap="square" tIns="152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2160651" y="492766"/>
              <a:ext cx="1615440" cy="161544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8"/>
            <p:cNvSpPr txBox="1"/>
            <p:nvPr/>
          </p:nvSpPr>
          <p:spPr>
            <a:xfrm>
              <a:off x="2239510" y="571625"/>
              <a:ext cx="1457722" cy="14577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400" lIns="152400" spcFirstLastPara="1" rIns="152400" wrap="square" tIns="152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262509" y="2404332"/>
              <a:ext cx="1615440" cy="161544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C8B2E9"/>
                </a:gs>
                <a:gs pos="35000">
                  <a:srgbClr val="D6CAED"/>
                </a:gs>
                <a:gs pos="100000">
                  <a:srgbClr val="EFE8FA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8"/>
            <p:cNvSpPr txBox="1"/>
            <p:nvPr/>
          </p:nvSpPr>
          <p:spPr>
            <a:xfrm>
              <a:off x="341368" y="2483191"/>
              <a:ext cx="1457722" cy="14577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400" lIns="152400" spcFirstLastPara="1" rIns="152400" wrap="square" tIns="152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2160651" y="2404332"/>
              <a:ext cx="1615440" cy="161544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9EA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8"/>
            <p:cNvSpPr txBox="1"/>
            <p:nvPr/>
          </p:nvSpPr>
          <p:spPr>
            <a:xfrm>
              <a:off x="2239510" y="2483191"/>
              <a:ext cx="1457722" cy="14577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400" lIns="152400" spcFirstLastPara="1" rIns="152400" wrap="square" tIns="152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7" name="Google Shape;367;p8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  </a:t>
            </a:r>
            <a:endParaRPr/>
          </a:p>
        </p:txBody>
      </p:sp>
      <p:sp>
        <p:nvSpPr>
          <p:cNvPr id="368" name="Google Shape;368;p8"/>
          <p:cNvSpPr txBox="1"/>
          <p:nvPr/>
        </p:nvSpPr>
        <p:spPr>
          <a:xfrm>
            <a:off x="7165459" y="3447208"/>
            <a:ext cx="198002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Lợi ích lớn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(Quan tâm nhiều)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8"/>
          <p:cNvSpPr txBox="1"/>
          <p:nvPr/>
        </p:nvSpPr>
        <p:spPr>
          <a:xfrm>
            <a:off x="4119430" y="2992407"/>
            <a:ext cx="15440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Lợi ích nhỏ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(Quan tâm ít)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8"/>
          <p:cNvSpPr txBox="1"/>
          <p:nvPr/>
        </p:nvSpPr>
        <p:spPr>
          <a:xfrm>
            <a:off x="5663442" y="1051786"/>
            <a:ext cx="200247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Quyền lực lớn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(Ảnh hưởng cao)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8"/>
          <p:cNvSpPr txBox="1"/>
          <p:nvPr/>
        </p:nvSpPr>
        <p:spPr>
          <a:xfrm>
            <a:off x="5663442" y="5769781"/>
            <a:ext cx="20152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Quyền lực nhỏ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(Ảnh hưởng thấp)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8"/>
          <p:cNvSpPr txBox="1"/>
          <p:nvPr/>
        </p:nvSpPr>
        <p:spPr>
          <a:xfrm>
            <a:off x="609600" y="1761067"/>
            <a:ext cx="330250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Thảo luận cách ứng xử, cách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quản lý 4 nhóm bên liên quan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3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 : Identify Stakeholders</a:t>
            </a:r>
            <a:endParaRPr sz="3000"/>
          </a:p>
        </p:txBody>
      </p:sp>
      <p:sp>
        <p:nvSpPr>
          <p:cNvPr id="378" name="Google Shape;378;p13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1. Có những stakeholder nào trong dự án của bạn 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Gợi ý: dựa vào Directions of influence, liệt kê tất cả các stakeholder trong dự án của bạn 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2. Với các stakeholder trong nhóm Key Stakeholder, hãy trả lời: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Lợi ích, mong muốn, kỳ vọng về dự án 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Và vai trò, mức độ ảnh hưởng của họ 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Các thông tin khác về mối quan tâm, sở thích khác…?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3. Các stakeholder được liệt kê ở trên sẽ nằm ở đâu trong ma trận Power – Interest?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Gợi ý: </a:t>
            </a:r>
            <a:r>
              <a:rPr b="1" i="1" lang="en-US" sz="1800">
                <a:latin typeface="Calibri"/>
                <a:ea typeface="Calibri"/>
                <a:cs typeface="Calibri"/>
                <a:sym typeface="Calibri"/>
              </a:rPr>
              <a:t>power: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 quyền lực, có thể đến từ vị trí, vai trò hoặc mức độ ảnh hưởng.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 sz="1800">
                <a:latin typeface="Calibri"/>
                <a:ea typeface="Calibri"/>
                <a:cs typeface="Calibri"/>
                <a:sym typeface="Calibri"/>
              </a:rPr>
              <a:t>Interest: 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lợi ích hoặc mối quan tâm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Vẽ ma trận power – interest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Hãy đánh giá power và interest của các stakeholder trong dự án,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Và xếp họ vào các ô tương ứng trong ma trận power – interest.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4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Stakeholder Register Sample </a:t>
            </a:r>
            <a:endParaRPr sz="3000"/>
          </a:p>
        </p:txBody>
      </p:sp>
      <p:graphicFrame>
        <p:nvGraphicFramePr>
          <p:cNvPr id="385" name="Google Shape;385;p14"/>
          <p:cNvGraphicFramePr/>
          <p:nvPr/>
        </p:nvGraphicFramePr>
        <p:xfrm>
          <a:off x="38099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{B17B2ADD-B40B-4C10-9790-BFA7F13A007F}</a:tableStyleId>
              </a:tblPr>
              <a:tblGrid>
                <a:gridCol w="629950"/>
                <a:gridCol w="1491950"/>
                <a:gridCol w="2030725"/>
                <a:gridCol w="1226725"/>
                <a:gridCol w="1019500"/>
                <a:gridCol w="1483675"/>
                <a:gridCol w="1185275"/>
              </a:tblGrid>
              <a:tr h="517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ID</a:t>
                      </a:r>
                      <a:endParaRPr b="1" sz="11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Bên liên quan</a:t>
                      </a:r>
                      <a:endParaRPr b="1" sz="11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Phòng ban/ Bộ phận </a:t>
                      </a:r>
                      <a:endParaRPr b="1" sz="11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Quyền lực</a:t>
                      </a:r>
                      <a:br>
                        <a:rPr lang="en-US" sz="1100" u="none" cap="none" strike="noStrike"/>
                      </a:br>
                      <a:r>
                        <a:rPr lang="en-US" sz="1100" u="none" cap="none" strike="noStrike"/>
                        <a:t>Khả năng ảnh hưởng </a:t>
                      </a:r>
                      <a:endParaRPr b="1" sz="11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Mức độ quan tâm </a:t>
                      </a:r>
                      <a:endParaRPr b="1" sz="11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Mong muốn</a:t>
                      </a:r>
                      <a:br>
                        <a:rPr lang="en-US" sz="1100" u="none" cap="none" strike="noStrike"/>
                      </a:br>
                      <a:r>
                        <a:rPr lang="en-US" sz="1100" u="none" cap="none" strike="noStrike"/>
                        <a:t>Kỳ vọng </a:t>
                      </a:r>
                      <a:endParaRPr b="1" sz="11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Phân nhóm quản lý</a:t>
                      </a:r>
                      <a:endParaRPr b="1" sz="1100" u="none" cap="none" strike="noStrike"/>
                    </a:p>
                  </a:txBody>
                  <a:tcPr marT="15050" marB="15050" marR="22575" marL="22575" anchor="b"/>
                </a:tc>
              </a:tr>
              <a:tr h="323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Sample </a:t>
                      </a:r>
                      <a:endParaRPr sz="14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Trần Duy Hưng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Phòng Chiến Lược</a:t>
                      </a:r>
                      <a:endParaRPr sz="14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Lớn</a:t>
                      </a:r>
                      <a:endParaRPr sz="14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Cao</a:t>
                      </a:r>
                      <a:endParaRPr sz="14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Phối hợp triển khai</a:t>
                      </a:r>
                      <a:endParaRPr sz="14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Quản lý chặt chẽ</a:t>
                      </a:r>
                      <a:endParaRPr sz="1400" u="none" cap="none" strike="noStrike"/>
                    </a:p>
                  </a:txBody>
                  <a:tcPr marT="15050" marB="15050" marR="22575" marL="22575" anchor="b"/>
                </a:tc>
              </a:tr>
              <a:tr h="35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Sample</a:t>
                      </a:r>
                      <a:endParaRPr sz="14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Nguyễn Thị Thập 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Phòng Nhân Sự </a:t>
                      </a:r>
                      <a:endParaRPr sz="14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Lớn</a:t>
                      </a:r>
                      <a:endParaRPr sz="14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Thấp</a:t>
                      </a:r>
                      <a:endParaRPr sz="14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Không có phát sinh ảnh hưởng tới nguồn lực</a:t>
                      </a:r>
                      <a:endParaRPr sz="14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Giữ hài lòng </a:t>
                      </a:r>
                      <a:endParaRPr sz="1400" u="none" cap="none" strike="noStrike"/>
                    </a:p>
                  </a:txBody>
                  <a:tcPr marT="15050" marB="15050" marR="22575" marL="22575" anchor="b"/>
                </a:tc>
              </a:tr>
              <a:tr h="323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</a:tr>
              <a:tr h="35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</a:tr>
              <a:tr h="323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</a:tr>
              <a:tr h="323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</a:t>
            </a:r>
            <a:endParaRPr sz="3000"/>
          </a:p>
        </p:txBody>
      </p:sp>
      <p:graphicFrame>
        <p:nvGraphicFramePr>
          <p:cNvPr id="391" name="Google Shape;391;p23"/>
          <p:cNvGraphicFramePr/>
          <p:nvPr/>
        </p:nvGraphicFramePr>
        <p:xfrm>
          <a:off x="457200" y="21981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{B17B2ADD-B40B-4C10-9790-BFA7F13A007F}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71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Projectized 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Functional 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Matrix (Strong Matrix 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</a:tr>
              <a:tr h="162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Ưu điểm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Nhân sự tập trung 100% vào 1 dự án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Chuyên môn hoá của nhân sự cao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chưa kịp làm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62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Nhược điểm </a:t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Phụ thuộc vào dự án.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Sau khi dự án xong phải chờ đợi hoặc nghỉ.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Nhân sự không dedicated 100% cho 1 dự án.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PM không can thiệp sâu vào phòng ban khác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chưa kịp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92" name="Google Shape;392;p23"/>
          <p:cNvSpPr txBox="1"/>
          <p:nvPr/>
        </p:nvSpPr>
        <p:spPr>
          <a:xfrm>
            <a:off x="533400" y="1524000"/>
            <a:ext cx="50417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sánh ưu/ nhược điểm của từng loại tổ chức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8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</a:t>
            </a:r>
            <a:endParaRPr sz="3000"/>
          </a:p>
        </p:txBody>
      </p:sp>
      <p:sp>
        <p:nvSpPr>
          <p:cNvPr id="398" name="Google Shape;398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9" name="Google Shape;399;p28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Phân biệt sự khác nhau giữa các cơ cấu tổ chức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00" name="Google Shape;400;p28"/>
          <p:cNvGraphicFramePr/>
          <p:nvPr/>
        </p:nvGraphicFramePr>
        <p:xfrm>
          <a:off x="479778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{B17B2ADD-B40B-4C10-9790-BFA7F13A007F}</a:tableStyleId>
              </a:tblPr>
              <a:tblGrid>
                <a:gridCol w="2743200"/>
                <a:gridCol w="2743200"/>
                <a:gridCol w="2743200"/>
              </a:tblGrid>
              <a:tr h="337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Strong Matrix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Balance Matrix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Weak Matrix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883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2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  </a:t>
            </a:r>
            <a:endParaRPr sz="3000"/>
          </a:p>
        </p:txBody>
      </p:sp>
      <p:sp>
        <p:nvSpPr>
          <p:cNvPr id="406" name="Google Shape;406;p32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Thảo luận về biểu hiện, hành vi của BLQ tương ứng với 5 level of engagement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Nếu bạn nói chuyện với người đó, thì biểu hiện của họ sẽ ntn ? </a:t>
            </a:r>
            <a:endParaRPr/>
          </a:p>
        </p:txBody>
      </p:sp>
      <p:pic>
        <p:nvPicPr>
          <p:cNvPr id="407" name="Google Shape;40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6800" y="4648200"/>
            <a:ext cx="1714594" cy="1441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2200" y="2438400"/>
            <a:ext cx="14400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65800" y="250680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72443" y="2659201"/>
            <a:ext cx="1285357" cy="129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04428" y="4716917"/>
            <a:ext cx="1847145" cy="1195993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2"/>
          <p:cNvSpPr/>
          <p:nvPr/>
        </p:nvSpPr>
        <p:spPr>
          <a:xfrm>
            <a:off x="1181244" y="3869470"/>
            <a:ext cx="11949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Unaware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32"/>
          <p:cNvSpPr/>
          <p:nvPr/>
        </p:nvSpPr>
        <p:spPr>
          <a:xfrm>
            <a:off x="3260109" y="3869470"/>
            <a:ext cx="31406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Resistant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32"/>
          <p:cNvSpPr/>
          <p:nvPr/>
        </p:nvSpPr>
        <p:spPr>
          <a:xfrm>
            <a:off x="5463448" y="3793270"/>
            <a:ext cx="25548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Neutral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32"/>
          <p:cNvSpPr/>
          <p:nvPr/>
        </p:nvSpPr>
        <p:spPr>
          <a:xfrm>
            <a:off x="2343728" y="4962885"/>
            <a:ext cx="21520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Supportive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32"/>
          <p:cNvSpPr/>
          <p:nvPr/>
        </p:nvSpPr>
        <p:spPr>
          <a:xfrm>
            <a:off x="4876800" y="4962885"/>
            <a:ext cx="27072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Leading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7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Lên kế hoạch Quản lý Bên liên quan  </a:t>
            </a:r>
            <a:endParaRPr/>
          </a:p>
        </p:txBody>
      </p:sp>
      <p:sp>
        <p:nvSpPr>
          <p:cNvPr id="422" name="Google Shape;422;p37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Hãy đi lần lượt với từng Key Stakeholder trong nhóm Manage Closely và trả lời các câu hỏi sau: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Mức độ tham dự hiện tại 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(current level of engagement)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của họ đang ở đâu?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Gợi ý: có 5 mức độ tham dự: unaware, resistant, neutral, supportive, leading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Để dự án diễn ra thuận lợi, thì mình cần đưa họ lên mức nào 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(desired level of engagement)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?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Lý do vì sao họ vẫn chưa ở mức đấy?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Gợi ý: 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Tìm hiểu lý do vì sao họ vẫn chưa ủng hộ dự án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Có cách nào để thu hẹp khoảng cách từ trạng thái hiện tại tới trạng thái mong muốn?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Gợi ý: có cách nào để lấy được sự ủng hộ? Nếu không ủng hộ thì làm sao cho họ trung lập? Phương án giao tiếp là gì?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Tham khảo ý kiến chuyên gia mà bạn tin tưởng và viết lại kế hoạch quản lý các bên liên quan.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2012-12-18T03:12:19Z</dcterms:created>
  <dc:creator>User</dc:creator>
</cp:coreProperties>
</file>