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sVN6aLpf9qtNEOTV9M8uChXM7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DF5F1C-6816-4B76-932C-D1C401F05B3C}">
  <a:tblStyle styleId="{DBDF5F1C-6816-4B76-932C-D1C401F05B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B7F8892-984F-48C2-B0C1-D28AC11E2D1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e166195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9" name="Google Shape;549;g2e166195d0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0.png"/><Relationship Id="rId4" Type="http://schemas.openxmlformats.org/officeDocument/2006/relationships/image" Target="../media/image12.jpg"/><Relationship Id="rId9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8.jpg"/><Relationship Id="rId7" Type="http://schemas.openxmlformats.org/officeDocument/2006/relationships/image" Target="../media/image13.jpg"/><Relationship Id="rId8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6" name="Google Shape;456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172200" y="6400800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7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1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7" name="Google Shape;287;p57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7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7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7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7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7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7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7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7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7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7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7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7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7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7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7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7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7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7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7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7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7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7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7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7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7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7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7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7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7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7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7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7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7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7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7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7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7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7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7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7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7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7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7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7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7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7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7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7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7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7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7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7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7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7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7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7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7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7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7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7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7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7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7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7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7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7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7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7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7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7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7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7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7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7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7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7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7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7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7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7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7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7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1" name="Google Shape;431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2" name="Google Shape;43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5" name="Google Shape;435;p60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6" name="Google Shape;436;p60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0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60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60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8" name="Google Shape;448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Scope Management</a:t>
            </a:r>
            <a:endParaRPr/>
          </a:p>
        </p:txBody>
      </p:sp>
      <p:sp>
        <p:nvSpPr>
          <p:cNvPr id="476" name="Google Shape;476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7" name="Google Shape;47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45" name="Google Shape;545;p4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Trong trường hợp sản phẩm bàn giao đã đạt tiêu chuẩn (như trong đặc tả hoặc hợp đồng), hồ sơ bàn giao-nghiệm thu đã đầy đủ, nhưng khách hàng vẫn chưa nghiệm thu, bạn sẽ làm gì?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7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e166195d0e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2e166195d0e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Process of making changes (9 steps)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tạo WBS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tạo WBS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 Define out-scope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Thu thập ẩn danh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2e166195d0e_0_0"/>
          <p:cNvSpPr txBox="1"/>
          <p:nvPr>
            <p:ph idx="12" type="sldNum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4" name="Google Shape;554;g2e166195d0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83" name="Google Shape;483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các vấn đề bạn hay gặp khi nghiệm thu giai đoạn với khách hàng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KH đòi 1 tính năng mà trước đó theo PM là ko có trong scope, cãi ko đc.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test khác với data thực tế của KH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KH đòi 1 loại tài liệu bàn giao mà bên mình chưa ai làm, ko có sẵn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KH yêu cầu chờ 1 bên thứ 3 do khách hàng đề cử để nghiệm thu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Mình kêu khách chốt mà khách cứ trì trệ</a:t>
            </a:r>
            <a:endParaRPr/>
          </a:p>
        </p:txBody>
      </p:sp>
      <p:sp>
        <p:nvSpPr>
          <p:cNvPr id="484" name="Google Shape;484;p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5" name="Google Shape;4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 Scope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Là một trong scope thuộc Project Scope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Phạm vi sử dụng: người dùng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Danh sách tính năng, chức năng dựa theo yêu cầu của kh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các tiêu chí để chập thuận sản phẩm đã làm xong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Kết quả: một sản phẩm thoả mãn requirement từ stakeholder</a:t>
            </a:r>
            <a:endParaRPr sz="1200"/>
          </a:p>
        </p:txBody>
      </p:sp>
      <p:sp>
        <p:nvSpPr>
          <p:cNvPr id="491" name="Google Shape;49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Scope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- </a:t>
            </a:r>
            <a:r>
              <a:rPr lang="en-US" sz="1500"/>
              <a:t>phạm vi công việc cần thực hiện để tiến hành dự án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- Làm thế nào để run được product đó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- Phạm vi sử dụng: PM, Project team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- Kết quả: </a:t>
            </a:r>
            <a:r>
              <a:rPr lang="en-US" sz="1150">
                <a:solidFill>
                  <a:srgbClr val="081B3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Dự án hoàn thành đúng tiến độ, ngân sách, và chất lượng.</a:t>
            </a:r>
            <a:endParaRPr sz="1500"/>
          </a:p>
        </p:txBody>
      </p:sp>
      <p:sp>
        <p:nvSpPr>
          <p:cNvPr id="492" name="Google Shape;49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sự khác nhau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499" name="Google Shape;499;p1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kinh nghiệm lấy yêu cầu của khách hàng/bên liên quan mà không bị hiểu nhầm, hiểu sai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5W1H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Phân tích stakeholder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Gửi tài liệu cho khách hàng (checklist) để xác nhận chính xác yêu cầu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Đặt ra bảng câu hỏi khảo sát/ checklist để tìm hiểu ttin theo danh mục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Quan sát thực tế những thông tin ẩn khi trực tiếp đến khảo sát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Sau khi đã note các ý theo checklist (hệ thống hoá lại thông tin) gửi lại cho kh để xác nhận thông tin có đúng không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Tư vấn dựa trên kinh nghiệm và hệ thống lại bằng hình ảnh, file trình chiếu, mindmap, ….để khai thác thêm và định hình thông tin cho khách hàng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 Đặt lại câu hỏi ngay khi nhận được yêu cầu, ngay khi được confirm thì sẽ xác nhận lại bằng văn bản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Tìm hiểu rõ về lý do thực sự đằng sau yêu cầu của khách hàng</a:t>
            </a:r>
            <a:endParaRPr/>
          </a:p>
        </p:txBody>
      </p:sp>
      <p:sp>
        <p:nvSpPr>
          <p:cNvPr id="500" name="Google Shape;500;p1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506" name="Google Shape;506;p2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giữa Define Scope và Define Tasks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25"/>
          <p:cNvSpPr txBox="1"/>
          <p:nvPr/>
        </p:nvSpPr>
        <p:spPr>
          <a:xfrm>
            <a:off x="0" y="320702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9" name="Google Shape;509;p25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{DBDF5F1C-6816-4B76-932C-D1C401F05B3C}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 Scope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 Tasks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Mục tiêu dự án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Làm cái gì? ko làm cái gì?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Tiêu chí để chấp nhận hoàn thành một scope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Ko phân chia rõ nhân sự phụ trách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tách nhỏ những việc gì cần làm để hoàn thành scope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định nghĩa 1 việc được làm xong bởi ai, như thế nào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Có/ ko có những nhân sự phụ trách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Scope Statement</a:t>
            </a:r>
            <a:endParaRPr/>
          </a:p>
        </p:txBody>
      </p:sp>
      <p:sp>
        <p:nvSpPr>
          <p:cNvPr id="515" name="Google Shape;515;p3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đang trong phase nào của dự 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Thiết kế giao diện ứng dụng. Cho ra bản thiết kế hoàn chỉnh, trực quan, có thể dùng để bắt đầu tiến hành develop sản phẩm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Ở thời điểm kết thúc giai đoạn, key stakeholders sẽ nhận được những gì từ bạn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/>
              <a:t>PM: nhận được tài liệu thiết kế chi tiết. Review và Approve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i="1" lang="en-US"/>
              <a:t>Dev team : </a:t>
            </a:r>
            <a:r>
              <a:rPr i="1" lang="en-US"/>
              <a:t>tài liệu thiết kế hoàn chỉnh có thể follow dể dev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Tiêu chí nghiệm thu (Acceptance Criteria) cho các Deliverable đó là gì 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Bản final được PM approve.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đạt được tiêu chí ban đầu (dễ nhìn và thân thiện như Mẫu Duolingo - mẫu đối chiếu đưa ra ban đầu)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Những cái gì không thuộc phạm vi chuyển giao cần (có thể) làm rõ từ đầu</a:t>
            </a:r>
            <a:r>
              <a:rPr lang="en-US"/>
              <a:t>: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không bao gồm prototype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không bao gồm bất cứ bản demo nào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0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Mối liên hệ giữa các khái niệm </a:t>
            </a:r>
            <a:endParaRPr/>
          </a:p>
        </p:txBody>
      </p:sp>
      <p:sp>
        <p:nvSpPr>
          <p:cNvPr id="522" name="Google Shape;522;p3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WBS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Deliverable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Work package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Activity (Task)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4" name="Google Shape;5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64296"/>
            <a:ext cx="6348089" cy="353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WBS  </a:t>
            </a:r>
            <a:endParaRPr/>
          </a:p>
        </p:txBody>
      </p:sp>
      <p:sp>
        <p:nvSpPr>
          <p:cNvPr id="530" name="Google Shape;530;p4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của bạn hiện đang ở giai đoạn nào?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giai đoạn hiện tại của dự án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đó cần chuyển giao những hạng mục gì?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Major Deliverables (Các hạng mục chính) của giai đoạn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Hạng mục đó có thể chia nhỏ theo những cách nào?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Lưu ý: Chia nhỏ các Major Deliverables đến mức có thể hoàn thành được trong một chu kỳ báo cáo </a:t>
            </a:r>
            <a:endParaRPr/>
          </a:p>
        </p:txBody>
      </p:sp>
      <p:sp>
        <p:nvSpPr>
          <p:cNvPr id="531" name="Google Shape;531;p41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37" name="Google Shape;537;p4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Thống nhất các bước xử lý khi nhận được Yêu cầu thay đổi từ khách hàng (hoặc Bên liên quan)</a:t>
            </a:r>
            <a:endParaRPr/>
          </a:p>
        </p:txBody>
      </p:sp>
      <p:sp>
        <p:nvSpPr>
          <p:cNvPr id="538" name="Google Shape;538;p4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39" name="Google Shape;539;p43"/>
          <p:cNvGraphicFramePr/>
          <p:nvPr/>
        </p:nvGraphicFramePr>
        <p:xfrm>
          <a:off x="7620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{6B7F8892-984F-48C2-B0C1-D28AC11E2D1E}</a:tableStyleId>
              </a:tblPr>
              <a:tblGrid>
                <a:gridCol w="1411850"/>
                <a:gridCol w="597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tiếp nhận yêu cầu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Đánh giá và phân loại các tác động đến dự án: scope, cost, time, chất lượng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Draft các thay đổi và xin ý kiến phê duyệt từ các bên liên quan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Cập nhật tài liệu liên quan chính thức: nếu yêu cầu đc chấp thuận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Triển khai thực hiện các thay đổi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Check lại yêu cầu xem đã được triển khai đúng không, báo cáo khách hàng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