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SQlW+VKwUskd5K4r6luB896b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6365BF-F78B-457D-BA30-FB56AC1AE258}">
  <a:tblStyle styleId="{8C6365BF-F78B-457D-BA30-FB56AC1AE2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166680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2" name="Google Shape;512;g2e1666808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14.jpg"/><Relationship Id="rId8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6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7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5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4" name="Google Shape;274;p5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5" name="Google Shape;275;p5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5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6" name="Google Shape;41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7" name="Google Shape;417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9" name="Google Shape;41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0" name="Google Shape;430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1" name="Google Shape;4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8" name="Google Shape;43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Schedule Management</a:t>
            </a:r>
            <a:endParaRPr/>
          </a:p>
        </p:txBody>
      </p:sp>
      <p:sp>
        <p:nvSpPr>
          <p:cNvPr id="458" name="Google Shape;458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</a:t>
            </a:r>
            <a:endParaRPr sz="3000"/>
          </a:p>
        </p:txBody>
      </p:sp>
      <p:sp>
        <p:nvSpPr>
          <p:cNvPr id="464" name="Google Shape;464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tình trạng tiến độ dự án của bạn hiện tại đang như thế nào?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18392"/>
            <a:ext cx="5562600" cy="238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71" name="Google Shape;471;p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các khái niệm và Xác định mối quan hệ giữa các khái niệm</a:t>
            </a:r>
            <a:endParaRPr/>
          </a:p>
        </p:txBody>
      </p:sp>
      <p:sp>
        <p:nvSpPr>
          <p:cNvPr id="472" name="Google Shape;47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9"/>
          <p:cNvSpPr/>
          <p:nvPr/>
        </p:nvSpPr>
        <p:spPr>
          <a:xfrm>
            <a:off x="5179100" y="4376500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6800" lIns="206800" spcFirstLastPara="1" rIns="206800" wrap="square" tIns="20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Schedule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1656400" y="2661544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6357700" y="2661544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4007050" y="2686523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Work package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2787075" y="4376500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Activity (Task)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Ưu điểm, nhược điểm của PM chia task và của Team Member chia task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5" name="Google Shape;485;p14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{8C6365BF-F78B-457D-BA30-FB56AC1AE258}</a:tableStyleId>
              </a:tblPr>
              <a:tblGrid>
                <a:gridCol w="1600200"/>
                <a:gridCol w="3276600"/>
                <a:gridCol w="3352800"/>
              </a:tblGrid>
              <a:tr h="79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Project Manager chia và giao task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Team member chia và nhận task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8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 u="none" cap="none" strike="noStrike"/>
                        <a:t>Ưu điểm :</a:t>
                      </a:r>
                      <a:endParaRPr sz="12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/>
                        <a:t>Đảm bảo phân bổ đúng năng lực, tiến độ chung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/>
                        <a:t>Sắp xếp phù hợp chiến lược cty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/>
                        <a:t>Đánh giá đúng độ quan trọng (ưu tiên) của task để bổ nguồn lực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/>
                        <a:t>Tính kiểm soát sát sao, cao hơn về mặt chất lượng đầu ra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Ưu điểm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Chủ động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Tự giác, có trách nhiệm cho cv của mình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Biết mình có điểm mạnh gì để phát triển đúng mục tiêu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8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 u="none" cap="none" strike="noStrike"/>
                        <a:t>Nhược điểm 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Phải kiêmr soát quá nhiều việc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Không hiểu rõ năng lực thực tế của nhân sự -&gt; phân bổ sai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Dễ xảy ra mâu thuẫn trong quá trình chia task (dễ nhận khó đẩy)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91" name="Google Shape;491;p2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Tìm ví dụ cho 4 loại quan hệ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3" name="Google Shape;493;p21"/>
          <p:cNvGraphicFramePr/>
          <p:nvPr/>
        </p:nvGraphicFramePr>
        <p:xfrm>
          <a:off x="457200" y="1770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{8C6365BF-F78B-457D-BA30-FB56AC1AE258}</a:tableStyleId>
              </a:tblPr>
              <a:tblGrid>
                <a:gridCol w="1981200"/>
                <a:gridCol w="6248400"/>
              </a:tblGrid>
              <a:tr h="3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Loại quan hệ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Ví dụ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Finish-to-Start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Dev xong mới test được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Finish-to-Finish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bàn giao xong hồ sơ hoàn công thì công trình mới hoàn công được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hoàn thành dán tường cùng lúc hoàn thành sàn gỗ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Start-to-Start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vừa test vừa viết test case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Start-to-Finish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server backup phải online thì server cũ mới đc shutdown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499" name="Google Shape;499;p30"/>
          <p:cNvGraphicFramePr/>
          <p:nvPr/>
        </p:nvGraphicFramePr>
        <p:xfrm>
          <a:off x="457200" y="2219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{8C6365BF-F78B-457D-BA30-FB56AC1AE258}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Analogous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Parametric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Bottom Up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chính xác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Thời gian ước lượng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Ai là người ước lượng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0" name="Google Shape;50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457200" y="1382514"/>
            <a:ext cx="2871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3 loại ước lượng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Critical Path Method </a:t>
            </a:r>
            <a:endParaRPr/>
          </a:p>
        </p:txBody>
      </p:sp>
      <p:sp>
        <p:nvSpPr>
          <p:cNvPr id="507" name="Google Shape;507;p3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Để hoàn thành tất cả các Activities, cần bao nhiêu thời gian ? 14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5 được phép trễ tối đa bao nhiêu ngày mà không ảnh hưởng tới đến ngày kết thúc (End)? </a:t>
            </a:r>
            <a:r>
              <a:rPr lang="en-US" sz="1600"/>
              <a:t>Float = 14-9= 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Xác định ngày sớm nhất Activity 5 có thể bắt đầu: ngày 6, ngày trễ nhất có thể bắt đầu: ngày 11 ? (Start bắt đầu từ ngày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1 được phép trễ bao nhiêu lâu mà không làm ảnh hưởng tới Activity 3? 2 ngày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Customer muốn chuyển giao vào ngày thứ 10. Có những phương án nào để đẩy nhanh tiến độ? thêm người/ xem lại thứ tự ưu tiên/ 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57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508" name="Google Shape;50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9" name="Google Shape;5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230" y="3857793"/>
            <a:ext cx="5207547" cy="234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e1666808fd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e1666808fd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Resource Optimization Techniques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Resource Leveling +Smoothing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Precedence Diagramming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đường găng - Critical Path Method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Lead/ Lad time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Schedule Baseline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e1666808fd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7" name="Google Shape;517;g2e1666808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