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iBZ0kEoFuaHFqcY/jaMYDvHVzk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CF909F-97D6-44C1-9F76-E8B712B7F033}">
  <a:tblStyle styleId="{C5CF909F-97D6-44C1-9F76-E8B712B7F03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9A197152-41FC-482C-8083-3718E71C61B0}"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76068B23-77C8-485C-A16B-984120566B18}" styleName="Table_2">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1">
              <a:alpha val="20000"/>
            </a:schemeClr>
          </a:solidFill>
        </a:fill>
      </a:tcStyle>
    </a:band1H>
    <a:band2H>
      <a:tcTxStyle b="off" i="off"/>
    </a:band2H>
    <a:band1V>
      <a:tcTxStyle b="off" i="off"/>
      <a:tcStyle>
        <a:fill>
          <a:solidFill>
            <a:schemeClr val="accent1">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lnSpc>
                <a:spcPct val="100000"/>
              </a:lnSpc>
              <a:spcBef>
                <a:spcPts val="0"/>
              </a:spcBef>
              <a:spcAft>
                <a:spcPts val="0"/>
              </a:spcAft>
              <a:buClr>
                <a:schemeClr val="dk1"/>
              </a:buClr>
              <a:buSzPts val="1200"/>
              <a:buFont typeface="Arial"/>
              <a:buChar char="•"/>
            </a:pPr>
            <a:r>
              <a:rPr lang="en-US"/>
              <a:t>A contingency plan (or fallback plan) can be developed for implementation if the selected strategy turns out not to be fully effective or if an accepted risk occurs. </a:t>
            </a:r>
            <a:endParaRPr/>
          </a:p>
          <a:p>
            <a:pPr indent="-171450" lvl="0" marL="171450" rtl="0" algn="l">
              <a:lnSpc>
                <a:spcPct val="100000"/>
              </a:lnSpc>
              <a:spcBef>
                <a:spcPts val="0"/>
              </a:spcBef>
              <a:spcAft>
                <a:spcPts val="0"/>
              </a:spcAft>
              <a:buClr>
                <a:schemeClr val="dk1"/>
              </a:buClr>
              <a:buSzPts val="1200"/>
              <a:buFont typeface="Arial"/>
              <a:buChar char="•"/>
            </a:pPr>
            <a:r>
              <a:rPr lang="en-US"/>
              <a:t>A contingency reserve is often allocated for time or cost. If developed, it may include identification of the conditions that trigger its use. </a:t>
            </a:r>
            <a:endParaRPr/>
          </a:p>
          <a:p>
            <a:pPr indent="-171450" lvl="0" marL="171450" rtl="0" algn="l">
              <a:lnSpc>
                <a:spcPct val="100000"/>
              </a:lnSpc>
              <a:spcBef>
                <a:spcPts val="0"/>
              </a:spcBef>
              <a:spcAft>
                <a:spcPts val="0"/>
              </a:spcAft>
              <a:buClr>
                <a:schemeClr val="dk1"/>
              </a:buClr>
              <a:buSzPts val="1200"/>
              <a:buFont typeface="Arial"/>
              <a:buChar char="•"/>
            </a:pPr>
            <a:r>
              <a:rPr lang="en-US"/>
              <a:t>Secondary risks should also be identified. </a:t>
            </a:r>
            <a:endParaRPr/>
          </a:p>
          <a:p>
            <a:pPr indent="-171450" lvl="0" marL="171450" rtl="0" algn="l">
              <a:lnSpc>
                <a:spcPct val="100000"/>
              </a:lnSpc>
              <a:spcBef>
                <a:spcPts val="0"/>
              </a:spcBef>
              <a:spcAft>
                <a:spcPts val="0"/>
              </a:spcAft>
              <a:buClr>
                <a:schemeClr val="dk1"/>
              </a:buClr>
              <a:buSzPts val="1200"/>
              <a:buFont typeface="Arial"/>
              <a:buChar char="•"/>
            </a:pPr>
            <a:r>
              <a:rPr lang="en-US"/>
              <a:t>Secondary risks are risks that arise as a direct result of implementing a risk response.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Bài bản hơn, chúng ta sẽ cần phải thực hiện những việc như sau: </a:t>
            </a:r>
            <a:endParaRPr/>
          </a:p>
          <a:p>
            <a:pPr indent="0" lvl="0" marL="0" rtl="0" algn="l">
              <a:lnSpc>
                <a:spcPct val="100000"/>
              </a:lnSpc>
              <a:spcBef>
                <a:spcPts val="0"/>
              </a:spcBef>
              <a:spcAft>
                <a:spcPts val="0"/>
              </a:spcAft>
              <a:buSzPts val="1400"/>
              <a:buNone/>
            </a:pPr>
            <a:r>
              <a:rPr b="1" lang="en-US"/>
              <a:t>Trước khi rủi ro xuất hiện: Chúng ta cần phải đưa ra phương án ứng phó</a:t>
            </a:r>
            <a:endParaRPr/>
          </a:p>
          <a:p>
            <a:pPr indent="0" lvl="0" marL="0" rtl="0" algn="l">
              <a:lnSpc>
                <a:spcPct val="100000"/>
              </a:lnSpc>
              <a:spcBef>
                <a:spcPts val="0"/>
              </a:spcBef>
              <a:spcAft>
                <a:spcPts val="0"/>
              </a:spcAft>
              <a:buSzPts val="1400"/>
              <a:buNone/>
            </a:pPr>
            <a:r>
              <a:rPr lang="en-US"/>
              <a:t>Ví dụ: Rủi ro hoả hoạn </a:t>
            </a:r>
            <a:endParaRPr/>
          </a:p>
          <a:p>
            <a:pPr indent="0" lvl="0" marL="0" rtl="0" algn="l">
              <a:lnSpc>
                <a:spcPct val="100000"/>
              </a:lnSpc>
              <a:spcBef>
                <a:spcPts val="0"/>
              </a:spcBef>
              <a:spcAft>
                <a:spcPts val="0"/>
              </a:spcAft>
              <a:buSzPts val="1400"/>
              <a:buNone/>
            </a:pPr>
            <a:r>
              <a:rPr lang="en-US"/>
              <a:t>Phương án: </a:t>
            </a:r>
            <a:endParaRPr/>
          </a:p>
          <a:p>
            <a:pPr indent="0" lvl="0" marL="0" rtl="0" algn="l">
              <a:lnSpc>
                <a:spcPct val="100000"/>
              </a:lnSpc>
              <a:spcBef>
                <a:spcPts val="0"/>
              </a:spcBef>
              <a:spcAft>
                <a:spcPts val="0"/>
              </a:spcAft>
              <a:buSzPts val="1400"/>
              <a:buNone/>
            </a:pPr>
            <a:r>
              <a:rPr lang="en-US"/>
              <a:t>- Trang bị hệ thống chống cháy =&gt; giảm thiểu thiệt hại khi xảy ra</a:t>
            </a:r>
            <a:endParaRPr/>
          </a:p>
          <a:p>
            <a:pPr indent="0" lvl="0" marL="0" rtl="0" algn="l">
              <a:lnSpc>
                <a:spcPct val="100000"/>
              </a:lnSpc>
              <a:spcBef>
                <a:spcPts val="0"/>
              </a:spcBef>
              <a:spcAft>
                <a:spcPts val="0"/>
              </a:spcAft>
              <a:buSzPts val="1400"/>
              <a:buNone/>
            </a:pPr>
            <a:r>
              <a:rPr lang="en-US"/>
              <a:t>- Tuyên truyền ý thức người dân, không đốt vàng mã, vặn van sau đi nấu ăn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a:t>Sau khi thực hiện phương án ứng phó thì sẽ có trường hợp </a:t>
            </a:r>
            <a:endParaRPr/>
          </a:p>
          <a:p>
            <a:pPr indent="0" lvl="0" marL="0" rtl="0" algn="l">
              <a:lnSpc>
                <a:spcPct val="100000"/>
              </a:lnSpc>
              <a:spcBef>
                <a:spcPts val="0"/>
              </a:spcBef>
              <a:spcAft>
                <a:spcPts val="0"/>
              </a:spcAft>
              <a:buSzPts val="1400"/>
              <a:buNone/>
            </a:pPr>
            <a:r>
              <a:rPr lang="en-US"/>
              <a:t>Rủi ro còn sót lại: Residual risk </a:t>
            </a:r>
            <a:endParaRPr/>
          </a:p>
          <a:p>
            <a:pPr indent="0" lvl="0" marL="0" rtl="0" algn="l">
              <a:lnSpc>
                <a:spcPct val="100000"/>
              </a:lnSpc>
              <a:spcBef>
                <a:spcPts val="0"/>
              </a:spcBef>
              <a:spcAft>
                <a:spcPts val="0"/>
              </a:spcAft>
              <a:buSzPts val="1400"/>
              <a:buNone/>
            </a:pPr>
            <a:r>
              <a:rPr lang="en-US"/>
              <a:t>Rủi ro phát sinh mới: Secondary risk </a:t>
            </a:r>
            <a:endParaRPr/>
          </a:p>
          <a:p>
            <a:pPr indent="0" lvl="0" marL="0" rtl="0" algn="l">
              <a:lnSpc>
                <a:spcPct val="100000"/>
              </a:lnSpc>
              <a:spcBef>
                <a:spcPts val="0"/>
              </a:spcBef>
              <a:spcAft>
                <a:spcPts val="0"/>
              </a:spcAft>
              <a:buSzPts val="1400"/>
              <a:buNone/>
            </a:pPr>
            <a:r>
              <a:rPr lang="en-US"/>
              <a:t>Ví dụ: </a:t>
            </a:r>
            <a:endParaRPr/>
          </a:p>
          <a:p>
            <a:pPr indent="0" lvl="0" marL="0" rtl="0" algn="l">
              <a:lnSpc>
                <a:spcPct val="100000"/>
              </a:lnSpc>
              <a:spcBef>
                <a:spcPts val="0"/>
              </a:spcBef>
              <a:spcAft>
                <a:spcPts val="0"/>
              </a:spcAft>
              <a:buSzPts val="1400"/>
              <a:buNone/>
            </a:pPr>
            <a:r>
              <a:rPr lang="en-US"/>
              <a:t>- Rủi ro Hoà hoạn vẫn còn sót lại =&gt; là residual risk</a:t>
            </a:r>
            <a:endParaRPr/>
          </a:p>
          <a:p>
            <a:pPr indent="0" lvl="0" marL="0" rtl="0" algn="l">
              <a:lnSpc>
                <a:spcPct val="100000"/>
              </a:lnSpc>
              <a:spcBef>
                <a:spcPts val="0"/>
              </a:spcBef>
              <a:spcAft>
                <a:spcPts val="0"/>
              </a:spcAft>
              <a:buSzPts val="1400"/>
              <a:buNone/>
            </a:pPr>
            <a:r>
              <a:rPr lang="en-US"/>
              <a:t>- Hệ thống chống cháy: phun nước =&gt; gây chập hoặc làm hỏng các thiết bị điện tử =&gt; secondary</a:t>
            </a:r>
            <a:endParaRPr/>
          </a:p>
          <a:p>
            <a:pPr indent="0" lvl="0" marL="0" rtl="0" algn="l">
              <a:lnSpc>
                <a:spcPct val="100000"/>
              </a:lnSpc>
              <a:spcBef>
                <a:spcPts val="0"/>
              </a:spcBef>
              <a:spcAft>
                <a:spcPts val="0"/>
              </a:spcAft>
              <a:buSzPts val="1400"/>
              <a:buNone/>
            </a:pPr>
            <a:r>
              <a:rPr lang="en-US"/>
              <a:t>Residual và secondary risk: những rủi ro này thường có khả năng xảy ra thấp, hoặc ảnh hưởng không đáng kể</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Trong trường hợp những rủi ro này vẫn xảy ra thì chúng ta sẽ làm gì?</a:t>
            </a:r>
            <a:endParaRPr/>
          </a:p>
          <a:p>
            <a:pPr indent="0" lvl="0" marL="0" rtl="0" algn="l">
              <a:lnSpc>
                <a:spcPct val="100000"/>
              </a:lnSpc>
              <a:spcBef>
                <a:spcPts val="0"/>
              </a:spcBef>
              <a:spcAft>
                <a:spcPts val="0"/>
              </a:spcAft>
              <a:buSzPts val="1400"/>
              <a:buNone/>
            </a:pPr>
            <a:r>
              <a:rPr lang="en-US"/>
              <a:t>Ví dụ trong trường hợp hoả hoạn thì chúng ta sẽ làm gì?</a:t>
            </a:r>
            <a:endParaRPr/>
          </a:p>
          <a:p>
            <a:pPr indent="0" lvl="0" marL="0" rtl="0" algn="l">
              <a:lnSpc>
                <a:spcPct val="100000"/>
              </a:lnSpc>
              <a:spcBef>
                <a:spcPts val="0"/>
              </a:spcBef>
              <a:spcAft>
                <a:spcPts val="0"/>
              </a:spcAft>
              <a:buSzPts val="1400"/>
              <a:buNone/>
            </a:pPr>
            <a:r>
              <a:rPr b="1" lang="en-US"/>
              <a:t>Thì đó chính là kế hoạch dự phòng (contingent plan)</a:t>
            </a:r>
            <a:endParaRPr/>
          </a:p>
          <a:p>
            <a:pPr indent="0" lvl="0" marL="0" rtl="0" algn="l">
              <a:lnSpc>
                <a:spcPct val="100000"/>
              </a:lnSpc>
              <a:spcBef>
                <a:spcPts val="0"/>
              </a:spcBef>
              <a:spcAft>
                <a:spcPts val="0"/>
              </a:spcAft>
              <a:buSzPts val="1400"/>
              <a:buNone/>
            </a:pPr>
            <a:r>
              <a:rPr b="1" lang="en-US"/>
              <a:t>-   </a:t>
            </a:r>
            <a:r>
              <a:rPr lang="en-US"/>
              <a:t>Số điện thoại báo cháy</a:t>
            </a:r>
            <a:endParaRPr/>
          </a:p>
          <a:p>
            <a:pPr indent="-171450" lvl="0" marL="171450" marR="0" rtl="0" algn="l">
              <a:lnSpc>
                <a:spcPct val="100000"/>
              </a:lnSpc>
              <a:spcBef>
                <a:spcPts val="0"/>
              </a:spcBef>
              <a:spcAft>
                <a:spcPts val="0"/>
              </a:spcAft>
              <a:buClr>
                <a:schemeClr val="dk1"/>
              </a:buClr>
              <a:buSzPts val="1200"/>
              <a:buFont typeface="Calibri"/>
              <a:buChar char="-"/>
            </a:pPr>
            <a:r>
              <a:rPr lang="en-US"/>
              <a:t>Để bình cứu hoả, etc...</a:t>
            </a:r>
            <a:endParaRPr/>
          </a:p>
          <a:p>
            <a:pPr indent="-171450" lvl="0" marL="171450" marR="0" rtl="0" algn="l">
              <a:lnSpc>
                <a:spcPct val="100000"/>
              </a:lnSpc>
              <a:spcBef>
                <a:spcPts val="0"/>
              </a:spcBef>
              <a:spcAft>
                <a:spcPts val="0"/>
              </a:spcAft>
              <a:buClr>
                <a:schemeClr val="dk1"/>
              </a:buClr>
              <a:buSzPts val="1200"/>
              <a:buFont typeface="Calibri"/>
              <a:buChar char="-"/>
            </a:pPr>
            <a:r>
              <a:rPr lang="en-US"/>
              <a:t>Quỹ dự phòng </a:t>
            </a:r>
            <a:endParaRPr/>
          </a:p>
          <a:p>
            <a:pPr indent="-95250" lvl="0" marL="171450" rtl="0" algn="l">
              <a:lnSpc>
                <a:spcPct val="100000"/>
              </a:lnSpc>
              <a:spcBef>
                <a:spcPts val="0"/>
              </a:spcBef>
              <a:spcAft>
                <a:spcPts val="0"/>
              </a:spcAft>
              <a:buClr>
                <a:schemeClr val="dk1"/>
              </a:buClr>
              <a:buSzPts val="1200"/>
              <a:buFont typeface="Calibri"/>
              <a:buNone/>
            </a:pPr>
            <a:r>
              <a:t/>
            </a:r>
            <a:endParaRPr/>
          </a:p>
          <a:p>
            <a:pPr indent="-95250" lvl="0" marL="17145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Clr>
                <a:schemeClr val="dk1"/>
              </a:buClr>
              <a:buSzPts val="1200"/>
              <a:buFont typeface="Calibri"/>
              <a:buNone/>
            </a:pPr>
            <a:r>
              <a:rPr lang="en-US"/>
              <a:t>Trong trường hợp cuối cùng, trong tình huống xấu nhất thì chúng ta sẽ cần làm gì?</a:t>
            </a:r>
            <a:endParaRPr/>
          </a:p>
          <a:p>
            <a:pPr indent="0" lvl="0" marL="0" rtl="0" algn="l">
              <a:lnSpc>
                <a:spcPct val="100000"/>
              </a:lnSpc>
              <a:spcBef>
                <a:spcPts val="0"/>
              </a:spcBef>
              <a:spcAft>
                <a:spcPts val="0"/>
              </a:spcAft>
              <a:buClr>
                <a:schemeClr val="dk1"/>
              </a:buClr>
              <a:buSzPts val="1200"/>
              <a:buFont typeface="Calibri"/>
              <a:buNone/>
            </a:pPr>
            <a:r>
              <a:rPr b="1" lang="en-US"/>
              <a:t>Thì đó chính là kế hoạch rút lui (fall backplan )</a:t>
            </a:r>
            <a:endParaRPr/>
          </a:p>
          <a:p>
            <a:pPr indent="-171450" lvl="0" marL="171450" rtl="0" algn="l">
              <a:lnSpc>
                <a:spcPct val="100000"/>
              </a:lnSpc>
              <a:spcBef>
                <a:spcPts val="0"/>
              </a:spcBef>
              <a:spcAft>
                <a:spcPts val="0"/>
              </a:spcAft>
              <a:buClr>
                <a:schemeClr val="dk1"/>
              </a:buClr>
              <a:buSzPts val="1200"/>
              <a:buFont typeface="Calibri"/>
              <a:buChar char="-"/>
            </a:pPr>
            <a:r>
              <a:rPr lang="en-US"/>
              <a:t>Ví dụ: </a:t>
            </a:r>
            <a:endParaRPr/>
          </a:p>
          <a:p>
            <a:pPr indent="-171450" lvl="0" marL="171450" marR="0" rtl="0" algn="l">
              <a:lnSpc>
                <a:spcPct val="100000"/>
              </a:lnSpc>
              <a:spcBef>
                <a:spcPts val="0"/>
              </a:spcBef>
              <a:spcAft>
                <a:spcPts val="0"/>
              </a:spcAft>
              <a:buClr>
                <a:schemeClr val="dk1"/>
              </a:buClr>
              <a:buSzPts val="1200"/>
              <a:buFont typeface="Calibri"/>
              <a:buChar char="-"/>
            </a:pPr>
            <a:r>
              <a:rPr lang="en-US"/>
              <a:t>Nhảy từ tầng 5 xuống, Sử dụng xu chiêng, thì đấy là fall backplan</a:t>
            </a:r>
            <a:endParaRPr/>
          </a:p>
          <a:p>
            <a:pPr indent="-95250" lvl="0" marL="171450" rtl="0" algn="l">
              <a:lnSpc>
                <a:spcPct val="100000"/>
              </a:lnSpc>
              <a:spcBef>
                <a:spcPts val="0"/>
              </a:spcBef>
              <a:spcAft>
                <a:spcPts val="0"/>
              </a:spcAft>
              <a:buClr>
                <a:schemeClr val="dk1"/>
              </a:buClr>
              <a:buSzPts val="1200"/>
              <a:buFont typeface="Calibri"/>
              <a:buNone/>
            </a:pPr>
            <a:r>
              <a:t/>
            </a:r>
            <a:endParaRPr/>
          </a:p>
          <a:p>
            <a:pPr indent="-171450" lvl="0" marL="171450" rtl="0" algn="l">
              <a:lnSpc>
                <a:spcPct val="100000"/>
              </a:lnSpc>
              <a:spcBef>
                <a:spcPts val="0"/>
              </a:spcBef>
              <a:spcAft>
                <a:spcPts val="0"/>
              </a:spcAft>
              <a:buClr>
                <a:schemeClr val="dk1"/>
              </a:buClr>
              <a:buSzPts val="1200"/>
              <a:buFont typeface="Calibri"/>
              <a:buChar char="-"/>
            </a:pPr>
            <a:r>
              <a:rPr lang="en-US"/>
              <a:t>ví dụ khác:</a:t>
            </a:r>
            <a:endParaRPr/>
          </a:p>
          <a:p>
            <a:pPr indent="-171450" lvl="0" marL="171450" rtl="0" algn="l">
              <a:lnSpc>
                <a:spcPct val="100000"/>
              </a:lnSpc>
              <a:spcBef>
                <a:spcPts val="0"/>
              </a:spcBef>
              <a:spcAft>
                <a:spcPts val="0"/>
              </a:spcAft>
              <a:buClr>
                <a:schemeClr val="dk1"/>
              </a:buClr>
              <a:buSzPts val="1200"/>
              <a:buFont typeface="Calibri"/>
              <a:buChar char="-"/>
            </a:pPr>
            <a:r>
              <a:rPr lang="en-US"/>
              <a:t>Trước khi bão đến, cần phải gia cố nhà cửa =&gt; response plan</a:t>
            </a:r>
            <a:endParaRPr/>
          </a:p>
          <a:p>
            <a:pPr indent="-171450" lvl="0" marL="171450" rtl="0" algn="l">
              <a:lnSpc>
                <a:spcPct val="100000"/>
              </a:lnSpc>
              <a:spcBef>
                <a:spcPts val="0"/>
              </a:spcBef>
              <a:spcAft>
                <a:spcPts val="0"/>
              </a:spcAft>
              <a:buClr>
                <a:schemeClr val="dk1"/>
              </a:buClr>
              <a:buSzPts val="1200"/>
              <a:buFont typeface="Calibri"/>
              <a:buChar char="-"/>
            </a:pPr>
            <a:r>
              <a:rPr lang="en-US"/>
              <a:t>trường trường hợp bão xảy ra: sử dụng mì tôm, thị khô =&gt; contingent plan</a:t>
            </a:r>
            <a:endParaRPr/>
          </a:p>
          <a:p>
            <a:pPr indent="-171450" lvl="0" marL="171450" rtl="0" algn="l">
              <a:lnSpc>
                <a:spcPct val="100000"/>
              </a:lnSpc>
              <a:spcBef>
                <a:spcPts val="0"/>
              </a:spcBef>
              <a:spcAft>
                <a:spcPts val="0"/>
              </a:spcAft>
              <a:buClr>
                <a:schemeClr val="dk1"/>
              </a:buClr>
              <a:buSzPts val="1200"/>
              <a:buFont typeface="Calibri"/>
              <a:buChar char="-"/>
            </a:pPr>
            <a:r>
              <a:rPr lang="en-US"/>
              <a:t>Trong trường hợp mì tôm hết, chúng ta sẽ làm gì =&gt; đấy là fall backplan </a:t>
            </a:r>
            <a:endParaRPr/>
          </a:p>
        </p:txBody>
      </p:sp>
      <p:sp>
        <p:nvSpPr>
          <p:cNvPr id="529" name="Google Shape;529;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6" name="Google Shape;546;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3" name="Google Shape;553;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e167ea88b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560" name="Google Shape;560;g2e167ea88b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8" name="Google Shape;568;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6" name="Google Shape;476;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3" name="Google Shape;483;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6" name="Google Shape;496;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Làm thế nào để định lượng được rủi ro?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Chúng ta sẽ nghiên cứu tình huống sau/ ví dụ sau: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504" name="Google Shape;504;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Chúng ta tổ chức một giải tennis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Lợi nhuận của giải đấu phụ thuộc và các yếu tố Địa điểm, điều kiện thời tiết, số lượng vé, giá vé....</a:t>
            </a:r>
            <a:endParaRPr/>
          </a:p>
          <a:p>
            <a:pPr indent="0" lvl="0" marL="0" rtl="0" algn="l">
              <a:lnSpc>
                <a:spcPct val="100000"/>
              </a:lnSpc>
              <a:spcBef>
                <a:spcPts val="0"/>
              </a:spcBef>
              <a:spcAft>
                <a:spcPts val="0"/>
              </a:spcAft>
              <a:buSzPts val="1400"/>
              <a:buNone/>
            </a:pPr>
            <a:r>
              <a:rPr lang="en-US"/>
              <a:t>Giả sử bằng cách nào đó chúng ta có những con số sau</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Câu hỏi đặt ra là: Chúng ta sẽ tổ chức trong nhà hay ngoài trời ?</a:t>
            </a:r>
            <a:endParaRPr/>
          </a:p>
        </p:txBody>
      </p:sp>
      <p:sp>
        <p:nvSpPr>
          <p:cNvPr id="512" name="Google Shape;512;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9.png"/><Relationship Id="rId4" Type="http://schemas.openxmlformats.org/officeDocument/2006/relationships/image" Target="../media/image11.jpg"/><Relationship Id="rId9" Type="http://schemas.openxmlformats.org/officeDocument/2006/relationships/image" Target="../media/image5.png"/><Relationship Id="rId5" Type="http://schemas.openxmlformats.org/officeDocument/2006/relationships/image" Target="../media/image7.jpg"/><Relationship Id="rId6" Type="http://schemas.openxmlformats.org/officeDocument/2006/relationships/image" Target="../media/image6.jpg"/><Relationship Id="rId7" Type="http://schemas.openxmlformats.org/officeDocument/2006/relationships/image" Target="../media/image4.jpg"/><Relationship Id="rId8" Type="http://schemas.openxmlformats.org/officeDocument/2006/relationships/image" Target="../media/image10.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82"/>
          <p:cNvPicPr preferRelativeResize="0"/>
          <p:nvPr/>
        </p:nvPicPr>
        <p:blipFill rotWithShape="1">
          <a:blip r:embed="rId2">
            <a:alphaModFix/>
          </a:blip>
          <a:srcRect b="-3039" l="0" r="0" t="62891"/>
          <a:stretch/>
        </p:blipFill>
        <p:spPr>
          <a:xfrm>
            <a:off x="0" y="2357439"/>
            <a:ext cx="9144000" cy="2595561"/>
          </a:xfrm>
          <a:prstGeom prst="rect">
            <a:avLst/>
          </a:prstGeom>
          <a:noFill/>
          <a:ln>
            <a:noFill/>
          </a:ln>
        </p:spPr>
      </p:pic>
      <p:sp>
        <p:nvSpPr>
          <p:cNvPr id="17" name="Google Shape;17;p82"/>
          <p:cNvSpPr txBox="1"/>
          <p:nvPr>
            <p:ph type="ctrTitle"/>
          </p:nvPr>
        </p:nvSpPr>
        <p:spPr>
          <a:xfrm>
            <a:off x="533400" y="2035175"/>
            <a:ext cx="7772400" cy="1470025"/>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3000"/>
              <a:buFont typeface="Trebuchet MS"/>
              <a:buNone/>
              <a:defRPr b="1" sz="30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2"/>
          <p:cNvSpPr txBox="1"/>
          <p:nvPr>
            <p:ph idx="1" type="subTitle"/>
          </p:nvPr>
        </p:nvSpPr>
        <p:spPr>
          <a:xfrm>
            <a:off x="512763" y="3048000"/>
            <a:ext cx="6400800" cy="6072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60"/>
              </a:spcBef>
              <a:spcAft>
                <a:spcPts val="0"/>
              </a:spcAft>
              <a:buClr>
                <a:schemeClr val="lt1"/>
              </a:buClr>
              <a:buSzPts val="1800"/>
              <a:buNone/>
              <a:defRPr sz="1800">
                <a:solidFill>
                  <a:schemeClr val="lt1"/>
                </a:solidFill>
                <a:latin typeface="Trebuchet MS"/>
                <a:ea typeface="Trebuchet MS"/>
                <a:cs typeface="Trebuchet MS"/>
                <a:sym typeface="Trebuchet MS"/>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82"/>
          <p:cNvGrpSpPr/>
          <p:nvPr/>
        </p:nvGrpSpPr>
        <p:grpSpPr>
          <a:xfrm>
            <a:off x="114300" y="4262438"/>
            <a:ext cx="8915400" cy="942975"/>
            <a:chOff x="72" y="1866"/>
            <a:chExt cx="5616" cy="594"/>
          </a:xfrm>
        </p:grpSpPr>
        <p:sp>
          <p:nvSpPr>
            <p:cNvPr id="23" name="Google Shape;23;p82"/>
            <p:cNvSpPr/>
            <p:nvPr/>
          </p:nvSpPr>
          <p:spPr>
            <a:xfrm>
              <a:off x="522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82"/>
            <p:cNvSpPr/>
            <p:nvPr/>
          </p:nvSpPr>
          <p:spPr>
            <a:xfrm>
              <a:off x="522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82"/>
            <p:cNvSpPr/>
            <p:nvPr/>
          </p:nvSpPr>
          <p:spPr>
            <a:xfrm>
              <a:off x="522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82"/>
            <p:cNvSpPr/>
            <p:nvPr/>
          </p:nvSpPr>
          <p:spPr>
            <a:xfrm>
              <a:off x="522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82"/>
            <p:cNvSpPr/>
            <p:nvPr/>
          </p:nvSpPr>
          <p:spPr>
            <a:xfrm>
              <a:off x="522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 name="Google Shape;28;p82"/>
            <p:cNvSpPr/>
            <p:nvPr/>
          </p:nvSpPr>
          <p:spPr>
            <a:xfrm>
              <a:off x="535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 name="Google Shape;29;p82"/>
            <p:cNvSpPr/>
            <p:nvPr/>
          </p:nvSpPr>
          <p:spPr>
            <a:xfrm>
              <a:off x="535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 name="Google Shape;30;p82"/>
            <p:cNvSpPr/>
            <p:nvPr/>
          </p:nvSpPr>
          <p:spPr>
            <a:xfrm>
              <a:off x="535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 name="Google Shape;31;p82"/>
            <p:cNvSpPr/>
            <p:nvPr/>
          </p:nvSpPr>
          <p:spPr>
            <a:xfrm>
              <a:off x="535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82"/>
            <p:cNvSpPr/>
            <p:nvPr/>
          </p:nvSpPr>
          <p:spPr>
            <a:xfrm>
              <a:off x="535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82"/>
            <p:cNvSpPr/>
            <p:nvPr/>
          </p:nvSpPr>
          <p:spPr>
            <a:xfrm>
              <a:off x="5490"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82"/>
            <p:cNvSpPr/>
            <p:nvPr/>
          </p:nvSpPr>
          <p:spPr>
            <a:xfrm>
              <a:off x="5490"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82"/>
            <p:cNvSpPr/>
            <p:nvPr/>
          </p:nvSpPr>
          <p:spPr>
            <a:xfrm>
              <a:off x="5490"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82"/>
            <p:cNvSpPr/>
            <p:nvPr/>
          </p:nvSpPr>
          <p:spPr>
            <a:xfrm>
              <a:off x="5490"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82"/>
            <p:cNvSpPr/>
            <p:nvPr/>
          </p:nvSpPr>
          <p:spPr>
            <a:xfrm>
              <a:off x="5490"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82"/>
            <p:cNvSpPr/>
            <p:nvPr/>
          </p:nvSpPr>
          <p:spPr>
            <a:xfrm>
              <a:off x="562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82"/>
            <p:cNvSpPr/>
            <p:nvPr/>
          </p:nvSpPr>
          <p:spPr>
            <a:xfrm>
              <a:off x="562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82"/>
            <p:cNvSpPr/>
            <p:nvPr/>
          </p:nvSpPr>
          <p:spPr>
            <a:xfrm>
              <a:off x="562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 name="Google Shape;41;p82"/>
            <p:cNvSpPr/>
            <p:nvPr/>
          </p:nvSpPr>
          <p:spPr>
            <a:xfrm>
              <a:off x="562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 name="Google Shape;42;p82"/>
            <p:cNvSpPr/>
            <p:nvPr/>
          </p:nvSpPr>
          <p:spPr>
            <a:xfrm>
              <a:off x="562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 name="Google Shape;43;p82"/>
            <p:cNvSpPr/>
            <p:nvPr/>
          </p:nvSpPr>
          <p:spPr>
            <a:xfrm>
              <a:off x="509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82"/>
            <p:cNvSpPr/>
            <p:nvPr/>
          </p:nvSpPr>
          <p:spPr>
            <a:xfrm>
              <a:off x="509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82"/>
            <p:cNvSpPr/>
            <p:nvPr/>
          </p:nvSpPr>
          <p:spPr>
            <a:xfrm>
              <a:off x="509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82"/>
            <p:cNvSpPr/>
            <p:nvPr/>
          </p:nvSpPr>
          <p:spPr>
            <a:xfrm>
              <a:off x="509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 name="Google Shape;47;p82"/>
            <p:cNvSpPr/>
            <p:nvPr/>
          </p:nvSpPr>
          <p:spPr>
            <a:xfrm>
              <a:off x="509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82"/>
            <p:cNvSpPr/>
            <p:nvPr/>
          </p:nvSpPr>
          <p:spPr>
            <a:xfrm>
              <a:off x="496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82"/>
            <p:cNvSpPr/>
            <p:nvPr/>
          </p:nvSpPr>
          <p:spPr>
            <a:xfrm>
              <a:off x="496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82"/>
            <p:cNvSpPr/>
            <p:nvPr/>
          </p:nvSpPr>
          <p:spPr>
            <a:xfrm>
              <a:off x="496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82"/>
            <p:cNvSpPr/>
            <p:nvPr/>
          </p:nvSpPr>
          <p:spPr>
            <a:xfrm>
              <a:off x="496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 name="Google Shape;52;p82"/>
            <p:cNvSpPr/>
            <p:nvPr/>
          </p:nvSpPr>
          <p:spPr>
            <a:xfrm>
              <a:off x="496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82"/>
            <p:cNvSpPr/>
            <p:nvPr/>
          </p:nvSpPr>
          <p:spPr>
            <a:xfrm>
              <a:off x="482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82"/>
            <p:cNvSpPr/>
            <p:nvPr/>
          </p:nvSpPr>
          <p:spPr>
            <a:xfrm>
              <a:off x="482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82"/>
            <p:cNvSpPr/>
            <p:nvPr/>
          </p:nvSpPr>
          <p:spPr>
            <a:xfrm>
              <a:off x="482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 name="Google Shape;56;p82"/>
            <p:cNvSpPr/>
            <p:nvPr/>
          </p:nvSpPr>
          <p:spPr>
            <a:xfrm>
              <a:off x="482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82"/>
            <p:cNvSpPr/>
            <p:nvPr/>
          </p:nvSpPr>
          <p:spPr>
            <a:xfrm>
              <a:off x="482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82"/>
            <p:cNvSpPr/>
            <p:nvPr/>
          </p:nvSpPr>
          <p:spPr>
            <a:xfrm>
              <a:off x="4697"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 name="Google Shape;59;p82"/>
            <p:cNvSpPr/>
            <p:nvPr/>
          </p:nvSpPr>
          <p:spPr>
            <a:xfrm>
              <a:off x="4697"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82"/>
            <p:cNvSpPr/>
            <p:nvPr/>
          </p:nvSpPr>
          <p:spPr>
            <a:xfrm>
              <a:off x="4697"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82"/>
            <p:cNvSpPr/>
            <p:nvPr/>
          </p:nvSpPr>
          <p:spPr>
            <a:xfrm>
              <a:off x="4697"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82"/>
            <p:cNvSpPr/>
            <p:nvPr/>
          </p:nvSpPr>
          <p:spPr>
            <a:xfrm>
              <a:off x="4697"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82"/>
            <p:cNvSpPr/>
            <p:nvPr/>
          </p:nvSpPr>
          <p:spPr>
            <a:xfrm>
              <a:off x="456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82"/>
            <p:cNvSpPr/>
            <p:nvPr/>
          </p:nvSpPr>
          <p:spPr>
            <a:xfrm>
              <a:off x="456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82"/>
            <p:cNvSpPr/>
            <p:nvPr/>
          </p:nvSpPr>
          <p:spPr>
            <a:xfrm>
              <a:off x="456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82"/>
            <p:cNvSpPr/>
            <p:nvPr/>
          </p:nvSpPr>
          <p:spPr>
            <a:xfrm>
              <a:off x="456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82"/>
            <p:cNvSpPr/>
            <p:nvPr/>
          </p:nvSpPr>
          <p:spPr>
            <a:xfrm>
              <a:off x="456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82"/>
            <p:cNvSpPr/>
            <p:nvPr/>
          </p:nvSpPr>
          <p:spPr>
            <a:xfrm>
              <a:off x="443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82"/>
            <p:cNvSpPr/>
            <p:nvPr/>
          </p:nvSpPr>
          <p:spPr>
            <a:xfrm>
              <a:off x="443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82"/>
            <p:cNvSpPr/>
            <p:nvPr/>
          </p:nvSpPr>
          <p:spPr>
            <a:xfrm>
              <a:off x="443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82"/>
            <p:cNvSpPr/>
            <p:nvPr/>
          </p:nvSpPr>
          <p:spPr>
            <a:xfrm>
              <a:off x="443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82"/>
            <p:cNvSpPr/>
            <p:nvPr/>
          </p:nvSpPr>
          <p:spPr>
            <a:xfrm>
              <a:off x="443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p82"/>
            <p:cNvSpPr/>
            <p:nvPr/>
          </p:nvSpPr>
          <p:spPr>
            <a:xfrm>
              <a:off x="430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2"/>
            <p:cNvSpPr/>
            <p:nvPr/>
          </p:nvSpPr>
          <p:spPr>
            <a:xfrm>
              <a:off x="430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2"/>
            <p:cNvSpPr/>
            <p:nvPr/>
          </p:nvSpPr>
          <p:spPr>
            <a:xfrm>
              <a:off x="430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2"/>
            <p:cNvSpPr/>
            <p:nvPr/>
          </p:nvSpPr>
          <p:spPr>
            <a:xfrm>
              <a:off x="430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82"/>
            <p:cNvSpPr/>
            <p:nvPr/>
          </p:nvSpPr>
          <p:spPr>
            <a:xfrm>
              <a:off x="430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2"/>
            <p:cNvSpPr/>
            <p:nvPr/>
          </p:nvSpPr>
          <p:spPr>
            <a:xfrm>
              <a:off x="416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2"/>
            <p:cNvSpPr/>
            <p:nvPr/>
          </p:nvSpPr>
          <p:spPr>
            <a:xfrm>
              <a:off x="416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2"/>
            <p:cNvSpPr/>
            <p:nvPr/>
          </p:nvSpPr>
          <p:spPr>
            <a:xfrm>
              <a:off x="416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2"/>
            <p:cNvSpPr/>
            <p:nvPr/>
          </p:nvSpPr>
          <p:spPr>
            <a:xfrm>
              <a:off x="416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82"/>
            <p:cNvSpPr/>
            <p:nvPr/>
          </p:nvSpPr>
          <p:spPr>
            <a:xfrm>
              <a:off x="416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82"/>
            <p:cNvSpPr/>
            <p:nvPr/>
          </p:nvSpPr>
          <p:spPr>
            <a:xfrm>
              <a:off x="403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82"/>
            <p:cNvSpPr/>
            <p:nvPr/>
          </p:nvSpPr>
          <p:spPr>
            <a:xfrm>
              <a:off x="403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82"/>
            <p:cNvSpPr/>
            <p:nvPr/>
          </p:nvSpPr>
          <p:spPr>
            <a:xfrm>
              <a:off x="403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82"/>
            <p:cNvSpPr/>
            <p:nvPr/>
          </p:nvSpPr>
          <p:spPr>
            <a:xfrm>
              <a:off x="403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7" name="Google Shape;87;p82"/>
            <p:cNvSpPr/>
            <p:nvPr/>
          </p:nvSpPr>
          <p:spPr>
            <a:xfrm>
              <a:off x="403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82"/>
            <p:cNvSpPr/>
            <p:nvPr/>
          </p:nvSpPr>
          <p:spPr>
            <a:xfrm>
              <a:off x="390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82"/>
            <p:cNvSpPr/>
            <p:nvPr/>
          </p:nvSpPr>
          <p:spPr>
            <a:xfrm>
              <a:off x="390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82"/>
            <p:cNvSpPr/>
            <p:nvPr/>
          </p:nvSpPr>
          <p:spPr>
            <a:xfrm>
              <a:off x="390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82"/>
            <p:cNvSpPr/>
            <p:nvPr/>
          </p:nvSpPr>
          <p:spPr>
            <a:xfrm>
              <a:off x="390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82"/>
            <p:cNvSpPr/>
            <p:nvPr/>
          </p:nvSpPr>
          <p:spPr>
            <a:xfrm>
              <a:off x="390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82"/>
            <p:cNvSpPr/>
            <p:nvPr/>
          </p:nvSpPr>
          <p:spPr>
            <a:xfrm>
              <a:off x="377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82"/>
            <p:cNvSpPr/>
            <p:nvPr/>
          </p:nvSpPr>
          <p:spPr>
            <a:xfrm>
              <a:off x="377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82"/>
            <p:cNvSpPr/>
            <p:nvPr/>
          </p:nvSpPr>
          <p:spPr>
            <a:xfrm>
              <a:off x="377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82"/>
            <p:cNvSpPr/>
            <p:nvPr/>
          </p:nvSpPr>
          <p:spPr>
            <a:xfrm>
              <a:off x="377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82"/>
            <p:cNvSpPr/>
            <p:nvPr/>
          </p:nvSpPr>
          <p:spPr>
            <a:xfrm>
              <a:off x="377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82"/>
            <p:cNvSpPr/>
            <p:nvPr/>
          </p:nvSpPr>
          <p:spPr>
            <a:xfrm>
              <a:off x="363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82"/>
            <p:cNvSpPr/>
            <p:nvPr/>
          </p:nvSpPr>
          <p:spPr>
            <a:xfrm>
              <a:off x="363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82"/>
            <p:cNvSpPr/>
            <p:nvPr/>
          </p:nvSpPr>
          <p:spPr>
            <a:xfrm>
              <a:off x="363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82"/>
            <p:cNvSpPr/>
            <p:nvPr/>
          </p:nvSpPr>
          <p:spPr>
            <a:xfrm>
              <a:off x="363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82"/>
            <p:cNvSpPr/>
            <p:nvPr/>
          </p:nvSpPr>
          <p:spPr>
            <a:xfrm>
              <a:off x="363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82"/>
            <p:cNvSpPr/>
            <p:nvPr/>
          </p:nvSpPr>
          <p:spPr>
            <a:xfrm>
              <a:off x="3506" y="1866"/>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82"/>
            <p:cNvSpPr/>
            <p:nvPr/>
          </p:nvSpPr>
          <p:spPr>
            <a:xfrm>
              <a:off x="3506" y="1998"/>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82"/>
            <p:cNvSpPr/>
            <p:nvPr/>
          </p:nvSpPr>
          <p:spPr>
            <a:xfrm>
              <a:off x="3506" y="2130"/>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82"/>
            <p:cNvSpPr/>
            <p:nvPr/>
          </p:nvSpPr>
          <p:spPr>
            <a:xfrm>
              <a:off x="3506" y="2262"/>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82"/>
            <p:cNvSpPr/>
            <p:nvPr/>
          </p:nvSpPr>
          <p:spPr>
            <a:xfrm>
              <a:off x="3506" y="2394"/>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82"/>
            <p:cNvSpPr/>
            <p:nvPr/>
          </p:nvSpPr>
          <p:spPr>
            <a:xfrm>
              <a:off x="337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82"/>
            <p:cNvSpPr/>
            <p:nvPr/>
          </p:nvSpPr>
          <p:spPr>
            <a:xfrm>
              <a:off x="337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82"/>
            <p:cNvSpPr/>
            <p:nvPr/>
          </p:nvSpPr>
          <p:spPr>
            <a:xfrm>
              <a:off x="337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82"/>
            <p:cNvSpPr/>
            <p:nvPr/>
          </p:nvSpPr>
          <p:spPr>
            <a:xfrm>
              <a:off x="337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82"/>
            <p:cNvSpPr/>
            <p:nvPr/>
          </p:nvSpPr>
          <p:spPr>
            <a:xfrm>
              <a:off x="337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82"/>
            <p:cNvSpPr/>
            <p:nvPr/>
          </p:nvSpPr>
          <p:spPr>
            <a:xfrm>
              <a:off x="324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82"/>
            <p:cNvSpPr/>
            <p:nvPr/>
          </p:nvSpPr>
          <p:spPr>
            <a:xfrm>
              <a:off x="324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82"/>
            <p:cNvSpPr/>
            <p:nvPr/>
          </p:nvSpPr>
          <p:spPr>
            <a:xfrm>
              <a:off x="324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82"/>
            <p:cNvSpPr/>
            <p:nvPr/>
          </p:nvSpPr>
          <p:spPr>
            <a:xfrm>
              <a:off x="324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82"/>
            <p:cNvSpPr/>
            <p:nvPr/>
          </p:nvSpPr>
          <p:spPr>
            <a:xfrm>
              <a:off x="324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82"/>
            <p:cNvSpPr/>
            <p:nvPr/>
          </p:nvSpPr>
          <p:spPr>
            <a:xfrm>
              <a:off x="3110"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82"/>
            <p:cNvSpPr/>
            <p:nvPr/>
          </p:nvSpPr>
          <p:spPr>
            <a:xfrm>
              <a:off x="3110"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82"/>
            <p:cNvSpPr/>
            <p:nvPr/>
          </p:nvSpPr>
          <p:spPr>
            <a:xfrm>
              <a:off x="3110"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82"/>
            <p:cNvSpPr/>
            <p:nvPr/>
          </p:nvSpPr>
          <p:spPr>
            <a:xfrm>
              <a:off x="3110"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82"/>
            <p:cNvSpPr/>
            <p:nvPr/>
          </p:nvSpPr>
          <p:spPr>
            <a:xfrm>
              <a:off x="3110"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82"/>
            <p:cNvSpPr/>
            <p:nvPr/>
          </p:nvSpPr>
          <p:spPr>
            <a:xfrm>
              <a:off x="297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82"/>
            <p:cNvSpPr/>
            <p:nvPr/>
          </p:nvSpPr>
          <p:spPr>
            <a:xfrm>
              <a:off x="297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82"/>
            <p:cNvSpPr/>
            <p:nvPr/>
          </p:nvSpPr>
          <p:spPr>
            <a:xfrm>
              <a:off x="297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82"/>
            <p:cNvSpPr/>
            <p:nvPr/>
          </p:nvSpPr>
          <p:spPr>
            <a:xfrm>
              <a:off x="297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82"/>
            <p:cNvSpPr/>
            <p:nvPr/>
          </p:nvSpPr>
          <p:spPr>
            <a:xfrm>
              <a:off x="297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82"/>
            <p:cNvSpPr/>
            <p:nvPr/>
          </p:nvSpPr>
          <p:spPr>
            <a:xfrm>
              <a:off x="284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82"/>
            <p:cNvSpPr/>
            <p:nvPr/>
          </p:nvSpPr>
          <p:spPr>
            <a:xfrm>
              <a:off x="284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82"/>
            <p:cNvSpPr/>
            <p:nvPr/>
          </p:nvSpPr>
          <p:spPr>
            <a:xfrm>
              <a:off x="284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82"/>
            <p:cNvSpPr/>
            <p:nvPr/>
          </p:nvSpPr>
          <p:spPr>
            <a:xfrm>
              <a:off x="284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82"/>
            <p:cNvSpPr/>
            <p:nvPr/>
          </p:nvSpPr>
          <p:spPr>
            <a:xfrm>
              <a:off x="284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82"/>
            <p:cNvSpPr/>
            <p:nvPr/>
          </p:nvSpPr>
          <p:spPr>
            <a:xfrm>
              <a:off x="271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82"/>
            <p:cNvSpPr/>
            <p:nvPr/>
          </p:nvSpPr>
          <p:spPr>
            <a:xfrm>
              <a:off x="271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82"/>
            <p:cNvSpPr/>
            <p:nvPr/>
          </p:nvSpPr>
          <p:spPr>
            <a:xfrm>
              <a:off x="271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82"/>
            <p:cNvSpPr/>
            <p:nvPr/>
          </p:nvSpPr>
          <p:spPr>
            <a:xfrm>
              <a:off x="271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82"/>
            <p:cNvSpPr/>
            <p:nvPr/>
          </p:nvSpPr>
          <p:spPr>
            <a:xfrm>
              <a:off x="271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82"/>
            <p:cNvSpPr/>
            <p:nvPr/>
          </p:nvSpPr>
          <p:spPr>
            <a:xfrm>
              <a:off x="258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82"/>
            <p:cNvSpPr/>
            <p:nvPr/>
          </p:nvSpPr>
          <p:spPr>
            <a:xfrm>
              <a:off x="258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82"/>
            <p:cNvSpPr/>
            <p:nvPr/>
          </p:nvSpPr>
          <p:spPr>
            <a:xfrm>
              <a:off x="258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82"/>
            <p:cNvSpPr/>
            <p:nvPr/>
          </p:nvSpPr>
          <p:spPr>
            <a:xfrm>
              <a:off x="258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82"/>
            <p:cNvSpPr/>
            <p:nvPr/>
          </p:nvSpPr>
          <p:spPr>
            <a:xfrm>
              <a:off x="258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82"/>
            <p:cNvSpPr/>
            <p:nvPr/>
          </p:nvSpPr>
          <p:spPr>
            <a:xfrm>
              <a:off x="2450"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82"/>
            <p:cNvSpPr/>
            <p:nvPr/>
          </p:nvSpPr>
          <p:spPr>
            <a:xfrm>
              <a:off x="2450"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82"/>
            <p:cNvSpPr/>
            <p:nvPr/>
          </p:nvSpPr>
          <p:spPr>
            <a:xfrm>
              <a:off x="2450"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82"/>
            <p:cNvSpPr/>
            <p:nvPr/>
          </p:nvSpPr>
          <p:spPr>
            <a:xfrm>
              <a:off x="2450"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82"/>
            <p:cNvSpPr/>
            <p:nvPr/>
          </p:nvSpPr>
          <p:spPr>
            <a:xfrm>
              <a:off x="2450"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82"/>
            <p:cNvSpPr/>
            <p:nvPr/>
          </p:nvSpPr>
          <p:spPr>
            <a:xfrm>
              <a:off x="231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82"/>
            <p:cNvSpPr/>
            <p:nvPr/>
          </p:nvSpPr>
          <p:spPr>
            <a:xfrm>
              <a:off x="231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82"/>
            <p:cNvSpPr/>
            <p:nvPr/>
          </p:nvSpPr>
          <p:spPr>
            <a:xfrm>
              <a:off x="231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82"/>
            <p:cNvSpPr/>
            <p:nvPr/>
          </p:nvSpPr>
          <p:spPr>
            <a:xfrm>
              <a:off x="231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82"/>
            <p:cNvSpPr/>
            <p:nvPr/>
          </p:nvSpPr>
          <p:spPr>
            <a:xfrm>
              <a:off x="231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82"/>
            <p:cNvSpPr/>
            <p:nvPr/>
          </p:nvSpPr>
          <p:spPr>
            <a:xfrm>
              <a:off x="218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82"/>
            <p:cNvSpPr/>
            <p:nvPr/>
          </p:nvSpPr>
          <p:spPr>
            <a:xfrm>
              <a:off x="218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82"/>
            <p:cNvSpPr/>
            <p:nvPr/>
          </p:nvSpPr>
          <p:spPr>
            <a:xfrm>
              <a:off x="218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82"/>
            <p:cNvSpPr/>
            <p:nvPr/>
          </p:nvSpPr>
          <p:spPr>
            <a:xfrm>
              <a:off x="218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82"/>
            <p:cNvSpPr/>
            <p:nvPr/>
          </p:nvSpPr>
          <p:spPr>
            <a:xfrm>
              <a:off x="218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82"/>
            <p:cNvSpPr/>
            <p:nvPr/>
          </p:nvSpPr>
          <p:spPr>
            <a:xfrm>
              <a:off x="2053" y="1866"/>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82"/>
            <p:cNvSpPr/>
            <p:nvPr/>
          </p:nvSpPr>
          <p:spPr>
            <a:xfrm>
              <a:off x="2053" y="1998"/>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82"/>
            <p:cNvSpPr/>
            <p:nvPr/>
          </p:nvSpPr>
          <p:spPr>
            <a:xfrm>
              <a:off x="2053" y="2130"/>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82"/>
            <p:cNvSpPr/>
            <p:nvPr/>
          </p:nvSpPr>
          <p:spPr>
            <a:xfrm>
              <a:off x="2053" y="2262"/>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82"/>
            <p:cNvSpPr/>
            <p:nvPr/>
          </p:nvSpPr>
          <p:spPr>
            <a:xfrm>
              <a:off x="2053" y="2394"/>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82"/>
            <p:cNvSpPr/>
            <p:nvPr/>
          </p:nvSpPr>
          <p:spPr>
            <a:xfrm>
              <a:off x="192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82"/>
            <p:cNvSpPr/>
            <p:nvPr/>
          </p:nvSpPr>
          <p:spPr>
            <a:xfrm>
              <a:off x="192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82"/>
            <p:cNvSpPr/>
            <p:nvPr/>
          </p:nvSpPr>
          <p:spPr>
            <a:xfrm>
              <a:off x="192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82"/>
            <p:cNvSpPr/>
            <p:nvPr/>
          </p:nvSpPr>
          <p:spPr>
            <a:xfrm>
              <a:off x="192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82"/>
            <p:cNvSpPr/>
            <p:nvPr/>
          </p:nvSpPr>
          <p:spPr>
            <a:xfrm>
              <a:off x="192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p82"/>
            <p:cNvSpPr/>
            <p:nvPr/>
          </p:nvSpPr>
          <p:spPr>
            <a:xfrm>
              <a:off x="178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82"/>
            <p:cNvSpPr/>
            <p:nvPr/>
          </p:nvSpPr>
          <p:spPr>
            <a:xfrm>
              <a:off x="178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82"/>
            <p:cNvSpPr/>
            <p:nvPr/>
          </p:nvSpPr>
          <p:spPr>
            <a:xfrm>
              <a:off x="178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1" name="Google Shape;171;p82"/>
            <p:cNvSpPr/>
            <p:nvPr/>
          </p:nvSpPr>
          <p:spPr>
            <a:xfrm>
              <a:off x="178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82"/>
            <p:cNvSpPr/>
            <p:nvPr/>
          </p:nvSpPr>
          <p:spPr>
            <a:xfrm>
              <a:off x="178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82"/>
            <p:cNvSpPr/>
            <p:nvPr/>
          </p:nvSpPr>
          <p:spPr>
            <a:xfrm>
              <a:off x="1657"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82"/>
            <p:cNvSpPr/>
            <p:nvPr/>
          </p:nvSpPr>
          <p:spPr>
            <a:xfrm>
              <a:off x="1657"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82"/>
            <p:cNvSpPr/>
            <p:nvPr/>
          </p:nvSpPr>
          <p:spPr>
            <a:xfrm>
              <a:off x="1657"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82"/>
            <p:cNvSpPr/>
            <p:nvPr/>
          </p:nvSpPr>
          <p:spPr>
            <a:xfrm>
              <a:off x="1657"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82"/>
            <p:cNvSpPr/>
            <p:nvPr/>
          </p:nvSpPr>
          <p:spPr>
            <a:xfrm>
              <a:off x="1657"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8" name="Google Shape;178;p82"/>
            <p:cNvSpPr/>
            <p:nvPr/>
          </p:nvSpPr>
          <p:spPr>
            <a:xfrm>
              <a:off x="152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82"/>
            <p:cNvSpPr/>
            <p:nvPr/>
          </p:nvSpPr>
          <p:spPr>
            <a:xfrm>
              <a:off x="152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0" name="Google Shape;180;p82"/>
            <p:cNvSpPr/>
            <p:nvPr/>
          </p:nvSpPr>
          <p:spPr>
            <a:xfrm>
              <a:off x="152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1" name="Google Shape;181;p82"/>
            <p:cNvSpPr/>
            <p:nvPr/>
          </p:nvSpPr>
          <p:spPr>
            <a:xfrm>
              <a:off x="152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82"/>
            <p:cNvSpPr/>
            <p:nvPr/>
          </p:nvSpPr>
          <p:spPr>
            <a:xfrm>
              <a:off x="152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82"/>
            <p:cNvSpPr/>
            <p:nvPr/>
          </p:nvSpPr>
          <p:spPr>
            <a:xfrm>
              <a:off x="139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p82"/>
            <p:cNvSpPr/>
            <p:nvPr/>
          </p:nvSpPr>
          <p:spPr>
            <a:xfrm>
              <a:off x="139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82"/>
            <p:cNvSpPr/>
            <p:nvPr/>
          </p:nvSpPr>
          <p:spPr>
            <a:xfrm>
              <a:off x="139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6" name="Google Shape;186;p82"/>
            <p:cNvSpPr/>
            <p:nvPr/>
          </p:nvSpPr>
          <p:spPr>
            <a:xfrm>
              <a:off x="139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7" name="Google Shape;187;p82"/>
            <p:cNvSpPr/>
            <p:nvPr/>
          </p:nvSpPr>
          <p:spPr>
            <a:xfrm>
              <a:off x="139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82"/>
            <p:cNvSpPr/>
            <p:nvPr/>
          </p:nvSpPr>
          <p:spPr>
            <a:xfrm>
              <a:off x="1261"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9" name="Google Shape;189;p82"/>
            <p:cNvSpPr/>
            <p:nvPr/>
          </p:nvSpPr>
          <p:spPr>
            <a:xfrm>
              <a:off x="1261"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p82"/>
            <p:cNvSpPr/>
            <p:nvPr/>
          </p:nvSpPr>
          <p:spPr>
            <a:xfrm>
              <a:off x="1261"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82"/>
            <p:cNvSpPr/>
            <p:nvPr/>
          </p:nvSpPr>
          <p:spPr>
            <a:xfrm>
              <a:off x="1261"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82"/>
            <p:cNvSpPr/>
            <p:nvPr/>
          </p:nvSpPr>
          <p:spPr>
            <a:xfrm>
              <a:off x="1261"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3" name="Google Shape;193;p82"/>
            <p:cNvSpPr/>
            <p:nvPr/>
          </p:nvSpPr>
          <p:spPr>
            <a:xfrm>
              <a:off x="1129"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4" name="Google Shape;194;p82"/>
            <p:cNvSpPr/>
            <p:nvPr/>
          </p:nvSpPr>
          <p:spPr>
            <a:xfrm>
              <a:off x="1129"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82"/>
            <p:cNvSpPr/>
            <p:nvPr/>
          </p:nvSpPr>
          <p:spPr>
            <a:xfrm>
              <a:off x="1129"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82"/>
            <p:cNvSpPr/>
            <p:nvPr/>
          </p:nvSpPr>
          <p:spPr>
            <a:xfrm>
              <a:off x="1129"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82"/>
            <p:cNvSpPr/>
            <p:nvPr/>
          </p:nvSpPr>
          <p:spPr>
            <a:xfrm>
              <a:off x="1129"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82"/>
            <p:cNvSpPr/>
            <p:nvPr/>
          </p:nvSpPr>
          <p:spPr>
            <a:xfrm>
              <a:off x="997"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82"/>
            <p:cNvSpPr/>
            <p:nvPr/>
          </p:nvSpPr>
          <p:spPr>
            <a:xfrm>
              <a:off x="997"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82"/>
            <p:cNvSpPr/>
            <p:nvPr/>
          </p:nvSpPr>
          <p:spPr>
            <a:xfrm>
              <a:off x="997"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82"/>
            <p:cNvSpPr/>
            <p:nvPr/>
          </p:nvSpPr>
          <p:spPr>
            <a:xfrm>
              <a:off x="997"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82"/>
            <p:cNvSpPr/>
            <p:nvPr/>
          </p:nvSpPr>
          <p:spPr>
            <a:xfrm>
              <a:off x="997"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82"/>
            <p:cNvSpPr/>
            <p:nvPr/>
          </p:nvSpPr>
          <p:spPr>
            <a:xfrm>
              <a:off x="865"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p82"/>
            <p:cNvSpPr/>
            <p:nvPr/>
          </p:nvSpPr>
          <p:spPr>
            <a:xfrm>
              <a:off x="865"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p82"/>
            <p:cNvSpPr/>
            <p:nvPr/>
          </p:nvSpPr>
          <p:spPr>
            <a:xfrm>
              <a:off x="865"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p82"/>
            <p:cNvSpPr/>
            <p:nvPr/>
          </p:nvSpPr>
          <p:spPr>
            <a:xfrm>
              <a:off x="865"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82"/>
            <p:cNvSpPr/>
            <p:nvPr/>
          </p:nvSpPr>
          <p:spPr>
            <a:xfrm>
              <a:off x="865"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82"/>
            <p:cNvSpPr/>
            <p:nvPr/>
          </p:nvSpPr>
          <p:spPr>
            <a:xfrm>
              <a:off x="733"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82"/>
            <p:cNvSpPr/>
            <p:nvPr/>
          </p:nvSpPr>
          <p:spPr>
            <a:xfrm>
              <a:off x="733"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p82"/>
            <p:cNvSpPr/>
            <p:nvPr/>
          </p:nvSpPr>
          <p:spPr>
            <a:xfrm>
              <a:off x="733"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82"/>
            <p:cNvSpPr/>
            <p:nvPr/>
          </p:nvSpPr>
          <p:spPr>
            <a:xfrm>
              <a:off x="733"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82"/>
            <p:cNvSpPr/>
            <p:nvPr/>
          </p:nvSpPr>
          <p:spPr>
            <a:xfrm>
              <a:off x="733"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p82"/>
            <p:cNvSpPr/>
            <p:nvPr/>
          </p:nvSpPr>
          <p:spPr>
            <a:xfrm>
              <a:off x="600" y="1866"/>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82"/>
            <p:cNvSpPr/>
            <p:nvPr/>
          </p:nvSpPr>
          <p:spPr>
            <a:xfrm>
              <a:off x="600" y="1998"/>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82"/>
            <p:cNvSpPr/>
            <p:nvPr/>
          </p:nvSpPr>
          <p:spPr>
            <a:xfrm>
              <a:off x="600" y="2130"/>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82"/>
            <p:cNvSpPr/>
            <p:nvPr/>
          </p:nvSpPr>
          <p:spPr>
            <a:xfrm>
              <a:off x="600" y="2262"/>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p82"/>
            <p:cNvSpPr/>
            <p:nvPr/>
          </p:nvSpPr>
          <p:spPr>
            <a:xfrm>
              <a:off x="600" y="2394"/>
              <a:ext cx="67"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 name="Google Shape;218;p82"/>
            <p:cNvSpPr/>
            <p:nvPr/>
          </p:nvSpPr>
          <p:spPr>
            <a:xfrm>
              <a:off x="468"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 name="Google Shape;219;p82"/>
            <p:cNvSpPr/>
            <p:nvPr/>
          </p:nvSpPr>
          <p:spPr>
            <a:xfrm>
              <a:off x="468"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0" name="Google Shape;220;p82"/>
            <p:cNvSpPr/>
            <p:nvPr/>
          </p:nvSpPr>
          <p:spPr>
            <a:xfrm>
              <a:off x="468"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1" name="Google Shape;221;p82"/>
            <p:cNvSpPr/>
            <p:nvPr/>
          </p:nvSpPr>
          <p:spPr>
            <a:xfrm>
              <a:off x="468"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2" name="Google Shape;222;p82"/>
            <p:cNvSpPr/>
            <p:nvPr/>
          </p:nvSpPr>
          <p:spPr>
            <a:xfrm>
              <a:off x="468"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82"/>
            <p:cNvSpPr/>
            <p:nvPr/>
          </p:nvSpPr>
          <p:spPr>
            <a:xfrm>
              <a:off x="336"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82"/>
            <p:cNvSpPr/>
            <p:nvPr/>
          </p:nvSpPr>
          <p:spPr>
            <a:xfrm>
              <a:off x="336"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82"/>
            <p:cNvSpPr/>
            <p:nvPr/>
          </p:nvSpPr>
          <p:spPr>
            <a:xfrm>
              <a:off x="336"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6" name="Google Shape;226;p82"/>
            <p:cNvSpPr/>
            <p:nvPr/>
          </p:nvSpPr>
          <p:spPr>
            <a:xfrm>
              <a:off x="336"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p82"/>
            <p:cNvSpPr/>
            <p:nvPr/>
          </p:nvSpPr>
          <p:spPr>
            <a:xfrm>
              <a:off x="336"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8" name="Google Shape;228;p82"/>
            <p:cNvSpPr/>
            <p:nvPr/>
          </p:nvSpPr>
          <p:spPr>
            <a:xfrm>
              <a:off x="204"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9" name="Google Shape;229;p82"/>
            <p:cNvSpPr/>
            <p:nvPr/>
          </p:nvSpPr>
          <p:spPr>
            <a:xfrm>
              <a:off x="204"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0" name="Google Shape;230;p82"/>
            <p:cNvSpPr/>
            <p:nvPr/>
          </p:nvSpPr>
          <p:spPr>
            <a:xfrm>
              <a:off x="204"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1" name="Google Shape;231;p82"/>
            <p:cNvSpPr/>
            <p:nvPr/>
          </p:nvSpPr>
          <p:spPr>
            <a:xfrm>
              <a:off x="204"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2" name="Google Shape;232;p82"/>
            <p:cNvSpPr/>
            <p:nvPr/>
          </p:nvSpPr>
          <p:spPr>
            <a:xfrm>
              <a:off x="204"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3" name="Google Shape;233;p82"/>
            <p:cNvSpPr/>
            <p:nvPr/>
          </p:nvSpPr>
          <p:spPr>
            <a:xfrm>
              <a:off x="72" y="1866"/>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82"/>
            <p:cNvSpPr/>
            <p:nvPr/>
          </p:nvSpPr>
          <p:spPr>
            <a:xfrm>
              <a:off x="72" y="1998"/>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p82"/>
            <p:cNvSpPr/>
            <p:nvPr/>
          </p:nvSpPr>
          <p:spPr>
            <a:xfrm>
              <a:off x="72" y="2130"/>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82"/>
            <p:cNvSpPr/>
            <p:nvPr/>
          </p:nvSpPr>
          <p:spPr>
            <a:xfrm>
              <a:off x="72" y="2262"/>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7" name="Google Shape;237;p82"/>
            <p:cNvSpPr/>
            <p:nvPr/>
          </p:nvSpPr>
          <p:spPr>
            <a:xfrm>
              <a:off x="72" y="2394"/>
              <a:ext cx="66" cy="66"/>
            </a:xfrm>
            <a:prstGeom prst="ellipse">
              <a:avLst/>
            </a:prstGeom>
            <a:solidFill>
              <a:srgbClr val="E6E7E8">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38" name="Google Shape;238;p82"/>
          <p:cNvGrpSpPr/>
          <p:nvPr/>
        </p:nvGrpSpPr>
        <p:grpSpPr>
          <a:xfrm>
            <a:off x="1611035" y="3407369"/>
            <a:ext cx="7401209" cy="2721234"/>
            <a:chOff x="1015" y="2147"/>
            <a:chExt cx="4662" cy="1714"/>
          </a:xfrm>
        </p:grpSpPr>
        <p:pic>
          <p:nvPicPr>
            <p:cNvPr descr="ALU_picShadow" id="239" name="Google Shape;239;p82"/>
            <p:cNvPicPr preferRelativeResize="0"/>
            <p:nvPr/>
          </p:nvPicPr>
          <p:blipFill rotWithShape="1">
            <a:blip r:embed="rId3">
              <a:alphaModFix/>
            </a:blip>
            <a:srcRect b="0" l="0" r="0" t="0"/>
            <a:stretch/>
          </p:blipFill>
          <p:spPr>
            <a:xfrm flipH="1" rot="222533">
              <a:off x="1040" y="2558"/>
              <a:ext cx="1308" cy="818"/>
            </a:xfrm>
            <a:prstGeom prst="rect">
              <a:avLst/>
            </a:prstGeom>
            <a:noFill/>
            <a:ln>
              <a:noFill/>
            </a:ln>
          </p:spPr>
        </p:pic>
        <p:sp>
          <p:nvSpPr>
            <p:cNvPr id="240" name="Google Shape;240;p82"/>
            <p:cNvSpPr/>
            <p:nvPr/>
          </p:nvSpPr>
          <p:spPr>
            <a:xfrm rot="217064">
              <a:off x="1106" y="2534"/>
              <a:ext cx="1177" cy="70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0026_Sh_180108" id="241" name="Google Shape;241;p82"/>
            <p:cNvPicPr preferRelativeResize="0"/>
            <p:nvPr/>
          </p:nvPicPr>
          <p:blipFill rotWithShape="1">
            <a:blip r:embed="rId4">
              <a:alphaModFix/>
            </a:blip>
            <a:srcRect b="0" l="0" r="0" t="0"/>
            <a:stretch/>
          </p:blipFill>
          <p:spPr>
            <a:xfrm rot="220540">
              <a:off x="1132" y="2550"/>
              <a:ext cx="1136" cy="688"/>
            </a:xfrm>
            <a:prstGeom prst="rect">
              <a:avLst/>
            </a:prstGeom>
            <a:noFill/>
            <a:ln cap="flat" cmpd="sng" w="50800">
              <a:solidFill>
                <a:schemeClr val="lt1"/>
              </a:solidFill>
              <a:prstDash val="solid"/>
              <a:miter lim="800000"/>
              <a:headEnd len="sm" w="sm" type="none"/>
              <a:tailEnd len="sm" w="sm" type="none"/>
            </a:ln>
          </p:spPr>
        </p:pic>
        <p:grpSp>
          <p:nvGrpSpPr>
            <p:cNvPr id="242" name="Google Shape;242;p82"/>
            <p:cNvGrpSpPr/>
            <p:nvPr/>
          </p:nvGrpSpPr>
          <p:grpSpPr>
            <a:xfrm>
              <a:off x="2012" y="2232"/>
              <a:ext cx="1391" cy="969"/>
              <a:chOff x="2276" y="2120"/>
              <a:chExt cx="1391" cy="969"/>
            </a:xfrm>
          </p:grpSpPr>
          <p:pic>
            <p:nvPicPr>
              <p:cNvPr descr="ALU_picShadow" id="243" name="Google Shape;243;p82"/>
              <p:cNvPicPr preferRelativeResize="0"/>
              <p:nvPr/>
            </p:nvPicPr>
            <p:blipFill rotWithShape="1">
              <a:blip r:embed="rId3">
                <a:alphaModFix/>
              </a:blip>
              <a:srcRect b="0" l="0" r="0" t="0"/>
              <a:stretch/>
            </p:blipFill>
            <p:spPr>
              <a:xfrm flipH="1" rot="-50468">
                <a:off x="2283" y="2165"/>
                <a:ext cx="1378" cy="914"/>
              </a:xfrm>
              <a:prstGeom prst="rect">
                <a:avLst/>
              </a:prstGeom>
              <a:noFill/>
              <a:ln>
                <a:noFill/>
              </a:ln>
            </p:spPr>
          </p:pic>
          <p:pic>
            <p:nvPicPr>
              <p:cNvPr descr="anvers_120" id="244" name="Google Shape;244;p82"/>
              <p:cNvPicPr preferRelativeResize="0"/>
              <p:nvPr/>
            </p:nvPicPr>
            <p:blipFill rotWithShape="1">
              <a:blip r:embed="rId5">
                <a:alphaModFix/>
              </a:blip>
              <a:srcRect b="0" l="0" r="0" t="0"/>
              <a:stretch/>
            </p:blipFill>
            <p:spPr>
              <a:xfrm>
                <a:off x="2353" y="2120"/>
                <a:ext cx="1229" cy="819"/>
              </a:xfrm>
              <a:prstGeom prst="rect">
                <a:avLst/>
              </a:prstGeom>
              <a:noFill/>
              <a:ln cap="flat" cmpd="sng" w="50800">
                <a:solidFill>
                  <a:schemeClr val="lt1"/>
                </a:solidFill>
                <a:prstDash val="solid"/>
                <a:miter lim="800000"/>
                <a:headEnd len="sm" w="sm" type="none"/>
                <a:tailEnd len="sm" w="sm" type="none"/>
              </a:ln>
            </p:spPr>
          </p:pic>
        </p:grpSp>
        <p:sp>
          <p:nvSpPr>
            <p:cNvPr id="245" name="Google Shape;245;p82"/>
            <p:cNvSpPr/>
            <p:nvPr/>
          </p:nvSpPr>
          <p:spPr>
            <a:xfrm rot="217064">
              <a:off x="2722" y="2819"/>
              <a:ext cx="1306" cy="8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p82"/>
            <p:cNvSpPr/>
            <p:nvPr/>
          </p:nvSpPr>
          <p:spPr>
            <a:xfrm rot="217064">
              <a:off x="3788" y="2187"/>
              <a:ext cx="1306" cy="8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47" name="Google Shape;247;p82"/>
            <p:cNvGrpSpPr/>
            <p:nvPr/>
          </p:nvGrpSpPr>
          <p:grpSpPr>
            <a:xfrm>
              <a:off x="2637" y="2803"/>
              <a:ext cx="1475" cy="1058"/>
              <a:chOff x="2437" y="2736"/>
              <a:chExt cx="1622" cy="1163"/>
            </a:xfrm>
          </p:grpSpPr>
          <p:pic>
            <p:nvPicPr>
              <p:cNvPr descr="ALU_picShadow" id="248" name="Google Shape;248;p82"/>
              <p:cNvPicPr preferRelativeResize="0"/>
              <p:nvPr/>
            </p:nvPicPr>
            <p:blipFill rotWithShape="1">
              <a:blip r:embed="rId3">
                <a:alphaModFix/>
              </a:blip>
              <a:srcRect b="0" l="0" r="0" t="0"/>
              <a:stretch/>
            </p:blipFill>
            <p:spPr>
              <a:xfrm flipH="1" rot="165852">
                <a:off x="2460" y="2878"/>
                <a:ext cx="1576" cy="983"/>
              </a:xfrm>
              <a:prstGeom prst="rect">
                <a:avLst/>
              </a:prstGeom>
              <a:noFill/>
              <a:ln>
                <a:noFill/>
              </a:ln>
            </p:spPr>
          </p:pic>
          <p:pic>
            <p:nvPicPr>
              <p:cNvPr descr="0065_Ch_230108" id="249" name="Google Shape;249;p82"/>
              <p:cNvPicPr preferRelativeResize="0"/>
              <p:nvPr/>
            </p:nvPicPr>
            <p:blipFill rotWithShape="1">
              <a:blip r:embed="rId6">
                <a:alphaModFix/>
              </a:blip>
              <a:srcRect b="0" l="0" r="0" t="0"/>
              <a:stretch/>
            </p:blipFill>
            <p:spPr>
              <a:xfrm rot="192431">
                <a:off x="2562" y="2774"/>
                <a:ext cx="1392" cy="927"/>
              </a:xfrm>
              <a:prstGeom prst="rect">
                <a:avLst/>
              </a:prstGeom>
              <a:noFill/>
              <a:ln cap="flat" cmpd="sng" w="50800">
                <a:solidFill>
                  <a:schemeClr val="lt1"/>
                </a:solidFill>
                <a:prstDash val="solid"/>
                <a:miter lim="800000"/>
                <a:headEnd len="sm" w="sm" type="none"/>
                <a:tailEnd len="sm" w="sm" type="none"/>
              </a:ln>
            </p:spPr>
          </p:pic>
        </p:grpSp>
        <p:grpSp>
          <p:nvGrpSpPr>
            <p:cNvPr id="250" name="Google Shape;250;p82"/>
            <p:cNvGrpSpPr/>
            <p:nvPr/>
          </p:nvGrpSpPr>
          <p:grpSpPr>
            <a:xfrm>
              <a:off x="3687" y="2166"/>
              <a:ext cx="1509" cy="1069"/>
              <a:chOff x="3687" y="2094"/>
              <a:chExt cx="1509" cy="1069"/>
            </a:xfrm>
          </p:grpSpPr>
          <p:pic>
            <p:nvPicPr>
              <p:cNvPr descr="ALU_picShadow" id="251" name="Google Shape;251;p82"/>
              <p:cNvPicPr preferRelativeResize="0"/>
              <p:nvPr/>
            </p:nvPicPr>
            <p:blipFill rotWithShape="1">
              <a:blip r:embed="rId3">
                <a:alphaModFix/>
              </a:blip>
              <a:srcRect b="0" l="0" r="0" t="0"/>
              <a:stretch/>
            </p:blipFill>
            <p:spPr>
              <a:xfrm flipH="1" rot="165852">
                <a:off x="3709" y="2176"/>
                <a:ext cx="1465" cy="952"/>
              </a:xfrm>
              <a:prstGeom prst="rect">
                <a:avLst/>
              </a:prstGeom>
              <a:noFill/>
              <a:ln>
                <a:noFill/>
              </a:ln>
            </p:spPr>
          </p:pic>
          <p:pic>
            <p:nvPicPr>
              <p:cNvPr descr="026-2S9E4497" id="252" name="Google Shape;252;p82"/>
              <p:cNvPicPr preferRelativeResize="0"/>
              <p:nvPr/>
            </p:nvPicPr>
            <p:blipFill rotWithShape="1">
              <a:blip r:embed="rId7">
                <a:alphaModFix/>
              </a:blip>
              <a:srcRect b="0" l="0" r="0" t="0"/>
              <a:stretch/>
            </p:blipFill>
            <p:spPr>
              <a:xfrm rot="185884">
                <a:off x="3813" y="2128"/>
                <a:ext cx="1275" cy="850"/>
              </a:xfrm>
              <a:prstGeom prst="rect">
                <a:avLst/>
              </a:prstGeom>
              <a:noFill/>
              <a:ln cap="flat" cmpd="sng" w="50800">
                <a:solidFill>
                  <a:schemeClr val="lt1"/>
                </a:solidFill>
                <a:prstDash val="solid"/>
                <a:miter lim="800000"/>
                <a:headEnd len="sm" w="sm" type="none"/>
                <a:tailEnd len="sm" w="sm" type="none"/>
              </a:ln>
            </p:spPr>
          </p:pic>
        </p:grpSp>
        <p:sp>
          <p:nvSpPr>
            <p:cNvPr id="253" name="Google Shape;253;p82"/>
            <p:cNvSpPr/>
            <p:nvPr/>
          </p:nvSpPr>
          <p:spPr>
            <a:xfrm flipH="1" rot="-175408">
              <a:off x="4516" y="2871"/>
              <a:ext cx="1096" cy="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54" name="Google Shape;254;p82"/>
            <p:cNvGrpSpPr/>
            <p:nvPr/>
          </p:nvGrpSpPr>
          <p:grpSpPr>
            <a:xfrm>
              <a:off x="4439" y="2867"/>
              <a:ext cx="1238" cy="885"/>
              <a:chOff x="4439" y="2867"/>
              <a:chExt cx="1238" cy="885"/>
            </a:xfrm>
          </p:grpSpPr>
          <p:pic>
            <p:nvPicPr>
              <p:cNvPr descr="ALU_picShadow" id="255" name="Google Shape;255;p82"/>
              <p:cNvPicPr preferRelativeResize="0"/>
              <p:nvPr/>
            </p:nvPicPr>
            <p:blipFill rotWithShape="1">
              <a:blip r:embed="rId3">
                <a:alphaModFix/>
              </a:blip>
              <a:srcRect b="0" l="0" r="0" t="0"/>
              <a:stretch/>
            </p:blipFill>
            <p:spPr>
              <a:xfrm flipH="1" rot="-224331">
                <a:off x="4463" y="2939"/>
                <a:ext cx="1190" cy="775"/>
              </a:xfrm>
              <a:prstGeom prst="rect">
                <a:avLst/>
              </a:prstGeom>
              <a:noFill/>
              <a:ln>
                <a:noFill/>
              </a:ln>
            </p:spPr>
          </p:pic>
          <p:pic>
            <p:nvPicPr>
              <p:cNvPr descr="anvers_096" id="256" name="Google Shape;256;p82"/>
              <p:cNvPicPr preferRelativeResize="0"/>
              <p:nvPr/>
            </p:nvPicPr>
            <p:blipFill rotWithShape="1">
              <a:blip r:embed="rId8">
                <a:alphaModFix/>
              </a:blip>
              <a:srcRect b="0" l="0" r="0" t="0"/>
              <a:stretch/>
            </p:blipFill>
            <p:spPr>
              <a:xfrm rot="-159096">
                <a:off x="4536" y="2891"/>
                <a:ext cx="1038" cy="692"/>
              </a:xfrm>
              <a:prstGeom prst="rect">
                <a:avLst/>
              </a:prstGeom>
              <a:noFill/>
              <a:ln cap="flat" cmpd="sng" w="50800">
                <a:solidFill>
                  <a:schemeClr val="lt1"/>
                </a:solidFill>
                <a:prstDash val="solid"/>
                <a:miter lim="800000"/>
                <a:headEnd len="sm" w="sm" type="none"/>
                <a:tailEnd len="sm" w="sm" type="none"/>
              </a:ln>
            </p:spPr>
          </p:pic>
        </p:grpSp>
      </p:grpSp>
      <p:pic>
        <p:nvPicPr>
          <p:cNvPr id="257" name="Google Shape;257;p82"/>
          <p:cNvPicPr preferRelativeResize="0"/>
          <p:nvPr/>
        </p:nvPicPr>
        <p:blipFill rotWithShape="1">
          <a:blip r:embed="rId9">
            <a:alphaModFix/>
          </a:blip>
          <a:srcRect b="0" l="0" r="0" t="0"/>
          <a:stretch/>
        </p:blipFill>
        <p:spPr>
          <a:xfrm>
            <a:off x="6156579" y="1066800"/>
            <a:ext cx="2139696" cy="62968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1" name="Shape 441"/>
        <p:cNvGrpSpPr/>
        <p:nvPr/>
      </p:nvGrpSpPr>
      <p:grpSpPr>
        <a:xfrm>
          <a:off x="0" y="0"/>
          <a:ext cx="0" cy="0"/>
          <a:chOff x="0" y="0"/>
          <a:chExt cx="0" cy="0"/>
        </a:xfrm>
      </p:grpSpPr>
      <p:sp>
        <p:nvSpPr>
          <p:cNvPr id="442" name="Google Shape;442;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3" name="Google Shape;443;p9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4" name="Google Shape;444;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5" name="Google Shape;445;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6" name="Google Shape;446;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47" name="Shape 447"/>
        <p:cNvGrpSpPr/>
        <p:nvPr/>
      </p:nvGrpSpPr>
      <p:grpSpPr>
        <a:xfrm>
          <a:off x="0" y="0"/>
          <a:ext cx="0" cy="0"/>
          <a:chOff x="0" y="0"/>
          <a:chExt cx="0" cy="0"/>
        </a:xfrm>
      </p:grpSpPr>
      <p:sp>
        <p:nvSpPr>
          <p:cNvPr id="448" name="Google Shape;448;p9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9" name="Google Shape;449;p9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50" name="Google Shape;450;p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1" name="Google Shape;451;p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2" name="Google Shape;452;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8" name="Shape 258"/>
        <p:cNvGrpSpPr/>
        <p:nvPr/>
      </p:nvGrpSpPr>
      <p:grpSpPr>
        <a:xfrm>
          <a:off x="0" y="0"/>
          <a:ext cx="0" cy="0"/>
          <a:chOff x="0" y="0"/>
          <a:chExt cx="0" cy="0"/>
        </a:xfrm>
      </p:grpSpPr>
      <p:sp>
        <p:nvSpPr>
          <p:cNvPr id="259" name="Google Shape;259;p83"/>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2500"/>
              <a:buFont typeface="Trebuchet MS"/>
              <a:buNone/>
              <a:defRPr sz="25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83"/>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lvl1pPr indent="-355600" lvl="0" marL="457200" algn="l">
              <a:lnSpc>
                <a:spcPct val="100000"/>
              </a:lnSpc>
              <a:spcBef>
                <a:spcPts val="400"/>
              </a:spcBef>
              <a:spcAft>
                <a:spcPts val="0"/>
              </a:spcAft>
              <a:buClr>
                <a:schemeClr val="dk1"/>
              </a:buClr>
              <a:buSzPts val="2000"/>
              <a:buChar char="•"/>
              <a:defRPr sz="2000">
                <a:latin typeface="Calibri"/>
                <a:ea typeface="Calibri"/>
                <a:cs typeface="Calibri"/>
                <a:sym typeface="Calibri"/>
              </a:defRPr>
            </a:lvl1pPr>
            <a:lvl2pPr indent="-355600" lvl="1" marL="914400" algn="l">
              <a:lnSpc>
                <a:spcPct val="100000"/>
              </a:lnSpc>
              <a:spcBef>
                <a:spcPts val="400"/>
              </a:spcBef>
              <a:spcAft>
                <a:spcPts val="0"/>
              </a:spcAft>
              <a:buClr>
                <a:schemeClr val="dk1"/>
              </a:buClr>
              <a:buSzPts val="2000"/>
              <a:buChar char="–"/>
              <a:defRPr sz="2000">
                <a:latin typeface="Calibri"/>
                <a:ea typeface="Calibri"/>
                <a:cs typeface="Calibri"/>
                <a:sym typeface="Calibri"/>
              </a:defRPr>
            </a:lvl2pPr>
            <a:lvl3pPr indent="-342900" lvl="2" marL="1371600" algn="l">
              <a:lnSpc>
                <a:spcPct val="100000"/>
              </a:lnSpc>
              <a:spcBef>
                <a:spcPts val="360"/>
              </a:spcBef>
              <a:spcAft>
                <a:spcPts val="0"/>
              </a:spcAft>
              <a:buClr>
                <a:schemeClr val="dk1"/>
              </a:buClr>
              <a:buSzPts val="1800"/>
              <a:buChar char="•"/>
              <a:defRPr sz="1800">
                <a:latin typeface="Calibri"/>
                <a:ea typeface="Calibri"/>
                <a:cs typeface="Calibri"/>
                <a:sym typeface="Calibri"/>
              </a:defRPr>
            </a:lvl3pPr>
            <a:lvl4pPr indent="-330200" lvl="3" marL="1828800" algn="l">
              <a:lnSpc>
                <a:spcPct val="100000"/>
              </a:lnSpc>
              <a:spcBef>
                <a:spcPts val="320"/>
              </a:spcBef>
              <a:spcAft>
                <a:spcPts val="0"/>
              </a:spcAft>
              <a:buClr>
                <a:schemeClr val="dk1"/>
              </a:buClr>
              <a:buSzPts val="1600"/>
              <a:buChar char="–"/>
              <a:defRPr sz="1600">
                <a:latin typeface="Calibri"/>
                <a:ea typeface="Calibri"/>
                <a:cs typeface="Calibri"/>
                <a:sym typeface="Calibri"/>
              </a:defRPr>
            </a:lvl4pPr>
            <a:lvl5pPr indent="-317500" lvl="4" marL="2286000" algn="l">
              <a:lnSpc>
                <a:spcPct val="100000"/>
              </a:lnSpc>
              <a:spcBef>
                <a:spcPts val="280"/>
              </a:spcBef>
              <a:spcAft>
                <a:spcPts val="0"/>
              </a:spcAft>
              <a:buClr>
                <a:schemeClr val="dk1"/>
              </a:buClr>
              <a:buSzPts val="1400"/>
              <a:buChar char="»"/>
              <a:defRPr sz="14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1" name="Google Shape;261;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83"/>
          <p:cNvSpPr txBox="1"/>
          <p:nvPr>
            <p:ph idx="11" type="ftr"/>
          </p:nvPr>
        </p:nvSpPr>
        <p:spPr>
          <a:xfrm>
            <a:off x="2667000" y="6416675"/>
            <a:ext cx="39624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3" name="Google Shape;263;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4" name="Google Shape;264;p83"/>
          <p:cNvCxnSpPr/>
          <p:nvPr/>
        </p:nvCxnSpPr>
        <p:spPr>
          <a:xfrm>
            <a:off x="533400" y="1066800"/>
            <a:ext cx="8610600" cy="0"/>
          </a:xfrm>
          <a:prstGeom prst="straightConnector1">
            <a:avLst/>
          </a:prstGeom>
          <a:noFill/>
          <a:ln cap="rnd" cmpd="sng" w="25400">
            <a:solidFill>
              <a:srgbClr val="0F243E"/>
            </a:solidFill>
            <a:prstDash val="solid"/>
            <a:round/>
            <a:headEnd len="sm" w="sm" type="none"/>
            <a:tailEnd len="sm" w="sm" type="none"/>
          </a:ln>
        </p:spPr>
      </p:cxnSp>
      <p:cxnSp>
        <p:nvCxnSpPr>
          <p:cNvPr id="265" name="Google Shape;265;p83"/>
          <p:cNvCxnSpPr/>
          <p:nvPr/>
        </p:nvCxnSpPr>
        <p:spPr>
          <a:xfrm>
            <a:off x="457200" y="6400800"/>
            <a:ext cx="8686800" cy="0"/>
          </a:xfrm>
          <a:prstGeom prst="straightConnector1">
            <a:avLst/>
          </a:prstGeom>
          <a:noFill/>
          <a:ln cap="rnd" cmpd="sng" w="25400">
            <a:solidFill>
              <a:srgbClr val="0F243E"/>
            </a:solidFill>
            <a:prstDash val="solid"/>
            <a:round/>
            <a:headEnd len="sm" w="sm" type="none"/>
            <a:tailEnd len="sm" w="sm" type="none"/>
          </a:ln>
        </p:spPr>
      </p:cxnSp>
      <p:pic>
        <p:nvPicPr>
          <p:cNvPr id="266" name="Google Shape;266;p83"/>
          <p:cNvPicPr preferRelativeResize="0"/>
          <p:nvPr/>
        </p:nvPicPr>
        <p:blipFill rotWithShape="1">
          <a:blip r:embed="rId2">
            <a:alphaModFix/>
          </a:blip>
          <a:srcRect b="24088" l="0" r="0" t="0"/>
          <a:stretch/>
        </p:blipFill>
        <p:spPr>
          <a:xfrm>
            <a:off x="7523136" y="712946"/>
            <a:ext cx="1239864" cy="277654"/>
          </a:xfrm>
          <a:prstGeom prst="rect">
            <a:avLst/>
          </a:prstGeom>
          <a:noFill/>
          <a:ln>
            <a:noFill/>
          </a:ln>
        </p:spPr>
      </p:pic>
      <p:sp>
        <p:nvSpPr>
          <p:cNvPr id="267" name="Google Shape;267;p83"/>
          <p:cNvSpPr txBox="1"/>
          <p:nvPr/>
        </p:nvSpPr>
        <p:spPr>
          <a:xfrm>
            <a:off x="381000" y="6391354"/>
            <a:ext cx="876300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All Rights Reserved © Professional Management Academy</a:t>
            </a:r>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8" name="Shape 268"/>
        <p:cNvGrpSpPr/>
        <p:nvPr/>
      </p:nvGrpSpPr>
      <p:grpSpPr>
        <a:xfrm>
          <a:off x="0" y="0"/>
          <a:ext cx="0" cy="0"/>
          <a:chOff x="0" y="0"/>
          <a:chExt cx="0" cy="0"/>
        </a:xfrm>
      </p:grpSpPr>
      <p:pic>
        <p:nvPicPr>
          <p:cNvPr id="269" name="Google Shape;269;p85"/>
          <p:cNvPicPr preferRelativeResize="0"/>
          <p:nvPr/>
        </p:nvPicPr>
        <p:blipFill rotWithShape="1">
          <a:blip r:embed="rId2">
            <a:alphaModFix/>
          </a:blip>
          <a:srcRect b="19478" l="0" r="0" t="40508"/>
          <a:stretch/>
        </p:blipFill>
        <p:spPr>
          <a:xfrm>
            <a:off x="0" y="1885198"/>
            <a:ext cx="9144000" cy="2586790"/>
          </a:xfrm>
          <a:prstGeom prst="rect">
            <a:avLst/>
          </a:prstGeom>
          <a:noFill/>
          <a:ln>
            <a:noFill/>
          </a:ln>
        </p:spPr>
      </p:pic>
      <p:sp>
        <p:nvSpPr>
          <p:cNvPr id="270" name="Google Shape;270;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73" name="Google Shape;273;p85"/>
          <p:cNvSpPr txBox="1"/>
          <p:nvPr/>
        </p:nvSpPr>
        <p:spPr>
          <a:xfrm>
            <a:off x="2711034" y="2883296"/>
            <a:ext cx="4270375"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Trebuchet MS"/>
                <a:ea typeface="Trebuchet MS"/>
                <a:cs typeface="Trebuchet MS"/>
                <a:sym typeface="Trebuchet MS"/>
              </a:rPr>
              <a:t>www.pma.edu.vn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rebuchet MS"/>
                <a:ea typeface="Trebuchet MS"/>
                <a:cs typeface="Trebuchet MS"/>
                <a:sym typeface="Trebuchet MS"/>
              </a:rPr>
              <a:t> cuong.phung@pma.edu.vn | 093 456 0036</a:t>
            </a:r>
            <a:endParaRPr b="1" i="0" sz="1200" u="none" cap="none" strike="noStrike">
              <a:solidFill>
                <a:schemeClr val="lt1"/>
              </a:solidFill>
              <a:latin typeface="Trebuchet MS"/>
              <a:ea typeface="Trebuchet MS"/>
              <a:cs typeface="Trebuchet MS"/>
              <a:sym typeface="Trebuchet MS"/>
            </a:endParaRPr>
          </a:p>
        </p:txBody>
      </p:sp>
      <p:grpSp>
        <p:nvGrpSpPr>
          <p:cNvPr id="274" name="Google Shape;274;p85"/>
          <p:cNvGrpSpPr/>
          <p:nvPr/>
        </p:nvGrpSpPr>
        <p:grpSpPr>
          <a:xfrm>
            <a:off x="1163638" y="4124325"/>
            <a:ext cx="6819900" cy="757238"/>
            <a:chOff x="733" y="3085"/>
            <a:chExt cx="4296" cy="477"/>
          </a:xfrm>
        </p:grpSpPr>
        <p:sp>
          <p:nvSpPr>
            <p:cNvPr id="275" name="Google Shape;275;p85"/>
            <p:cNvSpPr/>
            <p:nvPr/>
          </p:nvSpPr>
          <p:spPr>
            <a:xfrm>
              <a:off x="496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6" name="Google Shape;276;p85"/>
            <p:cNvSpPr/>
            <p:nvPr/>
          </p:nvSpPr>
          <p:spPr>
            <a:xfrm>
              <a:off x="496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7" name="Google Shape;277;p85"/>
            <p:cNvSpPr/>
            <p:nvPr/>
          </p:nvSpPr>
          <p:spPr>
            <a:xfrm>
              <a:off x="496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8" name="Google Shape;278;p85"/>
            <p:cNvSpPr/>
            <p:nvPr/>
          </p:nvSpPr>
          <p:spPr>
            <a:xfrm>
              <a:off x="496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9" name="Google Shape;279;p85"/>
            <p:cNvSpPr/>
            <p:nvPr/>
          </p:nvSpPr>
          <p:spPr>
            <a:xfrm>
              <a:off x="4823"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0" name="Google Shape;280;p85"/>
            <p:cNvSpPr/>
            <p:nvPr/>
          </p:nvSpPr>
          <p:spPr>
            <a:xfrm>
              <a:off x="4823"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1" name="Google Shape;281;p85"/>
            <p:cNvSpPr/>
            <p:nvPr/>
          </p:nvSpPr>
          <p:spPr>
            <a:xfrm>
              <a:off x="4823"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2" name="Google Shape;282;p85"/>
            <p:cNvSpPr/>
            <p:nvPr/>
          </p:nvSpPr>
          <p:spPr>
            <a:xfrm>
              <a:off x="4823"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3" name="Google Shape;283;p85"/>
            <p:cNvSpPr/>
            <p:nvPr/>
          </p:nvSpPr>
          <p:spPr>
            <a:xfrm>
              <a:off x="4687"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4" name="Google Shape;284;p85"/>
            <p:cNvSpPr/>
            <p:nvPr/>
          </p:nvSpPr>
          <p:spPr>
            <a:xfrm>
              <a:off x="4687"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5" name="Google Shape;285;p85"/>
            <p:cNvSpPr/>
            <p:nvPr/>
          </p:nvSpPr>
          <p:spPr>
            <a:xfrm>
              <a:off x="4687"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6" name="Google Shape;286;p85"/>
            <p:cNvSpPr/>
            <p:nvPr/>
          </p:nvSpPr>
          <p:spPr>
            <a:xfrm>
              <a:off x="4687"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7" name="Google Shape;287;p85"/>
            <p:cNvSpPr/>
            <p:nvPr/>
          </p:nvSpPr>
          <p:spPr>
            <a:xfrm>
              <a:off x="455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8" name="Google Shape;288;p85"/>
            <p:cNvSpPr/>
            <p:nvPr/>
          </p:nvSpPr>
          <p:spPr>
            <a:xfrm>
              <a:off x="455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9" name="Google Shape;289;p85"/>
            <p:cNvSpPr/>
            <p:nvPr/>
          </p:nvSpPr>
          <p:spPr>
            <a:xfrm>
              <a:off x="455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0" name="Google Shape;290;p85"/>
            <p:cNvSpPr/>
            <p:nvPr/>
          </p:nvSpPr>
          <p:spPr>
            <a:xfrm>
              <a:off x="455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p85"/>
            <p:cNvSpPr/>
            <p:nvPr/>
          </p:nvSpPr>
          <p:spPr>
            <a:xfrm>
              <a:off x="4414"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2" name="Google Shape;292;p85"/>
            <p:cNvSpPr/>
            <p:nvPr/>
          </p:nvSpPr>
          <p:spPr>
            <a:xfrm>
              <a:off x="4414"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3" name="Google Shape;293;p85"/>
            <p:cNvSpPr/>
            <p:nvPr/>
          </p:nvSpPr>
          <p:spPr>
            <a:xfrm>
              <a:off x="4414"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4" name="Google Shape;294;p85"/>
            <p:cNvSpPr/>
            <p:nvPr/>
          </p:nvSpPr>
          <p:spPr>
            <a:xfrm>
              <a:off x="4414"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5" name="Google Shape;295;p85"/>
            <p:cNvSpPr/>
            <p:nvPr/>
          </p:nvSpPr>
          <p:spPr>
            <a:xfrm>
              <a:off x="4277"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6" name="Google Shape;296;p85"/>
            <p:cNvSpPr/>
            <p:nvPr/>
          </p:nvSpPr>
          <p:spPr>
            <a:xfrm>
              <a:off x="4277"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7" name="Google Shape;297;p85"/>
            <p:cNvSpPr/>
            <p:nvPr/>
          </p:nvSpPr>
          <p:spPr>
            <a:xfrm>
              <a:off x="4277"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8" name="Google Shape;298;p85"/>
            <p:cNvSpPr/>
            <p:nvPr/>
          </p:nvSpPr>
          <p:spPr>
            <a:xfrm>
              <a:off x="4277"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9" name="Google Shape;299;p85"/>
            <p:cNvSpPr/>
            <p:nvPr/>
          </p:nvSpPr>
          <p:spPr>
            <a:xfrm>
              <a:off x="414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0" name="Google Shape;300;p85"/>
            <p:cNvSpPr/>
            <p:nvPr/>
          </p:nvSpPr>
          <p:spPr>
            <a:xfrm>
              <a:off x="414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1" name="Google Shape;301;p85"/>
            <p:cNvSpPr/>
            <p:nvPr/>
          </p:nvSpPr>
          <p:spPr>
            <a:xfrm>
              <a:off x="414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2" name="Google Shape;302;p85"/>
            <p:cNvSpPr/>
            <p:nvPr/>
          </p:nvSpPr>
          <p:spPr>
            <a:xfrm>
              <a:off x="414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3" name="Google Shape;303;p85"/>
            <p:cNvSpPr/>
            <p:nvPr/>
          </p:nvSpPr>
          <p:spPr>
            <a:xfrm>
              <a:off x="400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p85"/>
            <p:cNvSpPr/>
            <p:nvPr/>
          </p:nvSpPr>
          <p:spPr>
            <a:xfrm>
              <a:off x="400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5" name="Google Shape;305;p85"/>
            <p:cNvSpPr/>
            <p:nvPr/>
          </p:nvSpPr>
          <p:spPr>
            <a:xfrm>
              <a:off x="400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6" name="Google Shape;306;p85"/>
            <p:cNvSpPr/>
            <p:nvPr/>
          </p:nvSpPr>
          <p:spPr>
            <a:xfrm>
              <a:off x="400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7" name="Google Shape;307;p85"/>
            <p:cNvSpPr/>
            <p:nvPr/>
          </p:nvSpPr>
          <p:spPr>
            <a:xfrm>
              <a:off x="3868"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8" name="Google Shape;308;p85"/>
            <p:cNvSpPr/>
            <p:nvPr/>
          </p:nvSpPr>
          <p:spPr>
            <a:xfrm>
              <a:off x="3868"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9" name="Google Shape;309;p85"/>
            <p:cNvSpPr/>
            <p:nvPr/>
          </p:nvSpPr>
          <p:spPr>
            <a:xfrm>
              <a:off x="3868"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0" name="Google Shape;310;p85"/>
            <p:cNvSpPr/>
            <p:nvPr/>
          </p:nvSpPr>
          <p:spPr>
            <a:xfrm>
              <a:off x="3868"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1" name="Google Shape;311;p85"/>
            <p:cNvSpPr/>
            <p:nvPr/>
          </p:nvSpPr>
          <p:spPr>
            <a:xfrm>
              <a:off x="3732"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2" name="Google Shape;312;p85"/>
            <p:cNvSpPr/>
            <p:nvPr/>
          </p:nvSpPr>
          <p:spPr>
            <a:xfrm>
              <a:off x="3732"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3" name="Google Shape;313;p85"/>
            <p:cNvSpPr/>
            <p:nvPr/>
          </p:nvSpPr>
          <p:spPr>
            <a:xfrm>
              <a:off x="3732"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4" name="Google Shape;314;p85"/>
            <p:cNvSpPr/>
            <p:nvPr/>
          </p:nvSpPr>
          <p:spPr>
            <a:xfrm>
              <a:off x="3732"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5" name="Google Shape;315;p85"/>
            <p:cNvSpPr/>
            <p:nvPr/>
          </p:nvSpPr>
          <p:spPr>
            <a:xfrm>
              <a:off x="3596"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6" name="Google Shape;316;p85"/>
            <p:cNvSpPr/>
            <p:nvPr/>
          </p:nvSpPr>
          <p:spPr>
            <a:xfrm>
              <a:off x="3596"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7" name="Google Shape;317;p85"/>
            <p:cNvSpPr/>
            <p:nvPr/>
          </p:nvSpPr>
          <p:spPr>
            <a:xfrm>
              <a:off x="3596"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8" name="Google Shape;318;p85"/>
            <p:cNvSpPr/>
            <p:nvPr/>
          </p:nvSpPr>
          <p:spPr>
            <a:xfrm>
              <a:off x="3596"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9" name="Google Shape;319;p85"/>
            <p:cNvSpPr/>
            <p:nvPr/>
          </p:nvSpPr>
          <p:spPr>
            <a:xfrm>
              <a:off x="3460"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0" name="Google Shape;320;p85"/>
            <p:cNvSpPr/>
            <p:nvPr/>
          </p:nvSpPr>
          <p:spPr>
            <a:xfrm>
              <a:off x="3460"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1" name="Google Shape;321;p85"/>
            <p:cNvSpPr/>
            <p:nvPr/>
          </p:nvSpPr>
          <p:spPr>
            <a:xfrm>
              <a:off x="3460"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2" name="Google Shape;322;p85"/>
            <p:cNvSpPr/>
            <p:nvPr/>
          </p:nvSpPr>
          <p:spPr>
            <a:xfrm>
              <a:off x="3460"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3" name="Google Shape;323;p85"/>
            <p:cNvSpPr/>
            <p:nvPr/>
          </p:nvSpPr>
          <p:spPr>
            <a:xfrm>
              <a:off x="3323"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4" name="Google Shape;324;p85"/>
            <p:cNvSpPr/>
            <p:nvPr/>
          </p:nvSpPr>
          <p:spPr>
            <a:xfrm>
              <a:off x="3323"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5" name="Google Shape;325;p85"/>
            <p:cNvSpPr/>
            <p:nvPr/>
          </p:nvSpPr>
          <p:spPr>
            <a:xfrm>
              <a:off x="3323"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6" name="Google Shape;326;p85"/>
            <p:cNvSpPr/>
            <p:nvPr/>
          </p:nvSpPr>
          <p:spPr>
            <a:xfrm>
              <a:off x="3323"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7" name="Google Shape;327;p85"/>
            <p:cNvSpPr/>
            <p:nvPr/>
          </p:nvSpPr>
          <p:spPr>
            <a:xfrm>
              <a:off x="3187"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8" name="Google Shape;328;p85"/>
            <p:cNvSpPr/>
            <p:nvPr/>
          </p:nvSpPr>
          <p:spPr>
            <a:xfrm>
              <a:off x="3187"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9" name="Google Shape;329;p85"/>
            <p:cNvSpPr/>
            <p:nvPr/>
          </p:nvSpPr>
          <p:spPr>
            <a:xfrm>
              <a:off x="3187"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0" name="Google Shape;330;p85"/>
            <p:cNvSpPr/>
            <p:nvPr/>
          </p:nvSpPr>
          <p:spPr>
            <a:xfrm>
              <a:off x="3187"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1" name="Google Shape;331;p85"/>
            <p:cNvSpPr/>
            <p:nvPr/>
          </p:nvSpPr>
          <p:spPr>
            <a:xfrm>
              <a:off x="305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2" name="Google Shape;332;p85"/>
            <p:cNvSpPr/>
            <p:nvPr/>
          </p:nvSpPr>
          <p:spPr>
            <a:xfrm>
              <a:off x="305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3" name="Google Shape;333;p85"/>
            <p:cNvSpPr/>
            <p:nvPr/>
          </p:nvSpPr>
          <p:spPr>
            <a:xfrm>
              <a:off x="305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4" name="Google Shape;334;p85"/>
            <p:cNvSpPr/>
            <p:nvPr/>
          </p:nvSpPr>
          <p:spPr>
            <a:xfrm>
              <a:off x="305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5" name="Google Shape;335;p85"/>
            <p:cNvSpPr/>
            <p:nvPr/>
          </p:nvSpPr>
          <p:spPr>
            <a:xfrm>
              <a:off x="291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6" name="Google Shape;336;p85"/>
            <p:cNvSpPr/>
            <p:nvPr/>
          </p:nvSpPr>
          <p:spPr>
            <a:xfrm>
              <a:off x="291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7" name="Google Shape;337;p85"/>
            <p:cNvSpPr/>
            <p:nvPr/>
          </p:nvSpPr>
          <p:spPr>
            <a:xfrm>
              <a:off x="291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8" name="Google Shape;338;p85"/>
            <p:cNvSpPr/>
            <p:nvPr/>
          </p:nvSpPr>
          <p:spPr>
            <a:xfrm>
              <a:off x="291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9" name="Google Shape;339;p85"/>
            <p:cNvSpPr/>
            <p:nvPr/>
          </p:nvSpPr>
          <p:spPr>
            <a:xfrm>
              <a:off x="2777" y="3085"/>
              <a:ext cx="70"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0" name="Google Shape;340;p85"/>
            <p:cNvSpPr/>
            <p:nvPr/>
          </p:nvSpPr>
          <p:spPr>
            <a:xfrm>
              <a:off x="2777" y="3221"/>
              <a:ext cx="70"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1" name="Google Shape;341;p85"/>
            <p:cNvSpPr/>
            <p:nvPr/>
          </p:nvSpPr>
          <p:spPr>
            <a:xfrm>
              <a:off x="2777" y="3357"/>
              <a:ext cx="70"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2" name="Google Shape;342;p85"/>
            <p:cNvSpPr/>
            <p:nvPr/>
          </p:nvSpPr>
          <p:spPr>
            <a:xfrm>
              <a:off x="2777" y="3494"/>
              <a:ext cx="70"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3" name="Google Shape;343;p85"/>
            <p:cNvSpPr/>
            <p:nvPr/>
          </p:nvSpPr>
          <p:spPr>
            <a:xfrm>
              <a:off x="2641"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4" name="Google Shape;344;p85"/>
            <p:cNvSpPr/>
            <p:nvPr/>
          </p:nvSpPr>
          <p:spPr>
            <a:xfrm>
              <a:off x="2641"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5" name="Google Shape;345;p85"/>
            <p:cNvSpPr/>
            <p:nvPr/>
          </p:nvSpPr>
          <p:spPr>
            <a:xfrm>
              <a:off x="2641"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6" name="Google Shape;346;p85"/>
            <p:cNvSpPr/>
            <p:nvPr/>
          </p:nvSpPr>
          <p:spPr>
            <a:xfrm>
              <a:off x="2641"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7" name="Google Shape;347;p85"/>
            <p:cNvSpPr/>
            <p:nvPr/>
          </p:nvSpPr>
          <p:spPr>
            <a:xfrm>
              <a:off x="250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8" name="Google Shape;348;p85"/>
            <p:cNvSpPr/>
            <p:nvPr/>
          </p:nvSpPr>
          <p:spPr>
            <a:xfrm>
              <a:off x="250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9" name="Google Shape;349;p85"/>
            <p:cNvSpPr/>
            <p:nvPr/>
          </p:nvSpPr>
          <p:spPr>
            <a:xfrm>
              <a:off x="250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0" name="Google Shape;350;p85"/>
            <p:cNvSpPr/>
            <p:nvPr/>
          </p:nvSpPr>
          <p:spPr>
            <a:xfrm>
              <a:off x="250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1" name="Google Shape;351;p85"/>
            <p:cNvSpPr/>
            <p:nvPr/>
          </p:nvSpPr>
          <p:spPr>
            <a:xfrm>
              <a:off x="2369"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2" name="Google Shape;352;p85"/>
            <p:cNvSpPr/>
            <p:nvPr/>
          </p:nvSpPr>
          <p:spPr>
            <a:xfrm>
              <a:off x="2369"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3" name="Google Shape;353;p85"/>
            <p:cNvSpPr/>
            <p:nvPr/>
          </p:nvSpPr>
          <p:spPr>
            <a:xfrm>
              <a:off x="2369"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4" name="Google Shape;354;p85"/>
            <p:cNvSpPr/>
            <p:nvPr/>
          </p:nvSpPr>
          <p:spPr>
            <a:xfrm>
              <a:off x="2369"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5" name="Google Shape;355;p85"/>
            <p:cNvSpPr/>
            <p:nvPr/>
          </p:nvSpPr>
          <p:spPr>
            <a:xfrm>
              <a:off x="2233"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6" name="Google Shape;356;p85"/>
            <p:cNvSpPr/>
            <p:nvPr/>
          </p:nvSpPr>
          <p:spPr>
            <a:xfrm>
              <a:off x="2233"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7" name="Google Shape;357;p85"/>
            <p:cNvSpPr/>
            <p:nvPr/>
          </p:nvSpPr>
          <p:spPr>
            <a:xfrm>
              <a:off x="2233"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8" name="Google Shape;358;p85"/>
            <p:cNvSpPr/>
            <p:nvPr/>
          </p:nvSpPr>
          <p:spPr>
            <a:xfrm>
              <a:off x="2233"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9" name="Google Shape;359;p85"/>
            <p:cNvSpPr/>
            <p:nvPr/>
          </p:nvSpPr>
          <p:spPr>
            <a:xfrm>
              <a:off x="2096"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0" name="Google Shape;360;p85"/>
            <p:cNvSpPr/>
            <p:nvPr/>
          </p:nvSpPr>
          <p:spPr>
            <a:xfrm>
              <a:off x="2096"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1" name="Google Shape;361;p85"/>
            <p:cNvSpPr/>
            <p:nvPr/>
          </p:nvSpPr>
          <p:spPr>
            <a:xfrm>
              <a:off x="2096"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2" name="Google Shape;362;p85"/>
            <p:cNvSpPr/>
            <p:nvPr/>
          </p:nvSpPr>
          <p:spPr>
            <a:xfrm>
              <a:off x="2096"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3" name="Google Shape;363;p85"/>
            <p:cNvSpPr/>
            <p:nvPr/>
          </p:nvSpPr>
          <p:spPr>
            <a:xfrm>
              <a:off x="1960"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4" name="Google Shape;364;p85"/>
            <p:cNvSpPr/>
            <p:nvPr/>
          </p:nvSpPr>
          <p:spPr>
            <a:xfrm>
              <a:off x="1960"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5" name="Google Shape;365;p85"/>
            <p:cNvSpPr/>
            <p:nvPr/>
          </p:nvSpPr>
          <p:spPr>
            <a:xfrm>
              <a:off x="1960"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6" name="Google Shape;366;p85"/>
            <p:cNvSpPr/>
            <p:nvPr/>
          </p:nvSpPr>
          <p:spPr>
            <a:xfrm>
              <a:off x="1960"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7" name="Google Shape;367;p85"/>
            <p:cNvSpPr/>
            <p:nvPr/>
          </p:nvSpPr>
          <p:spPr>
            <a:xfrm>
              <a:off x="1824"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8" name="Google Shape;368;p85"/>
            <p:cNvSpPr/>
            <p:nvPr/>
          </p:nvSpPr>
          <p:spPr>
            <a:xfrm>
              <a:off x="1824"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9" name="Google Shape;369;p85"/>
            <p:cNvSpPr/>
            <p:nvPr/>
          </p:nvSpPr>
          <p:spPr>
            <a:xfrm>
              <a:off x="1824"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0" name="Google Shape;370;p85"/>
            <p:cNvSpPr/>
            <p:nvPr/>
          </p:nvSpPr>
          <p:spPr>
            <a:xfrm>
              <a:off x="1824"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1" name="Google Shape;371;p85"/>
            <p:cNvSpPr/>
            <p:nvPr/>
          </p:nvSpPr>
          <p:spPr>
            <a:xfrm>
              <a:off x="1688"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2" name="Google Shape;372;p85"/>
            <p:cNvSpPr/>
            <p:nvPr/>
          </p:nvSpPr>
          <p:spPr>
            <a:xfrm>
              <a:off x="1688"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3" name="Google Shape;373;p85"/>
            <p:cNvSpPr/>
            <p:nvPr/>
          </p:nvSpPr>
          <p:spPr>
            <a:xfrm>
              <a:off x="1688"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4" name="Google Shape;374;p85"/>
            <p:cNvSpPr/>
            <p:nvPr/>
          </p:nvSpPr>
          <p:spPr>
            <a:xfrm>
              <a:off x="1688"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5" name="Google Shape;375;p85"/>
            <p:cNvSpPr/>
            <p:nvPr/>
          </p:nvSpPr>
          <p:spPr>
            <a:xfrm>
              <a:off x="1551"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6" name="Google Shape;376;p85"/>
            <p:cNvSpPr/>
            <p:nvPr/>
          </p:nvSpPr>
          <p:spPr>
            <a:xfrm>
              <a:off x="1551"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7" name="Google Shape;377;p85"/>
            <p:cNvSpPr/>
            <p:nvPr/>
          </p:nvSpPr>
          <p:spPr>
            <a:xfrm>
              <a:off x="1551"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8" name="Google Shape;378;p85"/>
            <p:cNvSpPr/>
            <p:nvPr/>
          </p:nvSpPr>
          <p:spPr>
            <a:xfrm>
              <a:off x="1551"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9" name="Google Shape;379;p85"/>
            <p:cNvSpPr/>
            <p:nvPr/>
          </p:nvSpPr>
          <p:spPr>
            <a:xfrm>
              <a:off x="1415"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0" name="Google Shape;380;p85"/>
            <p:cNvSpPr/>
            <p:nvPr/>
          </p:nvSpPr>
          <p:spPr>
            <a:xfrm>
              <a:off x="1415"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1" name="Google Shape;381;p85"/>
            <p:cNvSpPr/>
            <p:nvPr/>
          </p:nvSpPr>
          <p:spPr>
            <a:xfrm>
              <a:off x="1415"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2" name="Google Shape;382;p85"/>
            <p:cNvSpPr/>
            <p:nvPr/>
          </p:nvSpPr>
          <p:spPr>
            <a:xfrm>
              <a:off x="1415"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3" name="Google Shape;383;p85"/>
            <p:cNvSpPr/>
            <p:nvPr/>
          </p:nvSpPr>
          <p:spPr>
            <a:xfrm>
              <a:off x="1278"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4" name="Google Shape;384;p85"/>
            <p:cNvSpPr/>
            <p:nvPr/>
          </p:nvSpPr>
          <p:spPr>
            <a:xfrm>
              <a:off x="1278"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5" name="Google Shape;385;p85"/>
            <p:cNvSpPr/>
            <p:nvPr/>
          </p:nvSpPr>
          <p:spPr>
            <a:xfrm>
              <a:off x="1278"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6" name="Google Shape;386;p85"/>
            <p:cNvSpPr/>
            <p:nvPr/>
          </p:nvSpPr>
          <p:spPr>
            <a:xfrm>
              <a:off x="1278"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7" name="Google Shape;387;p85"/>
            <p:cNvSpPr/>
            <p:nvPr/>
          </p:nvSpPr>
          <p:spPr>
            <a:xfrm>
              <a:off x="1142"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8" name="Google Shape;388;p85"/>
            <p:cNvSpPr/>
            <p:nvPr/>
          </p:nvSpPr>
          <p:spPr>
            <a:xfrm>
              <a:off x="1142"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9" name="Google Shape;389;p85"/>
            <p:cNvSpPr/>
            <p:nvPr/>
          </p:nvSpPr>
          <p:spPr>
            <a:xfrm>
              <a:off x="1142"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0" name="Google Shape;390;p85"/>
            <p:cNvSpPr/>
            <p:nvPr/>
          </p:nvSpPr>
          <p:spPr>
            <a:xfrm>
              <a:off x="1142"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1" name="Google Shape;391;p85"/>
            <p:cNvSpPr/>
            <p:nvPr/>
          </p:nvSpPr>
          <p:spPr>
            <a:xfrm>
              <a:off x="1005" y="3085"/>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2" name="Google Shape;392;p85"/>
            <p:cNvSpPr/>
            <p:nvPr/>
          </p:nvSpPr>
          <p:spPr>
            <a:xfrm>
              <a:off x="1005" y="3221"/>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3" name="Google Shape;393;p85"/>
            <p:cNvSpPr/>
            <p:nvPr/>
          </p:nvSpPr>
          <p:spPr>
            <a:xfrm>
              <a:off x="1005" y="3357"/>
              <a:ext cx="69"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4" name="Google Shape;394;p85"/>
            <p:cNvSpPr/>
            <p:nvPr/>
          </p:nvSpPr>
          <p:spPr>
            <a:xfrm>
              <a:off x="1005" y="3494"/>
              <a:ext cx="69"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5" name="Google Shape;395;p85"/>
            <p:cNvSpPr/>
            <p:nvPr/>
          </p:nvSpPr>
          <p:spPr>
            <a:xfrm>
              <a:off x="869"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6" name="Google Shape;396;p85"/>
            <p:cNvSpPr/>
            <p:nvPr/>
          </p:nvSpPr>
          <p:spPr>
            <a:xfrm>
              <a:off x="869"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7" name="Google Shape;397;p85"/>
            <p:cNvSpPr/>
            <p:nvPr/>
          </p:nvSpPr>
          <p:spPr>
            <a:xfrm>
              <a:off x="869"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8" name="Google Shape;398;p85"/>
            <p:cNvSpPr/>
            <p:nvPr/>
          </p:nvSpPr>
          <p:spPr>
            <a:xfrm>
              <a:off x="869"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9" name="Google Shape;399;p85"/>
            <p:cNvSpPr/>
            <p:nvPr/>
          </p:nvSpPr>
          <p:spPr>
            <a:xfrm>
              <a:off x="733" y="3085"/>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0" name="Google Shape;400;p85"/>
            <p:cNvSpPr/>
            <p:nvPr/>
          </p:nvSpPr>
          <p:spPr>
            <a:xfrm>
              <a:off x="733" y="3221"/>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1" name="Google Shape;401;p85"/>
            <p:cNvSpPr/>
            <p:nvPr/>
          </p:nvSpPr>
          <p:spPr>
            <a:xfrm>
              <a:off x="733" y="3357"/>
              <a:ext cx="68" cy="69"/>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2" name="Google Shape;402;p85"/>
            <p:cNvSpPr/>
            <p:nvPr/>
          </p:nvSpPr>
          <p:spPr>
            <a:xfrm>
              <a:off x="733" y="3494"/>
              <a:ext cx="68" cy="68"/>
            </a:xfrm>
            <a:prstGeom prst="ellipse">
              <a:avLst/>
            </a:prstGeom>
            <a:solidFill>
              <a:srgbClr val="858585">
                <a:alpha val="800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03" name="Shape 403"/>
        <p:cNvGrpSpPr/>
        <p:nvPr/>
      </p:nvGrpSpPr>
      <p:grpSpPr>
        <a:xfrm>
          <a:off x="0" y="0"/>
          <a:ext cx="0" cy="0"/>
          <a:chOff x="0" y="0"/>
          <a:chExt cx="0" cy="0"/>
        </a:xfrm>
      </p:grpSpPr>
      <p:sp>
        <p:nvSpPr>
          <p:cNvPr id="404" name="Google Shape;404;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5" name="Google Shape;405;p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6" name="Google Shape;406;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 June 2009</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7" name="Shape 407"/>
        <p:cNvGrpSpPr/>
        <p:nvPr/>
      </p:nvGrpSpPr>
      <p:grpSpPr>
        <a:xfrm>
          <a:off x="0" y="0"/>
          <a:ext cx="0" cy="0"/>
          <a:chOff x="0" y="0"/>
          <a:chExt cx="0" cy="0"/>
        </a:xfrm>
      </p:grpSpPr>
      <p:sp>
        <p:nvSpPr>
          <p:cNvPr id="408" name="Google Shape;408;p8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9" name="Google Shape;409;p8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10" name="Google Shape;410;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1" name="Google Shape;411;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2" name="Google Shape;412;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3" name="Shape 413"/>
        <p:cNvGrpSpPr/>
        <p:nvPr/>
      </p:nvGrpSpPr>
      <p:grpSpPr>
        <a:xfrm>
          <a:off x="0" y="0"/>
          <a:ext cx="0" cy="0"/>
          <a:chOff x="0" y="0"/>
          <a:chExt cx="0" cy="0"/>
        </a:xfrm>
      </p:grpSpPr>
      <p:sp>
        <p:nvSpPr>
          <p:cNvPr id="414" name="Google Shape;414;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5" name="Google Shape;415;p8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6" name="Google Shape;416;p8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17" name="Google Shape;417;p8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8" name="Google Shape;418;p8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19" name="Google Shape;419;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0" name="Google Shape;420;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1" name="Google Shape;421;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2" name="Shape 422"/>
        <p:cNvGrpSpPr/>
        <p:nvPr/>
      </p:nvGrpSpPr>
      <p:grpSpPr>
        <a:xfrm>
          <a:off x="0" y="0"/>
          <a:ext cx="0" cy="0"/>
          <a:chOff x="0" y="0"/>
          <a:chExt cx="0" cy="0"/>
        </a:xfrm>
      </p:grpSpPr>
      <p:sp>
        <p:nvSpPr>
          <p:cNvPr id="423" name="Google Shape;423;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4" name="Google Shape;424;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5" name="Google Shape;425;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6" name="Google Shape;426;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7" name="Shape 427"/>
        <p:cNvGrpSpPr/>
        <p:nvPr/>
      </p:nvGrpSpPr>
      <p:grpSpPr>
        <a:xfrm>
          <a:off x="0" y="0"/>
          <a:ext cx="0" cy="0"/>
          <a:chOff x="0" y="0"/>
          <a:chExt cx="0" cy="0"/>
        </a:xfrm>
      </p:grpSpPr>
      <p:sp>
        <p:nvSpPr>
          <p:cNvPr id="428" name="Google Shape;428;p9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9" name="Google Shape;429;p9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0" name="Google Shape;430;p9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31" name="Google Shape;431;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2" name="Google Shape;432;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3" name="Google Shape;433;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4" name="Shape 434"/>
        <p:cNvGrpSpPr/>
        <p:nvPr/>
      </p:nvGrpSpPr>
      <p:grpSpPr>
        <a:xfrm>
          <a:off x="0" y="0"/>
          <a:ext cx="0" cy="0"/>
          <a:chOff x="0" y="0"/>
          <a:chExt cx="0" cy="0"/>
        </a:xfrm>
      </p:grpSpPr>
      <p:sp>
        <p:nvSpPr>
          <p:cNvPr id="435" name="Google Shape;435;p9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6" name="Google Shape;436;p91"/>
          <p:cNvSpPr/>
          <p:nvPr>
            <p:ph idx="2" type="pic"/>
          </p:nvPr>
        </p:nvSpPr>
        <p:spPr>
          <a:xfrm>
            <a:off x="1792288" y="612775"/>
            <a:ext cx="5486400" cy="4114800"/>
          </a:xfrm>
          <a:prstGeom prst="rect">
            <a:avLst/>
          </a:prstGeom>
          <a:noFill/>
          <a:ln>
            <a:noFill/>
          </a:ln>
        </p:spPr>
      </p:sp>
      <p:sp>
        <p:nvSpPr>
          <p:cNvPr id="437" name="Google Shape;437;p9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38" name="Google Shape;438;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9" name="Google Shape;439;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0" name="Google Shape;440;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1"/>
          <p:cNvSpPr txBox="1"/>
          <p:nvPr>
            <p:ph type="ctrTitle"/>
          </p:nvPr>
        </p:nvSpPr>
        <p:spPr>
          <a:xfrm>
            <a:off x="533400" y="2035175"/>
            <a:ext cx="7772400" cy="147002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000"/>
              <a:buFont typeface="Trebuchet MS"/>
              <a:buNone/>
            </a:pPr>
            <a:r>
              <a:rPr lang="en-US"/>
              <a:t>Project Risk Management</a:t>
            </a:r>
            <a:endParaRPr/>
          </a:p>
        </p:txBody>
      </p:sp>
      <p:sp>
        <p:nvSpPr>
          <p:cNvPr id="458" name="Google Shape;458;p1"/>
          <p:cNvSpPr txBox="1"/>
          <p:nvPr>
            <p:ph idx="1" type="subTitle"/>
          </p:nvPr>
        </p:nvSpPr>
        <p:spPr>
          <a:xfrm>
            <a:off x="512763" y="3048000"/>
            <a:ext cx="6400800" cy="175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7"/>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Group discussion: Ứng phó với Bão </a:t>
            </a:r>
            <a:endParaRPr sz="3000"/>
          </a:p>
        </p:txBody>
      </p:sp>
      <p:sp>
        <p:nvSpPr>
          <p:cNvPr id="524" name="Google Shape;524;p57"/>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800"/>
              <a:buNone/>
            </a:pPr>
            <a:r>
              <a:rPr lang="en-US" sz="1000">
                <a:latin typeface="Calibri"/>
                <a:ea typeface="Calibri"/>
                <a:cs typeface="Calibri"/>
                <a:sym typeface="Calibri"/>
              </a:rPr>
              <a:t>Dự án xây dựng trong mùa mưa. Đài báo có cơn bão chuẩn bị đổ bộ. Hãy thảo luận các câu hỏi dưới đây :</a:t>
            </a:r>
            <a:endParaRPr sz="1000"/>
          </a:p>
          <a:p>
            <a:pPr indent="-292100" lvl="0" marL="342900" rtl="0" algn="l">
              <a:lnSpc>
                <a:spcPct val="100000"/>
              </a:lnSpc>
              <a:spcBef>
                <a:spcPts val="360"/>
              </a:spcBef>
              <a:spcAft>
                <a:spcPts val="0"/>
              </a:spcAft>
              <a:buClr>
                <a:schemeClr val="dk1"/>
              </a:buClr>
              <a:buSzPts val="1000"/>
              <a:buFont typeface="Calibri"/>
              <a:buAutoNum type="arabicPeriod"/>
            </a:pPr>
            <a:r>
              <a:rPr lang="en-US" sz="1000">
                <a:latin typeface="Calibri"/>
                <a:ea typeface="Calibri"/>
                <a:cs typeface="Calibri"/>
                <a:sym typeface="Calibri"/>
              </a:rPr>
              <a:t>Trước khi bão tới, chúng ta cần làm gì ?</a:t>
            </a:r>
            <a:endParaRPr sz="1000">
              <a:latin typeface="Calibri"/>
              <a:ea typeface="Calibri"/>
              <a:cs typeface="Calibri"/>
              <a:sym typeface="Calibri"/>
            </a:endParaRPr>
          </a:p>
          <a:p>
            <a:pPr indent="0" lvl="0" marL="457200" rtl="0" algn="l">
              <a:lnSpc>
                <a:spcPct val="100000"/>
              </a:lnSpc>
              <a:spcBef>
                <a:spcPts val="360"/>
              </a:spcBef>
              <a:spcAft>
                <a:spcPts val="0"/>
              </a:spcAft>
              <a:buNone/>
            </a:pPr>
            <a:r>
              <a:rPr lang="en-US" sz="1000"/>
              <a:t>Theo dõi thông tin về bão</a:t>
            </a:r>
            <a:endParaRPr sz="1000"/>
          </a:p>
          <a:p>
            <a:pPr indent="0" lvl="0" marL="457200" rtl="0" algn="l">
              <a:lnSpc>
                <a:spcPct val="100000"/>
              </a:lnSpc>
              <a:spcBef>
                <a:spcPts val="360"/>
              </a:spcBef>
              <a:spcAft>
                <a:spcPts val="0"/>
              </a:spcAft>
              <a:buNone/>
            </a:pPr>
            <a:r>
              <a:rPr lang="en-US" sz="1000"/>
              <a:t>Trang bị các trang thiết bị phòng tránh bão</a:t>
            </a:r>
            <a:endParaRPr sz="1000"/>
          </a:p>
          <a:p>
            <a:pPr indent="0" lvl="0" marL="457200" rtl="0" algn="l">
              <a:lnSpc>
                <a:spcPct val="100000"/>
              </a:lnSpc>
              <a:spcBef>
                <a:spcPts val="360"/>
              </a:spcBef>
              <a:spcAft>
                <a:spcPts val="0"/>
              </a:spcAft>
              <a:buNone/>
            </a:pPr>
            <a:r>
              <a:rPr lang="en-US" sz="1000"/>
              <a:t>Lên phương án phòng ngừa (cho nhân viên nghỉ, ràng buộc các vật tư xây dựng tránh bay)</a:t>
            </a:r>
            <a:endParaRPr sz="1000"/>
          </a:p>
          <a:p>
            <a:pPr indent="-292100" lvl="0" marL="342900" rtl="0" algn="l">
              <a:lnSpc>
                <a:spcPct val="100000"/>
              </a:lnSpc>
              <a:spcBef>
                <a:spcPts val="360"/>
              </a:spcBef>
              <a:spcAft>
                <a:spcPts val="0"/>
              </a:spcAft>
              <a:buClr>
                <a:schemeClr val="dk1"/>
              </a:buClr>
              <a:buSzPts val="1000"/>
              <a:buFont typeface="Calibri"/>
              <a:buAutoNum type="arabicPeriod"/>
            </a:pPr>
            <a:r>
              <a:rPr lang="en-US" sz="1000">
                <a:latin typeface="Calibri"/>
                <a:ea typeface="Calibri"/>
                <a:cs typeface="Calibri"/>
                <a:sym typeface="Calibri"/>
              </a:rPr>
              <a:t>Đang triển khai mà bão lớn hơn dự kiến, chúng ta sẽ làm gì  ?</a:t>
            </a:r>
            <a:endParaRPr sz="1000">
              <a:latin typeface="Calibri"/>
              <a:ea typeface="Calibri"/>
              <a:cs typeface="Calibri"/>
              <a:sym typeface="Calibri"/>
            </a:endParaRPr>
          </a:p>
          <a:p>
            <a:pPr indent="-292100" lvl="0" marL="457200" rtl="0" algn="l">
              <a:lnSpc>
                <a:spcPct val="100000"/>
              </a:lnSpc>
              <a:spcBef>
                <a:spcPts val="0"/>
              </a:spcBef>
              <a:spcAft>
                <a:spcPts val="0"/>
              </a:spcAft>
              <a:buSzPts val="1000"/>
              <a:buChar char="-"/>
            </a:pPr>
            <a:r>
              <a:rPr lang="en-US" sz="1000"/>
              <a:t>Con người trên hết, tạm dừng ngay công việc, cho nhân viên về</a:t>
            </a:r>
            <a:endParaRPr sz="1000"/>
          </a:p>
          <a:p>
            <a:pPr indent="-292100" lvl="0" marL="457200" rtl="0" algn="l">
              <a:lnSpc>
                <a:spcPct val="100000"/>
              </a:lnSpc>
              <a:spcBef>
                <a:spcPts val="0"/>
              </a:spcBef>
              <a:spcAft>
                <a:spcPts val="0"/>
              </a:spcAft>
              <a:buSzPts val="1000"/>
              <a:buChar char="-"/>
            </a:pPr>
            <a:r>
              <a:rPr lang="en-US" sz="1000"/>
              <a:t>Theo dõi sát sao diễn biến cơn bão để có kế hoạch xử lý sau bão</a:t>
            </a:r>
            <a:endParaRPr sz="1000"/>
          </a:p>
          <a:p>
            <a:pPr indent="-292100" lvl="0" marL="342900" rtl="0" algn="l">
              <a:lnSpc>
                <a:spcPct val="100000"/>
              </a:lnSpc>
              <a:spcBef>
                <a:spcPts val="360"/>
              </a:spcBef>
              <a:spcAft>
                <a:spcPts val="0"/>
              </a:spcAft>
              <a:buClr>
                <a:schemeClr val="dk1"/>
              </a:buClr>
              <a:buSzPts val="1000"/>
              <a:buFont typeface="Calibri"/>
              <a:buAutoNum type="arabicPeriod"/>
            </a:pPr>
            <a:r>
              <a:rPr lang="en-US" sz="1000">
                <a:latin typeface="Calibri"/>
                <a:ea typeface="Calibri"/>
                <a:cs typeface="Calibri"/>
                <a:sym typeface="Calibri"/>
              </a:rPr>
              <a:t>Trong tình huống xấu nhất, chúng ta sẽ làm gì ? (s</a:t>
            </a:r>
            <a:r>
              <a:rPr lang="en-US" sz="1000"/>
              <a:t>ập dự án)</a:t>
            </a:r>
            <a:endParaRPr sz="1000">
              <a:latin typeface="Calibri"/>
              <a:ea typeface="Calibri"/>
              <a:cs typeface="Calibri"/>
              <a:sym typeface="Calibri"/>
            </a:endParaRPr>
          </a:p>
          <a:p>
            <a:pPr indent="-292100" lvl="0" marL="457200" rtl="0" algn="l">
              <a:lnSpc>
                <a:spcPct val="100000"/>
              </a:lnSpc>
              <a:spcBef>
                <a:spcPts val="0"/>
              </a:spcBef>
              <a:spcAft>
                <a:spcPts val="0"/>
              </a:spcAft>
              <a:buSzPts val="1000"/>
              <a:buChar char="-"/>
            </a:pPr>
            <a:r>
              <a:rPr lang="en-US" sz="1000"/>
              <a:t>Tính thiệt hại/ thất thoát sẽ có &amp; báo cáo </a:t>
            </a:r>
            <a:endParaRPr sz="1000"/>
          </a:p>
          <a:p>
            <a:pPr indent="-292100" lvl="0" marL="457200" rtl="0" algn="l">
              <a:lnSpc>
                <a:spcPct val="100000"/>
              </a:lnSpc>
              <a:spcBef>
                <a:spcPts val="0"/>
              </a:spcBef>
              <a:spcAft>
                <a:spcPts val="0"/>
              </a:spcAft>
              <a:buSzPts val="1000"/>
              <a:buChar char="-"/>
            </a:pPr>
            <a:r>
              <a:rPr lang="en-US" sz="1000"/>
              <a:t>Lên kế hoạch sửa dự án (cải tạo điều chỉnh)</a:t>
            </a:r>
            <a:endParaRPr sz="1000"/>
          </a:p>
          <a:p>
            <a:pPr indent="-292100" lvl="0" marL="457200" rtl="0" algn="l">
              <a:lnSpc>
                <a:spcPct val="100000"/>
              </a:lnSpc>
              <a:spcBef>
                <a:spcPts val="0"/>
              </a:spcBef>
              <a:spcAft>
                <a:spcPts val="0"/>
              </a:spcAft>
              <a:buSzPts val="1000"/>
              <a:buChar char="-"/>
            </a:pPr>
            <a:r>
              <a:t/>
            </a:r>
            <a:endParaRPr sz="1000"/>
          </a:p>
        </p:txBody>
      </p:sp>
      <p:pic>
        <p:nvPicPr>
          <p:cNvPr descr="https://api.time.com/wp-content/uploads/2017/09/hurricane-categories.jpg?w=824&amp;quality=70" id="525" name="Google Shape;525;p57"/>
          <p:cNvPicPr preferRelativeResize="0"/>
          <p:nvPr/>
        </p:nvPicPr>
        <p:blipFill rotWithShape="1">
          <a:blip r:embed="rId3">
            <a:alphaModFix/>
          </a:blip>
          <a:srcRect b="0" l="0" r="0" t="0"/>
          <a:stretch/>
        </p:blipFill>
        <p:spPr>
          <a:xfrm>
            <a:off x="2534795" y="3305175"/>
            <a:ext cx="4074410" cy="2714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6"/>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Group discussion</a:t>
            </a:r>
            <a:endParaRPr sz="3000"/>
          </a:p>
        </p:txBody>
      </p:sp>
      <p:sp>
        <p:nvSpPr>
          <p:cNvPr id="532" name="Google Shape;532;p66"/>
          <p:cNvSpPr/>
          <p:nvPr/>
        </p:nvSpPr>
        <p:spPr>
          <a:xfrm>
            <a:off x="609600" y="4789817"/>
            <a:ext cx="8077200" cy="304800"/>
          </a:xfrm>
          <a:prstGeom prst="homePlate">
            <a:avLst>
              <a:gd fmla="val 50000"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533" name="Google Shape;533;p66"/>
          <p:cNvSpPr/>
          <p:nvPr/>
        </p:nvSpPr>
        <p:spPr>
          <a:xfrm>
            <a:off x="2857500" y="3799217"/>
            <a:ext cx="685800" cy="990600"/>
          </a:xfrm>
          <a:prstGeom prst="downArrow">
            <a:avLst>
              <a:gd fmla="val 50000"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534" name="Google Shape;534;p66"/>
          <p:cNvSpPr/>
          <p:nvPr/>
        </p:nvSpPr>
        <p:spPr>
          <a:xfrm>
            <a:off x="609600" y="5094617"/>
            <a:ext cx="2590800" cy="685800"/>
          </a:xfrm>
          <a:prstGeom prst="curvedUpArrow">
            <a:avLst>
              <a:gd fmla="val 25000" name="adj1"/>
              <a:gd fmla="val 50000" name="adj2"/>
              <a:gd fmla="val 25000" name="adj3"/>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535" name="Google Shape;535;p66"/>
          <p:cNvSpPr/>
          <p:nvPr/>
        </p:nvSpPr>
        <p:spPr>
          <a:xfrm>
            <a:off x="3200400" y="3814894"/>
            <a:ext cx="5410200" cy="974923"/>
          </a:xfrm>
          <a:prstGeom prst="curvedDownArrow">
            <a:avLst>
              <a:gd fmla="val 25000" name="adj1"/>
              <a:gd fmla="val 50000" name="adj2"/>
              <a:gd fmla="val 25000" name="adj3"/>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536" name="Google Shape;536;p66"/>
          <p:cNvSpPr txBox="1"/>
          <p:nvPr/>
        </p:nvSpPr>
        <p:spPr>
          <a:xfrm>
            <a:off x="3543300" y="4272094"/>
            <a:ext cx="19722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Verdana"/>
                <a:ea typeface="Verdana"/>
                <a:cs typeface="Verdana"/>
                <a:sym typeface="Verdana"/>
              </a:rPr>
              <a:t>Contingent Plan</a:t>
            </a:r>
            <a:endParaRPr b="0" i="0" sz="1400" u="none" cap="none" strike="noStrike">
              <a:solidFill>
                <a:srgbClr val="000000"/>
              </a:solidFill>
              <a:latin typeface="Arial"/>
              <a:ea typeface="Arial"/>
              <a:cs typeface="Arial"/>
              <a:sym typeface="Arial"/>
            </a:endParaRPr>
          </a:p>
        </p:txBody>
      </p:sp>
      <p:sp>
        <p:nvSpPr>
          <p:cNvPr id="537" name="Google Shape;537;p66"/>
          <p:cNvSpPr/>
          <p:nvPr/>
        </p:nvSpPr>
        <p:spPr>
          <a:xfrm>
            <a:off x="2705100" y="3129094"/>
            <a:ext cx="1151965" cy="836711"/>
          </a:xfrm>
          <a:prstGeom prst="irregularSeal1">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8" name="Google Shape;538;p66"/>
          <p:cNvSpPr/>
          <p:nvPr/>
        </p:nvSpPr>
        <p:spPr>
          <a:xfrm>
            <a:off x="5867400" y="5094617"/>
            <a:ext cx="2743200" cy="685800"/>
          </a:xfrm>
          <a:prstGeom prst="curvedUpArrow">
            <a:avLst>
              <a:gd fmla="val 25000" name="adj1"/>
              <a:gd fmla="val 50000" name="adj2"/>
              <a:gd fmla="val 25000" name="adj3"/>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Verdana"/>
              <a:ea typeface="Verdana"/>
              <a:cs typeface="Verdana"/>
              <a:sym typeface="Verdana"/>
            </a:endParaRPr>
          </a:p>
        </p:txBody>
      </p:sp>
      <p:sp>
        <p:nvSpPr>
          <p:cNvPr id="539" name="Google Shape;539;p66"/>
          <p:cNvSpPr/>
          <p:nvPr/>
        </p:nvSpPr>
        <p:spPr>
          <a:xfrm>
            <a:off x="3733800" y="2976694"/>
            <a:ext cx="1781735" cy="381000"/>
          </a:xfrm>
          <a:prstGeom prst="rightArrow">
            <a:avLst>
              <a:gd fmla="val 50000"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Residual risk</a:t>
            </a:r>
            <a:endParaRPr b="0" i="0" sz="1400" u="none" cap="none" strike="noStrike">
              <a:solidFill>
                <a:srgbClr val="000000"/>
              </a:solidFill>
              <a:latin typeface="Arial"/>
              <a:ea typeface="Arial"/>
              <a:cs typeface="Arial"/>
              <a:sym typeface="Arial"/>
            </a:endParaRPr>
          </a:p>
        </p:txBody>
      </p:sp>
      <p:sp>
        <p:nvSpPr>
          <p:cNvPr id="540" name="Google Shape;540;p66"/>
          <p:cNvSpPr/>
          <p:nvPr/>
        </p:nvSpPr>
        <p:spPr>
          <a:xfrm>
            <a:off x="3733800" y="3433894"/>
            <a:ext cx="1781735" cy="381000"/>
          </a:xfrm>
          <a:prstGeom prst="rightArrow">
            <a:avLst>
              <a:gd fmla="val 50000"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Secondary risk</a:t>
            </a:r>
            <a:endParaRPr b="0" i="0" sz="1400" u="none" cap="none" strike="noStrike">
              <a:solidFill>
                <a:srgbClr val="000000"/>
              </a:solidFill>
              <a:latin typeface="Arial"/>
              <a:ea typeface="Arial"/>
              <a:cs typeface="Arial"/>
              <a:sym typeface="Arial"/>
            </a:endParaRPr>
          </a:p>
        </p:txBody>
      </p:sp>
      <p:sp>
        <p:nvSpPr>
          <p:cNvPr id="541" name="Google Shape;541;p66"/>
          <p:cNvSpPr txBox="1"/>
          <p:nvPr/>
        </p:nvSpPr>
        <p:spPr>
          <a:xfrm>
            <a:off x="1011165" y="5780417"/>
            <a:ext cx="178766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Response plan </a:t>
            </a:r>
            <a:endParaRPr b="0" i="0" sz="1800" u="none" cap="none" strike="noStrike">
              <a:solidFill>
                <a:schemeClr val="dk1"/>
              </a:solidFill>
              <a:latin typeface="Calibri"/>
              <a:ea typeface="Calibri"/>
              <a:cs typeface="Calibri"/>
              <a:sym typeface="Calibri"/>
            </a:endParaRPr>
          </a:p>
        </p:txBody>
      </p:sp>
      <p:sp>
        <p:nvSpPr>
          <p:cNvPr id="542" name="Google Shape;542;p66"/>
          <p:cNvSpPr txBox="1"/>
          <p:nvPr/>
        </p:nvSpPr>
        <p:spPr>
          <a:xfrm>
            <a:off x="6345165" y="5802868"/>
            <a:ext cx="160813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Fallback plan </a:t>
            </a:r>
            <a:endParaRPr b="0" i="0" sz="1800" u="none" cap="none" strike="noStrike">
              <a:solidFill>
                <a:schemeClr val="dk1"/>
              </a:solidFill>
              <a:latin typeface="Calibri"/>
              <a:ea typeface="Calibri"/>
              <a:cs typeface="Calibri"/>
              <a:sym typeface="Calibri"/>
            </a:endParaRPr>
          </a:p>
        </p:txBody>
      </p:sp>
      <p:sp>
        <p:nvSpPr>
          <p:cNvPr id="543" name="Google Shape;543;p66"/>
          <p:cNvSpPr txBox="1"/>
          <p:nvPr/>
        </p:nvSpPr>
        <p:spPr>
          <a:xfrm>
            <a:off x="533400" y="1313902"/>
            <a:ext cx="7696200" cy="861900"/>
          </a:xfrm>
          <a:prstGeom prst="rect">
            <a:avLst/>
          </a:prstGeom>
          <a:noFill/>
          <a:ln>
            <a:noFill/>
          </a:ln>
        </p:spPr>
        <p:txBody>
          <a:bodyPr anchorCtr="0" anchor="t" bIns="45700" lIns="91425" spcFirstLastPara="1" rIns="91425" wrap="square" tIns="45700">
            <a:spAutoFit/>
          </a:bodyPr>
          <a:lstStyle/>
          <a:p>
            <a:pPr indent="-292100" lvl="0" marL="342900" marR="0" rtl="0" algn="l">
              <a:lnSpc>
                <a:spcPct val="100000"/>
              </a:lnSpc>
              <a:spcBef>
                <a:spcPts val="0"/>
              </a:spcBef>
              <a:spcAft>
                <a:spcPts val="0"/>
              </a:spcAft>
              <a:buClr>
                <a:schemeClr val="dk1"/>
              </a:buClr>
              <a:buSzPts val="1000"/>
              <a:buFont typeface="Calibri"/>
              <a:buAutoNum type="arabicPeriod"/>
            </a:pPr>
            <a:r>
              <a:rPr b="0" i="0" lang="en-US" sz="1000" u="none" cap="none" strike="noStrike">
                <a:solidFill>
                  <a:schemeClr val="dk1"/>
                </a:solidFill>
                <a:latin typeface="Calibri"/>
                <a:ea typeface="Calibri"/>
                <a:cs typeface="Calibri"/>
                <a:sym typeface="Calibri"/>
              </a:rPr>
              <a:t>Giải thích về mối quan hệ giữa các kế hoạch: Kế hoạch ứng phó, kế hoạch dự phòng, và kế hoạch rút lui. </a:t>
            </a:r>
            <a:endParaRPr b="0" i="0" sz="10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1000">
                <a:solidFill>
                  <a:schemeClr val="dk1"/>
                </a:solidFill>
                <a:latin typeface="Calibri"/>
                <a:ea typeface="Calibri"/>
                <a:cs typeface="Calibri"/>
                <a:sym typeface="Calibri"/>
              </a:rPr>
              <a:t>kế hoạch dự phòng được diễn ra khi kế hoạch ứng phó ko khả thi. Và trong kế hoạch dự phòng phải bao gồm kế hoạch rút lui, được xem xét có thể hoặc ko xảy ra khi rủi ro lớn</a:t>
            </a:r>
            <a:endParaRPr sz="1000">
              <a:solidFill>
                <a:schemeClr val="dk1"/>
              </a:solidFill>
              <a:latin typeface="Calibri"/>
              <a:ea typeface="Calibri"/>
              <a:cs typeface="Calibri"/>
              <a:sym typeface="Calibri"/>
            </a:endParaRPr>
          </a:p>
          <a:p>
            <a:pPr indent="-292100" lvl="0" marL="342900" marR="0" rtl="0" algn="l">
              <a:lnSpc>
                <a:spcPct val="100000"/>
              </a:lnSpc>
              <a:spcBef>
                <a:spcPts val="0"/>
              </a:spcBef>
              <a:spcAft>
                <a:spcPts val="0"/>
              </a:spcAft>
              <a:buClr>
                <a:schemeClr val="dk1"/>
              </a:buClr>
              <a:buSzPts val="1000"/>
              <a:buFont typeface="Calibri"/>
              <a:buAutoNum type="arabicPeriod"/>
            </a:pPr>
            <a:r>
              <a:rPr b="0" i="0" lang="en-US" sz="1000" u="none" cap="none" strike="noStrike">
                <a:solidFill>
                  <a:schemeClr val="dk1"/>
                </a:solidFill>
                <a:latin typeface="Calibri"/>
                <a:ea typeface="Calibri"/>
                <a:cs typeface="Calibri"/>
                <a:sym typeface="Calibri"/>
              </a:rPr>
              <a:t>Phân biệt sự khác nhau giữa Residual Risk và Secondary Risk. Cho ví dụ cụ thể</a:t>
            </a:r>
            <a:endParaRPr b="0" i="0" sz="10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1000">
                <a:solidFill>
                  <a:schemeClr val="dk1"/>
                </a:solidFill>
                <a:latin typeface="Calibri"/>
                <a:ea typeface="Calibri"/>
                <a:cs typeface="Calibri"/>
                <a:sym typeface="Calibri"/>
              </a:rPr>
              <a:t>Secondary diễn ra sau khi sự kiện đầu tiên đã diễn ra. Động đất dư chấn xảy ra sau khi động đất đầu diễn ra</a:t>
            </a:r>
            <a:endParaRPr sz="1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500"/>
                                        <p:tgtEl>
                                          <p:spTgt spid="5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500"/>
                                        <p:tgtEl>
                                          <p:spTgt spid="533"/>
                                        </p:tgtEl>
                                      </p:cBhvr>
                                    </p:animEffect>
                                  </p:childTnLst>
                                </p:cTn>
                              </p:par>
                              <p:par>
                                <p:cTn fill="hold" nodeType="with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500"/>
                                        <p:tgtEl>
                                          <p:spTgt spid="5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500"/>
                                        <p:tgtEl>
                                          <p:spTgt spid="5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500"/>
                                        <p:tgtEl>
                                          <p:spTgt spid="5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500"/>
                                        <p:tgtEl>
                                          <p:spTgt spid="535"/>
                                        </p:tgtEl>
                                      </p:cBhvr>
                                    </p:animEffect>
                                  </p:childTnLst>
                                </p:cTn>
                              </p:par>
                              <p:par>
                                <p:cTn fill="hold" nodeType="with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500"/>
                                        <p:tgtEl>
                                          <p:spTgt spid="5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500"/>
                                        <p:tgtEl>
                                          <p:spTgt spid="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9"/>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500"/>
              <a:buFont typeface="Trebuchet MS"/>
              <a:buNone/>
            </a:pPr>
            <a:r>
              <a:rPr lang="en-US"/>
              <a:t>Group discussion: Lên kế hoạch ứng phó rủi ro   </a:t>
            </a:r>
            <a:endParaRPr/>
          </a:p>
        </p:txBody>
      </p:sp>
      <p:sp>
        <p:nvSpPr>
          <p:cNvPr id="549" name="Google Shape;549;p69"/>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00000"/>
              </a:lnSpc>
              <a:spcBef>
                <a:spcPts val="0"/>
              </a:spcBef>
              <a:spcAft>
                <a:spcPts val="0"/>
              </a:spcAft>
              <a:buClr>
                <a:schemeClr val="dk1"/>
              </a:buClr>
              <a:buSzPts val="2000"/>
              <a:buChar char="•"/>
            </a:pPr>
            <a:r>
              <a:rPr lang="en-US">
                <a:latin typeface="Calibri"/>
                <a:ea typeface="Calibri"/>
                <a:cs typeface="Calibri"/>
                <a:sym typeface="Calibri"/>
              </a:rPr>
              <a:t>Với rủi ro được ưu tiên ở bước trước, hãy trả lời những câu hỏi sau:</a:t>
            </a:r>
            <a:endParaRPr>
              <a:latin typeface="Calibri"/>
              <a:ea typeface="Calibri"/>
              <a:cs typeface="Calibri"/>
              <a:sym typeface="Calibri"/>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Trước khi rủi ro đó xảy ra, có những cách nào để ứng phó với nó?</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Có cách nào để tránh hẳn nó đi ? (Avoid)</a:t>
            </a:r>
            <a:endParaRPr>
              <a:latin typeface="Calibri"/>
              <a:ea typeface="Calibri"/>
              <a:cs typeface="Calibri"/>
              <a:sym typeface="Calibri"/>
            </a:endParaRPr>
          </a:p>
          <a:p>
            <a:pPr indent="0" lvl="0" marL="914400" rtl="0" algn="l">
              <a:lnSpc>
                <a:spcPct val="100000"/>
              </a:lnSpc>
              <a:spcBef>
                <a:spcPts val="400"/>
              </a:spcBef>
              <a:spcAft>
                <a:spcPts val="0"/>
              </a:spcAft>
              <a:buNone/>
            </a:pPr>
            <a:r>
              <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Có cách nào giảm thiểu khả năng, hậu quả ? (Mitigate</a:t>
            </a:r>
            <a:r>
              <a:rPr lang="en-US"/>
              <a:t>)</a:t>
            </a:r>
            <a:endParaRPr/>
          </a:p>
          <a:p>
            <a:pPr indent="0" lvl="0" marL="914400" rtl="0" algn="l">
              <a:lnSpc>
                <a:spcPct val="100000"/>
              </a:lnSpc>
              <a:spcBef>
                <a:spcPts val="400"/>
              </a:spcBef>
              <a:spcAft>
                <a:spcPts val="0"/>
              </a:spcAft>
              <a:buNone/>
            </a:pPr>
            <a:r>
              <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Có cách nào để chuyển rủi ro cho đối tượng khác ?  (Transfer)</a:t>
            </a:r>
            <a:endParaRPr>
              <a:latin typeface="Calibri"/>
              <a:ea typeface="Calibri"/>
              <a:cs typeface="Calibri"/>
              <a:sym typeface="Calibri"/>
            </a:endParaRPr>
          </a:p>
          <a:p>
            <a:pPr indent="-215900" lvl="0" marL="342900" rtl="0" algn="l">
              <a:lnSpc>
                <a:spcPct val="100000"/>
              </a:lnSpc>
              <a:spcBef>
                <a:spcPts val="400"/>
              </a:spcBef>
              <a:spcAft>
                <a:spcPts val="0"/>
              </a:spcAft>
              <a:buClr>
                <a:schemeClr val="dk1"/>
              </a:buClr>
              <a:buSzPts val="2000"/>
              <a:buNone/>
            </a:pPr>
            <a:r>
              <a:t/>
            </a:r>
            <a:endParaRPr>
              <a:latin typeface="Calibri"/>
              <a:ea typeface="Calibri"/>
              <a:cs typeface="Calibri"/>
              <a:sym typeface="Calibri"/>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Nếu trong trường hợp đã ứng phó rồi mà rủi ro vẫn có thể xảy ra, chúng ta có phương án nào để dự phòng?</a:t>
            </a:r>
            <a:endParaRPr>
              <a:latin typeface="Calibri"/>
              <a:ea typeface="Calibri"/>
              <a:cs typeface="Calibri"/>
              <a:sym typeface="Calibri"/>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 	</a:t>
            </a:r>
            <a:endParaRPr>
              <a:latin typeface="Calibri"/>
              <a:ea typeface="Calibri"/>
              <a:cs typeface="Calibri"/>
              <a:sym typeface="Calibri"/>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Trong trường hợp xấu nhất xảy ra, bạn sẽ làm gì?</a:t>
            </a:r>
            <a:endParaRPr>
              <a:latin typeface="Calibri"/>
              <a:ea typeface="Calibri"/>
              <a:cs typeface="Calibri"/>
              <a:sym typeface="Calibri"/>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 	</a:t>
            </a:r>
            <a:endParaRPr>
              <a:latin typeface="Calibri"/>
              <a:ea typeface="Calibri"/>
              <a:cs typeface="Calibri"/>
              <a:sym typeface="Calibri"/>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Xác định người chịu trách nhiệm ứng phó với rủi ro đó</a:t>
            </a:r>
            <a:endParaRPr>
              <a:latin typeface="Calibri"/>
              <a:ea typeface="Calibri"/>
              <a:cs typeface="Calibri"/>
              <a:sym typeface="Calibri"/>
            </a:endParaRPr>
          </a:p>
          <a:p>
            <a:pPr indent="-215900" lvl="0" marL="342900" rtl="0" algn="l">
              <a:lnSpc>
                <a:spcPct val="100000"/>
              </a:lnSpc>
              <a:spcBef>
                <a:spcPts val="400"/>
              </a:spcBef>
              <a:spcAft>
                <a:spcPts val="0"/>
              </a:spcAft>
              <a:buClr>
                <a:schemeClr val="dk1"/>
              </a:buClr>
              <a:buSzPts val="2000"/>
              <a:buNone/>
            </a:pPr>
            <a:r>
              <a:t/>
            </a:r>
            <a:endParaRPr>
              <a:latin typeface="Calibri"/>
              <a:ea typeface="Calibri"/>
              <a:cs typeface="Calibri"/>
              <a:sym typeface="Calibri"/>
            </a:endParaRPr>
          </a:p>
        </p:txBody>
      </p:sp>
      <p:sp>
        <p:nvSpPr>
          <p:cNvPr id="550" name="Google Shape;550;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0"/>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Risk Register (Update)</a:t>
            </a:r>
            <a:endParaRPr sz="3000"/>
          </a:p>
        </p:txBody>
      </p:sp>
      <p:graphicFrame>
        <p:nvGraphicFramePr>
          <p:cNvPr id="556" name="Google Shape;556;p70"/>
          <p:cNvGraphicFramePr/>
          <p:nvPr/>
        </p:nvGraphicFramePr>
        <p:xfrm>
          <a:off x="457200" y="1447800"/>
          <a:ext cx="3000000" cy="3000000"/>
        </p:xfrm>
        <a:graphic>
          <a:graphicData uri="http://schemas.openxmlformats.org/drawingml/2006/table">
            <a:tbl>
              <a:tblPr>
                <a:noFill/>
                <a:tableStyleId>{9A197152-41FC-482C-8083-3718E71C61B0}</a:tableStyleId>
              </a:tblPr>
              <a:tblGrid>
                <a:gridCol w="404200"/>
                <a:gridCol w="921025"/>
                <a:gridCol w="2100475"/>
                <a:gridCol w="1093300"/>
                <a:gridCol w="1364975"/>
                <a:gridCol w="1186075"/>
                <a:gridCol w="1159575"/>
              </a:tblGrid>
              <a:tr h="3128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ID</a:t>
                      </a:r>
                      <a:endParaRPr sz="1400" u="none" cap="none" strike="noStrike"/>
                    </a:p>
                  </a:txBody>
                  <a:tcPr marT="9100" marB="9100" marR="13625" marL="136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Ngày ghi nhận</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(Raised Date)</a:t>
                      </a:r>
                      <a:endParaRPr b="1"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Mô tả rủi ro </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(Risk description)</a:t>
                      </a:r>
                      <a:endParaRPr b="1"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Người chịu trách nhiệm</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(Risk owner)</a:t>
                      </a:r>
                      <a:endParaRPr b="1"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Chiến lược ứng phó</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(Response strategies)</a:t>
                      </a:r>
                      <a:endParaRPr b="1"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Phương án dự phòng</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(Contingent plan)</a:t>
                      </a:r>
                      <a:endParaRPr b="1"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Phương án Rút lui (Nếu cần/ có)</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(Fallback plan)</a:t>
                      </a:r>
                      <a:endParaRPr b="1"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r>
              <a:tr h="791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Sample</a:t>
                      </a:r>
                      <a:endParaRPr sz="1400" u="none" cap="none" strike="noStrike"/>
                    </a:p>
                  </a:txBody>
                  <a:tcPr marT="9100" marB="9100" marR="13625" marL="136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02/09/2021</a:t>
                      </a:r>
                      <a:endParaRPr sz="14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304800" lvl="0" marL="457200" rtl="0" algn="l">
                        <a:spcBef>
                          <a:spcPts val="400"/>
                        </a:spcBef>
                        <a:spcAft>
                          <a:spcPts val="0"/>
                        </a:spcAft>
                        <a:buClr>
                          <a:schemeClr val="dk1"/>
                        </a:buClr>
                        <a:buSzPts val="1200"/>
                        <a:buChar char="-"/>
                      </a:pPr>
                      <a:r>
                        <a:rPr lang="en-US" sz="1200">
                          <a:solidFill>
                            <a:schemeClr val="dk1"/>
                          </a:solidFill>
                          <a:latin typeface="Calibri"/>
                          <a:ea typeface="Calibri"/>
                          <a:cs typeface="Calibri"/>
                          <a:sym typeface="Calibri"/>
                        </a:rPr>
                        <a:t>bản thiết kế có khả năng bị trễ vì team bị quá tải</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sz="1200"/>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NV thiết kế</a:t>
                      </a:r>
                      <a:endParaRPr sz="14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xin mức độ ưu tiên cho dự án</a:t>
                      </a:r>
                      <a:endParaRPr sz="1200"/>
                    </a:p>
                    <a:p>
                      <a:pPr indent="0" lvl="0" marL="0" marR="0" rtl="0" algn="l">
                        <a:lnSpc>
                          <a:spcPct val="100000"/>
                        </a:lnSpc>
                        <a:spcBef>
                          <a:spcPts val="0"/>
                        </a:spcBef>
                        <a:spcAft>
                          <a:spcPts val="0"/>
                        </a:spcAft>
                        <a:buClr>
                          <a:srgbClr val="000000"/>
                        </a:buClr>
                        <a:buSzPts val="1200"/>
                        <a:buFont typeface="Arial"/>
                        <a:buNone/>
                      </a:pPr>
                      <a:r>
                        <a:rPr lang="en-US" sz="1200"/>
                        <a:t>Lược bớt công việc ko liên quan cho dự án</a:t>
                      </a:r>
                      <a:endParaRPr sz="1200"/>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thêm nhân sự hỗ trợ (out source)</a:t>
                      </a:r>
                      <a:endParaRPr sz="14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a:t>chấp nhận delay, kéo dài thời hạn, delay phase sau</a:t>
                      </a:r>
                      <a:endParaRPr sz="14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6391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Sample</a:t>
                      </a:r>
                      <a:endParaRPr sz="1400" u="none" cap="none" strike="noStrike"/>
                    </a:p>
                  </a:txBody>
                  <a:tcPr marT="9100" marB="9100" marR="13625" marL="136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4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4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4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31815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31815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31815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31815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31815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00" marB="9100" marR="13625" marL="136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57" name="Google Shape;557;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g2e167ea88b7_0_0"/>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500"/>
              <a:buFont typeface="Trebuchet MS"/>
              <a:buNone/>
            </a:pPr>
            <a:r>
              <a:rPr lang="en-US">
                <a:latin typeface="Arial"/>
                <a:ea typeface="Arial"/>
                <a:cs typeface="Arial"/>
                <a:sym typeface="Arial"/>
              </a:rPr>
              <a:t>Group discussion </a:t>
            </a:r>
            <a:endParaRPr>
              <a:latin typeface="Arial"/>
              <a:ea typeface="Arial"/>
              <a:cs typeface="Arial"/>
              <a:sym typeface="Arial"/>
            </a:endParaRPr>
          </a:p>
        </p:txBody>
      </p:sp>
      <p:sp>
        <p:nvSpPr>
          <p:cNvPr id="563" name="Google Shape;563;g2e167ea88b7_0_0"/>
          <p:cNvSpPr txBox="1"/>
          <p:nvPr>
            <p:ph idx="1" type="body"/>
          </p:nvPr>
        </p:nvSpPr>
        <p:spPr>
          <a:xfrm>
            <a:off x="457200" y="1295400"/>
            <a:ext cx="4114800" cy="48309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800"/>
              <a:buChar char="•"/>
            </a:pPr>
            <a:r>
              <a:rPr lang="en-US" sz="1800">
                <a:latin typeface="Arial"/>
                <a:ea typeface="Arial"/>
                <a:cs typeface="Arial"/>
                <a:sym typeface="Arial"/>
              </a:rPr>
              <a:t>Nội dung nào mới biết? </a:t>
            </a:r>
            <a:endParaRPr>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rPr lang="en-US" sz="1800">
                <a:latin typeface="Arial"/>
                <a:ea typeface="Arial"/>
                <a:cs typeface="Arial"/>
                <a:sym typeface="Arial"/>
              </a:rPr>
              <a:t>Risk Register Update</a:t>
            </a:r>
            <a:endParaRPr sz="1800">
              <a:latin typeface="Arial"/>
              <a:ea typeface="Arial"/>
              <a:cs typeface="Arial"/>
              <a:sym typeface="Arial"/>
            </a:endParaRPr>
          </a:p>
          <a:p>
            <a:pPr indent="0" lvl="0" marL="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0" lvl="0" marL="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Char char="•"/>
            </a:pPr>
            <a:r>
              <a:rPr lang="en-US" sz="1800">
                <a:latin typeface="Arial"/>
                <a:ea typeface="Arial"/>
                <a:cs typeface="Arial"/>
                <a:sym typeface="Arial"/>
              </a:rPr>
              <a:t>Nội dung nào cảm thấy thú vị? </a:t>
            </a:r>
            <a:endParaRPr>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rPr lang="en-US" sz="1800">
                <a:latin typeface="Arial"/>
                <a:ea typeface="Arial"/>
                <a:cs typeface="Arial"/>
                <a:sym typeface="Arial"/>
              </a:rPr>
              <a:t>4 chiến lược ứng phó</a:t>
            </a:r>
            <a:endParaRPr sz="18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Char char="•"/>
            </a:pPr>
            <a:r>
              <a:rPr lang="en-US" sz="1800">
                <a:latin typeface="Arial"/>
                <a:ea typeface="Arial"/>
                <a:cs typeface="Arial"/>
                <a:sym typeface="Arial"/>
              </a:rPr>
              <a:t>Nội dung nào sẽ áp dụng vào công việc? </a:t>
            </a:r>
            <a:endParaRPr sz="1800">
              <a:latin typeface="Arial"/>
              <a:ea typeface="Arial"/>
              <a:cs typeface="Arial"/>
              <a:sym typeface="Arial"/>
            </a:endParaRPr>
          </a:p>
          <a:p>
            <a:pPr indent="0" lvl="0" marL="457200" rtl="0" algn="l">
              <a:lnSpc>
                <a:spcPct val="100000"/>
              </a:lnSpc>
              <a:spcBef>
                <a:spcPts val="360"/>
              </a:spcBef>
              <a:spcAft>
                <a:spcPts val="0"/>
              </a:spcAft>
              <a:buNone/>
            </a:pPr>
            <a:r>
              <a:rPr lang="en-US" sz="1800">
                <a:latin typeface="Arial"/>
                <a:ea typeface="Arial"/>
                <a:cs typeface="Arial"/>
                <a:sym typeface="Arial"/>
              </a:rPr>
              <a:t>4 chiến lược ứng phó</a:t>
            </a:r>
            <a:endParaRPr sz="1800">
              <a:latin typeface="Arial"/>
              <a:ea typeface="Arial"/>
              <a:cs typeface="Arial"/>
              <a:sym typeface="Arial"/>
            </a:endParaRPr>
          </a:p>
          <a:p>
            <a:pPr indent="0" lvl="0" marL="457200" rtl="0" algn="l">
              <a:lnSpc>
                <a:spcPct val="100000"/>
              </a:lnSpc>
              <a:spcBef>
                <a:spcPts val="360"/>
              </a:spcBef>
              <a:spcAft>
                <a:spcPts val="0"/>
              </a:spcAft>
              <a:buNone/>
            </a:pPr>
            <a:r>
              <a:rPr lang="en-US" sz="1800">
                <a:latin typeface="Arial"/>
                <a:ea typeface="Arial"/>
                <a:cs typeface="Arial"/>
                <a:sym typeface="Arial"/>
              </a:rPr>
              <a:t>Định lượng EMV</a:t>
            </a:r>
            <a:endParaRPr sz="1800">
              <a:latin typeface="Arial"/>
              <a:ea typeface="Arial"/>
              <a:cs typeface="Arial"/>
              <a:sym typeface="Arial"/>
            </a:endParaRPr>
          </a:p>
        </p:txBody>
      </p:sp>
      <p:sp>
        <p:nvSpPr>
          <p:cNvPr id="564" name="Google Shape;564;g2e167ea88b7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565" name="Google Shape;565;g2e167ea88b7_0_0"/>
          <p:cNvPicPr preferRelativeResize="0"/>
          <p:nvPr/>
        </p:nvPicPr>
        <p:blipFill rotWithShape="1">
          <a:blip r:embed="rId3">
            <a:alphaModFix/>
          </a:blip>
          <a:srcRect b="0" l="0" r="0" t="0"/>
          <a:stretch/>
        </p:blipFill>
        <p:spPr>
          <a:xfrm>
            <a:off x="4572000" y="1577250"/>
            <a:ext cx="4267201" cy="4267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Group discussion</a:t>
            </a:r>
            <a:endParaRPr sz="3000"/>
          </a:p>
        </p:txBody>
      </p:sp>
      <p:graphicFrame>
        <p:nvGraphicFramePr>
          <p:cNvPr id="464" name="Google Shape;464;p3"/>
          <p:cNvGraphicFramePr/>
          <p:nvPr/>
        </p:nvGraphicFramePr>
        <p:xfrm>
          <a:off x="457200" y="2362200"/>
          <a:ext cx="3000000" cy="3000000"/>
        </p:xfrm>
        <a:graphic>
          <a:graphicData uri="http://schemas.openxmlformats.org/drawingml/2006/table">
            <a:tbl>
              <a:tblPr bandRow="1" firstRow="1">
                <a:noFill/>
                <a:tableStyleId>{C5CF909F-97D6-44C1-9F76-E8B712B7F033}</a:tableStyleId>
              </a:tblPr>
              <a:tblGrid>
                <a:gridCol w="4114800"/>
                <a:gridCol w="41148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Không chắc chắn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Tốt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Xấu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Kiểm soát được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Không kiểm soát được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Biết trước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Không biết trước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Lớn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Nhỏ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Phát hiện được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Không phát hiện được </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Không khẩn cấp </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Có thể ảnh hưởng </a:t>
                      </a:r>
                      <a:endParaRPr sz="1400" u="none" cap="none" strike="noStrike"/>
                    </a:p>
                  </a:txBody>
                  <a:tcPr marT="45725" marB="45725" marR="91450" marL="91450"/>
                </a:tc>
              </a:tr>
            </a:tbl>
          </a:graphicData>
        </a:graphic>
      </p:graphicFrame>
      <p:sp>
        <p:nvSpPr>
          <p:cNvPr id="465" name="Google Shape;465;p3"/>
          <p:cNvSpPr txBox="1"/>
          <p:nvPr/>
        </p:nvSpPr>
        <p:spPr>
          <a:xfrm>
            <a:off x="838200" y="1524000"/>
            <a:ext cx="36439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Risk có thuộc tính nào dưới đây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1"/>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500"/>
              <a:buFont typeface="Trebuchet MS"/>
              <a:buNone/>
            </a:pPr>
            <a:r>
              <a:rPr lang="en-US"/>
              <a:t>Group discussion: </a:t>
            </a:r>
            <a:endParaRPr/>
          </a:p>
        </p:txBody>
      </p:sp>
      <p:sp>
        <p:nvSpPr>
          <p:cNvPr id="471" name="Google Shape;471;p1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latin typeface="Calibri"/>
                <a:ea typeface="Calibri"/>
                <a:cs typeface="Calibri"/>
                <a:sym typeface="Calibri"/>
              </a:rPr>
              <a:t>Bạn chọn cơ hội nào, và vì sao ?</a:t>
            </a:r>
            <a:endParaRPr>
              <a:latin typeface="Calibri"/>
              <a:ea typeface="Calibri"/>
              <a:cs typeface="Calibri"/>
              <a:sym typeface="Calibri"/>
            </a:endParaRPr>
          </a:p>
        </p:txBody>
      </p:sp>
      <p:sp>
        <p:nvSpPr>
          <p:cNvPr id="472" name="Google Shape;472;p11"/>
          <p:cNvSpPr txBox="1"/>
          <p:nvPr/>
        </p:nvSpPr>
        <p:spPr>
          <a:xfrm flipH="1">
            <a:off x="1219269" y="2209800"/>
            <a:ext cx="3091800" cy="1246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Cơ hội 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FF0000"/>
                </a:solidFill>
                <a:latin typeface="Calibri"/>
                <a:ea typeface="Calibri"/>
                <a:cs typeface="Calibri"/>
                <a:sym typeface="Calibri"/>
              </a:rPr>
              <a:t>70 tỷ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0,000001%</a:t>
            </a:r>
            <a:endParaRPr b="0" i="0" sz="2500" u="none" cap="none" strike="noStrike">
              <a:solidFill>
                <a:schemeClr val="dk1"/>
              </a:solidFill>
              <a:latin typeface="Calibri"/>
              <a:ea typeface="Calibri"/>
              <a:cs typeface="Calibri"/>
              <a:sym typeface="Calibri"/>
            </a:endParaRPr>
          </a:p>
        </p:txBody>
      </p:sp>
      <p:sp>
        <p:nvSpPr>
          <p:cNvPr id="473" name="Google Shape;473;p11"/>
          <p:cNvSpPr txBox="1"/>
          <p:nvPr/>
        </p:nvSpPr>
        <p:spPr>
          <a:xfrm flipH="1">
            <a:off x="4572069" y="2209799"/>
            <a:ext cx="3091800" cy="1246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Cơ hội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7 triệu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500"/>
              <a:buFont typeface="Arial"/>
              <a:buNone/>
            </a:pPr>
            <a:r>
              <a:rPr b="0" i="0" lang="en-US" sz="2500" u="none" cap="none" strike="noStrike">
                <a:solidFill>
                  <a:srgbClr val="FF0000"/>
                </a:solidFill>
                <a:latin typeface="Calibri"/>
                <a:ea typeface="Calibri"/>
                <a:cs typeface="Calibri"/>
                <a:sym typeface="Calibri"/>
              </a:rPr>
              <a:t>95%</a:t>
            </a:r>
            <a:endParaRPr b="0" i="0" sz="2500" u="none" cap="none" strike="noStrike">
              <a:solidFill>
                <a:srgbClr val="FF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7"/>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Group discussion: Nhận diện rủi ro   </a:t>
            </a:r>
            <a:endParaRPr sz="3000"/>
          </a:p>
        </p:txBody>
      </p:sp>
      <p:sp>
        <p:nvSpPr>
          <p:cNvPr id="479" name="Google Shape;479;p27"/>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fontScale="92500" lnSpcReduction="20000"/>
          </a:bodyPr>
          <a:lstStyle/>
          <a:p>
            <a:pPr indent="-333375" lvl="0" marL="342900" rtl="0" algn="l">
              <a:lnSpc>
                <a:spcPct val="100000"/>
              </a:lnSpc>
              <a:spcBef>
                <a:spcPts val="0"/>
              </a:spcBef>
              <a:spcAft>
                <a:spcPts val="0"/>
              </a:spcAft>
              <a:buClr>
                <a:schemeClr val="dk1"/>
              </a:buClr>
              <a:buSzPct val="100000"/>
              <a:buChar char="•"/>
            </a:pPr>
            <a:r>
              <a:rPr lang="en-US">
                <a:latin typeface="Calibri"/>
                <a:ea typeface="Calibri"/>
                <a:cs typeface="Calibri"/>
                <a:sym typeface="Calibri"/>
              </a:rPr>
              <a:t>Đâu là 3 mục tiêu/ hạng mục quan trọng nhất bạn cần hoàn thành trong giai đoạn này? </a:t>
            </a:r>
            <a:endParaRPr>
              <a:latin typeface="Calibri"/>
              <a:ea typeface="Calibri"/>
              <a:cs typeface="Calibri"/>
              <a:sym typeface="Calibri"/>
            </a:endParaRPr>
          </a:p>
          <a:p>
            <a:pPr indent="-346075" lvl="0" marL="457200" rtl="0" algn="l">
              <a:lnSpc>
                <a:spcPct val="100000"/>
              </a:lnSpc>
              <a:spcBef>
                <a:spcPts val="0"/>
              </a:spcBef>
              <a:spcAft>
                <a:spcPts val="0"/>
              </a:spcAft>
              <a:buSzPct val="100000"/>
              <a:buAutoNum type="arabicPeriod"/>
            </a:pPr>
            <a:r>
              <a:rPr lang="en-US"/>
              <a:t>H</a:t>
            </a:r>
            <a:r>
              <a:rPr lang="en-US">
                <a:latin typeface="Calibri"/>
                <a:ea typeface="Calibri"/>
                <a:cs typeface="Calibri"/>
                <a:sym typeface="Calibri"/>
              </a:rPr>
              <a:t>o</a:t>
            </a:r>
            <a:r>
              <a:rPr lang="en-US"/>
              <a:t>àn thành bản thiết kế trước ngày 28/4/2025</a:t>
            </a:r>
            <a:endParaRPr/>
          </a:p>
          <a:p>
            <a:pPr indent="-346075" lvl="0" marL="1371600" rtl="0" algn="l">
              <a:lnSpc>
                <a:spcPct val="100000"/>
              </a:lnSpc>
              <a:spcBef>
                <a:spcPts val="0"/>
              </a:spcBef>
              <a:spcAft>
                <a:spcPts val="0"/>
              </a:spcAft>
              <a:buSzPct val="100000"/>
              <a:buAutoNum type="arabicPeriod"/>
            </a:pPr>
            <a:r>
              <a:rPr lang="en-US"/>
              <a:t>Nhận được 20000$ cho phase 1 trước khi triển khai phase 2</a:t>
            </a:r>
            <a:endParaRPr/>
          </a:p>
          <a:p>
            <a:pPr indent="-346075" lvl="0" marL="1371600" rtl="0" algn="l">
              <a:lnSpc>
                <a:spcPct val="100000"/>
              </a:lnSpc>
              <a:spcBef>
                <a:spcPts val="0"/>
              </a:spcBef>
              <a:spcAft>
                <a:spcPts val="0"/>
              </a:spcAft>
              <a:buSzPct val="100000"/>
              <a:buAutoNum type="arabicPeriod"/>
            </a:pPr>
            <a:r>
              <a:rPr lang="en-US"/>
              <a:t>Giữ được đủ đội ngũ nhân sự cho giai đoạn 2</a:t>
            </a:r>
            <a:endParaRPr/>
          </a:p>
          <a:p>
            <a:pPr indent="-333375" lvl="0" marL="342900" rtl="0" algn="l">
              <a:lnSpc>
                <a:spcPct val="100000"/>
              </a:lnSpc>
              <a:spcBef>
                <a:spcPts val="400"/>
              </a:spcBef>
              <a:spcAft>
                <a:spcPts val="0"/>
              </a:spcAft>
              <a:buClr>
                <a:schemeClr val="dk1"/>
              </a:buClr>
              <a:buSzPct val="100000"/>
              <a:buChar char="•"/>
            </a:pPr>
            <a:r>
              <a:rPr lang="en-US">
                <a:latin typeface="Calibri"/>
                <a:ea typeface="Calibri"/>
                <a:cs typeface="Calibri"/>
                <a:sym typeface="Calibri"/>
              </a:rPr>
              <a:t>Đâu là những sự kiện, điều kiện có thể có làm ảnh hưởng tới hạng mục? </a:t>
            </a:r>
            <a:endParaRPr>
              <a:latin typeface="Calibri"/>
              <a:ea typeface="Calibri"/>
              <a:cs typeface="Calibri"/>
              <a:sym typeface="Calibri"/>
            </a:endParaRPr>
          </a:p>
          <a:p>
            <a:pPr indent="-346075" lvl="0" marL="457200" rtl="0" algn="l">
              <a:lnSpc>
                <a:spcPct val="100000"/>
              </a:lnSpc>
              <a:spcBef>
                <a:spcPts val="0"/>
              </a:spcBef>
              <a:spcAft>
                <a:spcPts val="0"/>
              </a:spcAft>
              <a:buSzPct val="100000"/>
              <a:buAutoNum type="arabicPeriod"/>
            </a:pPr>
            <a:r>
              <a:rPr lang="en-US"/>
              <a:t>Team thiết kế bị quá tải</a:t>
            </a:r>
            <a:endParaRPr/>
          </a:p>
          <a:p>
            <a:pPr indent="-346075" lvl="0" marL="457200" rtl="0" algn="l">
              <a:lnSpc>
                <a:spcPct val="100000"/>
              </a:lnSpc>
              <a:spcBef>
                <a:spcPts val="0"/>
              </a:spcBef>
              <a:spcAft>
                <a:spcPts val="0"/>
              </a:spcAft>
              <a:buSzPct val="100000"/>
              <a:buAutoNum type="arabicPeriod"/>
            </a:pPr>
            <a:r>
              <a:rPr lang="en-US"/>
              <a:t>Phase 1 ko kịp timeline -&gt; ko đạt điều kiện chạy ngân sách</a:t>
            </a:r>
            <a:endParaRPr/>
          </a:p>
          <a:p>
            <a:pPr indent="-346075" lvl="0" marL="457200" rtl="0" algn="l">
              <a:lnSpc>
                <a:spcPct val="100000"/>
              </a:lnSpc>
              <a:spcBef>
                <a:spcPts val="0"/>
              </a:spcBef>
              <a:spcAft>
                <a:spcPts val="0"/>
              </a:spcAft>
              <a:buSzPct val="100000"/>
              <a:buAutoNum type="arabicPeriod"/>
            </a:pPr>
            <a:r>
              <a:rPr lang="en-US"/>
              <a:t>Nữ nhân sự có bầu nghỉ sinh </a:t>
            </a:r>
            <a:endParaRPr/>
          </a:p>
          <a:p>
            <a:pPr indent="-333375" lvl="0" marL="342900" rtl="0" algn="l">
              <a:lnSpc>
                <a:spcPct val="100000"/>
              </a:lnSpc>
              <a:spcBef>
                <a:spcPts val="400"/>
              </a:spcBef>
              <a:spcAft>
                <a:spcPts val="0"/>
              </a:spcAft>
              <a:buClr>
                <a:schemeClr val="dk1"/>
              </a:buClr>
              <a:buSzPct val="100000"/>
              <a:buChar char="•"/>
            </a:pPr>
            <a:r>
              <a:rPr lang="en-US">
                <a:latin typeface="Calibri"/>
                <a:ea typeface="Calibri"/>
                <a:cs typeface="Calibri"/>
                <a:sym typeface="Calibri"/>
              </a:rPr>
              <a:t>Ghi nhận lại các rủi ro ở format như sau: </a:t>
            </a:r>
            <a:r>
              <a:rPr b="1" i="1" lang="en-US">
                <a:latin typeface="Calibri"/>
                <a:ea typeface="Calibri"/>
                <a:cs typeface="Calibri"/>
                <a:sym typeface="Calibri"/>
              </a:rPr>
              <a:t>&lt;Tên hạng mục công việc &gt;</a:t>
            </a:r>
            <a:r>
              <a:rPr i="1" lang="en-US">
                <a:latin typeface="Calibri"/>
                <a:ea typeface="Calibri"/>
                <a:cs typeface="Calibri"/>
                <a:sym typeface="Calibri"/>
              </a:rPr>
              <a:t> </a:t>
            </a:r>
            <a:r>
              <a:rPr lang="en-US">
                <a:latin typeface="Calibri"/>
                <a:ea typeface="Calibri"/>
                <a:cs typeface="Calibri"/>
                <a:sym typeface="Calibri"/>
              </a:rPr>
              <a:t>có khả năng bị </a:t>
            </a:r>
            <a:r>
              <a:rPr b="1" i="1" lang="en-US">
                <a:latin typeface="Calibri"/>
                <a:ea typeface="Calibri"/>
                <a:cs typeface="Calibri"/>
                <a:sym typeface="Calibri"/>
              </a:rPr>
              <a:t>&lt;tên rủi ro</a:t>
            </a:r>
            <a:r>
              <a:rPr b="1" lang="en-US">
                <a:latin typeface="Calibri"/>
                <a:ea typeface="Calibri"/>
                <a:cs typeface="Calibri"/>
                <a:sym typeface="Calibri"/>
              </a:rPr>
              <a:t>&gt;</a:t>
            </a:r>
            <a:r>
              <a:rPr lang="en-US">
                <a:latin typeface="Calibri"/>
                <a:ea typeface="Calibri"/>
                <a:cs typeface="Calibri"/>
                <a:sym typeface="Calibri"/>
              </a:rPr>
              <a:t> vì lý do </a:t>
            </a:r>
            <a:r>
              <a:rPr b="1" i="1" lang="en-US">
                <a:latin typeface="Calibri"/>
                <a:ea typeface="Calibri"/>
                <a:cs typeface="Calibri"/>
                <a:sym typeface="Calibri"/>
              </a:rPr>
              <a:t>&lt; nguyên nhân&gt;</a:t>
            </a:r>
            <a:endParaRPr>
              <a:latin typeface="Calibri"/>
              <a:ea typeface="Calibri"/>
              <a:cs typeface="Calibri"/>
              <a:sym typeface="Calibri"/>
            </a:endParaRPr>
          </a:p>
          <a:p>
            <a:pPr indent="-346075" lvl="0" marL="457200" rtl="0" algn="l">
              <a:lnSpc>
                <a:spcPct val="100000"/>
              </a:lnSpc>
              <a:spcBef>
                <a:spcPts val="0"/>
              </a:spcBef>
              <a:spcAft>
                <a:spcPts val="0"/>
              </a:spcAft>
              <a:buSzPct val="100000"/>
              <a:buChar char="-"/>
            </a:pPr>
            <a:r>
              <a:rPr lang="en-US"/>
              <a:t>bản thiết kế có khả năng bị trễ vì team bị quá tải</a:t>
            </a:r>
            <a:endParaRPr/>
          </a:p>
          <a:p>
            <a:pPr indent="-346075" lvl="0" marL="457200" rtl="0" algn="l">
              <a:lnSpc>
                <a:spcPct val="100000"/>
              </a:lnSpc>
              <a:spcBef>
                <a:spcPts val="0"/>
              </a:spcBef>
              <a:spcAft>
                <a:spcPts val="0"/>
              </a:spcAft>
              <a:buSzPct val="100000"/>
              <a:buChar char="-"/>
            </a:pPr>
            <a:r>
              <a:rPr lang="en-US"/>
              <a:t>ngân sách phase 1 bị trễ vì ko kịp timeline ko đạt đk chạy ngân sách</a:t>
            </a:r>
            <a:endParaRPr/>
          </a:p>
          <a:p>
            <a:pPr indent="-346075" lvl="0" marL="457200" rtl="0" algn="l">
              <a:lnSpc>
                <a:spcPct val="100000"/>
              </a:lnSpc>
              <a:spcBef>
                <a:spcPts val="0"/>
              </a:spcBef>
              <a:spcAft>
                <a:spcPts val="0"/>
              </a:spcAft>
              <a:buSzPct val="100000"/>
              <a:buChar char="-"/>
            </a:pPr>
            <a:r>
              <a:rPr lang="en-US"/>
              <a:t>đội ngũ nhân sự ko đủ đáp ứng vì nữ nhân sự nghỉ sinh</a:t>
            </a:r>
            <a:endParaRPr>
              <a:latin typeface="Calibri"/>
              <a:ea typeface="Calibri"/>
              <a:cs typeface="Calibri"/>
              <a:sym typeface="Calibri"/>
            </a:endParaRPr>
          </a:p>
          <a:p>
            <a:pPr indent="0" lvl="0" marL="0" rtl="0" algn="l">
              <a:lnSpc>
                <a:spcPct val="100000"/>
              </a:lnSpc>
              <a:spcBef>
                <a:spcPts val="400"/>
              </a:spcBef>
              <a:spcAft>
                <a:spcPts val="0"/>
              </a:spcAft>
              <a:buNone/>
            </a:pPr>
            <a:r>
              <a:t/>
            </a:r>
            <a:endParaRPr>
              <a:latin typeface="Calibri"/>
              <a:ea typeface="Calibri"/>
              <a:cs typeface="Calibri"/>
              <a:sym typeface="Calibri"/>
            </a:endParaRPr>
          </a:p>
          <a:p>
            <a:pPr indent="-333375" lvl="0" marL="342900" rtl="0" algn="l">
              <a:lnSpc>
                <a:spcPct val="100000"/>
              </a:lnSpc>
              <a:spcBef>
                <a:spcPts val="400"/>
              </a:spcBef>
              <a:spcAft>
                <a:spcPts val="0"/>
              </a:spcAft>
              <a:buClr>
                <a:schemeClr val="dk1"/>
              </a:buClr>
              <a:buSzPct val="100000"/>
              <a:buChar char="•"/>
            </a:pPr>
            <a:r>
              <a:rPr lang="en-US">
                <a:latin typeface="Calibri"/>
                <a:ea typeface="Calibri"/>
                <a:cs typeface="Calibri"/>
                <a:sym typeface="Calibri"/>
              </a:rPr>
              <a:t>Đâu là những mặt tích cực của những rủi ro trên? </a:t>
            </a:r>
            <a:endParaRPr>
              <a:latin typeface="Calibri"/>
              <a:ea typeface="Calibri"/>
              <a:cs typeface="Calibri"/>
              <a:sym typeface="Calibri"/>
            </a:endParaRPr>
          </a:p>
          <a:p>
            <a:pPr indent="-346075" lvl="0" marL="457200" rtl="0" algn="l">
              <a:lnSpc>
                <a:spcPct val="100000"/>
              </a:lnSpc>
              <a:spcBef>
                <a:spcPts val="0"/>
              </a:spcBef>
              <a:spcAft>
                <a:spcPts val="0"/>
              </a:spcAft>
              <a:buSzPct val="100000"/>
              <a:buAutoNum type="arabicPeriod"/>
            </a:pPr>
            <a:r>
              <a:rPr lang="en-US"/>
              <a:t>cho ông Tâm designer nghỉ luôn và có nhiều thời gian đi nhậu</a:t>
            </a:r>
            <a:endParaRPr/>
          </a:p>
          <a:p>
            <a:pPr indent="-346075" lvl="0" marL="914400" rtl="0" algn="l">
              <a:lnSpc>
                <a:spcPct val="100000"/>
              </a:lnSpc>
              <a:spcBef>
                <a:spcPts val="0"/>
              </a:spcBef>
              <a:spcAft>
                <a:spcPts val="0"/>
              </a:spcAft>
              <a:buSzPct val="100000"/>
              <a:buFont typeface="Calibri"/>
              <a:buAutoNum type="arabicPeriod"/>
            </a:pPr>
            <a:r>
              <a:rPr lang="en-US"/>
              <a:t>chậm trễ phải bỏ tiền túi sếp thương sếp bù cho nhiều hơn </a:t>
            </a:r>
            <a:endParaRPr/>
          </a:p>
          <a:p>
            <a:pPr indent="-346075" lvl="0" marL="914400" rtl="0" algn="l">
              <a:lnSpc>
                <a:spcPct val="100000"/>
              </a:lnSpc>
              <a:spcBef>
                <a:spcPts val="0"/>
              </a:spcBef>
              <a:spcAft>
                <a:spcPts val="0"/>
              </a:spcAft>
              <a:buSzPct val="100000"/>
              <a:buFont typeface="Calibri"/>
              <a:buAutoNum type="arabicPeriod"/>
            </a:pPr>
            <a:r>
              <a:rPr lang="en-US"/>
              <a:t>VÌ nhân sự nghỉ sinh nên khả năng sẽ tìm được nhân sự khác giỏi hơn cho dự án trong giai đoạn chờ</a:t>
            </a:r>
            <a:endParaRPr>
              <a:latin typeface="Calibri"/>
              <a:ea typeface="Calibri"/>
              <a:cs typeface="Calibri"/>
              <a:sym typeface="Calibri"/>
            </a:endParaRPr>
          </a:p>
        </p:txBody>
      </p:sp>
      <p:sp>
        <p:nvSpPr>
          <p:cNvPr id="480" name="Google Shape;48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8"/>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Risk Register Sample </a:t>
            </a:r>
            <a:endParaRPr sz="3000"/>
          </a:p>
        </p:txBody>
      </p:sp>
      <p:graphicFrame>
        <p:nvGraphicFramePr>
          <p:cNvPr id="486" name="Google Shape;486;p28"/>
          <p:cNvGraphicFramePr/>
          <p:nvPr/>
        </p:nvGraphicFramePr>
        <p:xfrm>
          <a:off x="457200" y="1308727"/>
          <a:ext cx="3000000" cy="3000000"/>
        </p:xfrm>
        <a:graphic>
          <a:graphicData uri="http://schemas.openxmlformats.org/drawingml/2006/table">
            <a:tbl>
              <a:tblPr>
                <a:noFill/>
                <a:tableStyleId>{9A197152-41FC-482C-8083-3718E71C61B0}</a:tableStyleId>
              </a:tblPr>
              <a:tblGrid>
                <a:gridCol w="641950"/>
                <a:gridCol w="1462800"/>
                <a:gridCol w="3336050"/>
                <a:gridCol w="1736425"/>
                <a:gridCol w="1052375"/>
              </a:tblGrid>
              <a:tr h="294675">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t>ID</a:t>
                      </a:r>
                      <a:endParaRPr sz="1400" u="none" cap="none" strike="noStrike"/>
                    </a:p>
                  </a:txBody>
                  <a:tcPr marT="21050" marB="21050" marR="31575" marL="3157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latin typeface="Arial"/>
                          <a:ea typeface="Arial"/>
                          <a:cs typeface="Arial"/>
                          <a:sym typeface="Arial"/>
                        </a:rPr>
                        <a:t>Ngày ghi nhận</a:t>
                      </a:r>
                      <a:br>
                        <a:rPr b="1" i="0" lang="en-US" sz="800" u="none" cap="none" strike="noStrike">
                          <a:latin typeface="Arial"/>
                          <a:ea typeface="Arial"/>
                          <a:cs typeface="Arial"/>
                          <a:sym typeface="Arial"/>
                        </a:rPr>
                      </a:br>
                      <a:r>
                        <a:rPr b="1" i="1" lang="en-US" sz="800" u="none" cap="none" strike="noStrike">
                          <a:latin typeface="Arial"/>
                          <a:ea typeface="Arial"/>
                          <a:cs typeface="Arial"/>
                          <a:sym typeface="Arial"/>
                        </a:rPr>
                        <a:t>(Raised Date)</a:t>
                      </a:r>
                      <a:endParaRPr b="1"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latin typeface="Arial"/>
                          <a:ea typeface="Arial"/>
                          <a:cs typeface="Arial"/>
                          <a:sym typeface="Arial"/>
                        </a:rPr>
                        <a:t>Mô tả rủi ro </a:t>
                      </a:r>
                      <a:br>
                        <a:rPr b="1" i="0" lang="en-US" sz="800" u="none" cap="none" strike="noStrike">
                          <a:latin typeface="Arial"/>
                          <a:ea typeface="Arial"/>
                          <a:cs typeface="Arial"/>
                          <a:sym typeface="Arial"/>
                        </a:rPr>
                      </a:br>
                      <a:r>
                        <a:rPr b="1" i="1" lang="en-US" sz="800" u="none" cap="none" strike="noStrike">
                          <a:latin typeface="Arial"/>
                          <a:ea typeface="Arial"/>
                          <a:cs typeface="Arial"/>
                          <a:sym typeface="Arial"/>
                        </a:rPr>
                        <a:t>(Risk description)</a:t>
                      </a:r>
                      <a:endParaRPr b="1"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latin typeface="Arial"/>
                          <a:ea typeface="Arial"/>
                          <a:cs typeface="Arial"/>
                          <a:sym typeface="Arial"/>
                        </a:rPr>
                        <a:t>Người chịu trách nhiệm</a:t>
                      </a:r>
                      <a:br>
                        <a:rPr b="1" i="0" lang="en-US" sz="800" u="none" cap="none" strike="noStrike">
                          <a:latin typeface="Arial"/>
                          <a:ea typeface="Arial"/>
                          <a:cs typeface="Arial"/>
                          <a:sym typeface="Arial"/>
                        </a:rPr>
                      </a:br>
                      <a:r>
                        <a:rPr b="1" i="1" lang="en-US" sz="800" u="none" cap="none" strike="noStrike">
                          <a:latin typeface="Arial"/>
                          <a:ea typeface="Arial"/>
                          <a:cs typeface="Arial"/>
                          <a:sym typeface="Arial"/>
                        </a:rPr>
                        <a:t>(Risk owner)</a:t>
                      </a:r>
                      <a:endParaRPr b="1"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latin typeface="Arial"/>
                          <a:ea typeface="Arial"/>
                          <a:cs typeface="Arial"/>
                          <a:sym typeface="Arial"/>
                        </a:rPr>
                        <a:t>Trạng thái </a:t>
                      </a:r>
                      <a:br>
                        <a:rPr b="1" i="0" lang="en-US" sz="800" u="none" cap="none" strike="noStrike">
                          <a:latin typeface="Arial"/>
                          <a:ea typeface="Arial"/>
                          <a:cs typeface="Arial"/>
                          <a:sym typeface="Arial"/>
                        </a:rPr>
                      </a:br>
                      <a:r>
                        <a:rPr b="1" i="1" lang="en-US" sz="800" u="none" cap="none" strike="noStrike">
                          <a:latin typeface="Arial"/>
                          <a:ea typeface="Arial"/>
                          <a:cs typeface="Arial"/>
                          <a:sym typeface="Arial"/>
                        </a:rPr>
                        <a:t>(Status)</a:t>
                      </a:r>
                      <a:endParaRPr b="1"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r>
              <a:tr h="117867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Sample</a:t>
                      </a:r>
                      <a:endParaRPr sz="1400" u="none" cap="none" strike="noStrike"/>
                    </a:p>
                  </a:txBody>
                  <a:tcPr marT="21050" marB="21050" marR="31575" marL="3157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02/09/2021</a:t>
                      </a:r>
                      <a:endParaRPr sz="14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Licences hệ thống sẽ hết hạn trong 3 tháng nữa, nhưng chi phí gia hạn đã không được tính trong ngân sách dự án ban đầu, điều ngày có thể làm tăng ngân sách dự án. </a:t>
                      </a:r>
                      <a:endParaRPr sz="14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QuangNH</a:t>
                      </a:r>
                      <a:endParaRPr sz="14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Managed</a:t>
                      </a:r>
                      <a:endParaRPr sz="14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95135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Sample</a:t>
                      </a:r>
                      <a:endParaRPr sz="1400" u="none" cap="none" strike="noStrike"/>
                    </a:p>
                  </a:txBody>
                  <a:tcPr marT="21050" marB="21050" marR="31575" marL="3157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25/08/2021</a:t>
                      </a:r>
                      <a:endParaRPr sz="14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Giao diện cũ không giống giao diện website mới, khiến người dùng gặp khó trong việc truy cập file. Thời gian thiết kế lại khá lâu có thể làm trễ tiến độ dự án. </a:t>
                      </a:r>
                      <a:endParaRPr sz="14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HangLT</a:t>
                      </a:r>
                      <a:endParaRPr sz="14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Open</a:t>
                      </a:r>
                      <a:endParaRPr sz="14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73575">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73575">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73575">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73575">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73575">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21050" marB="21050" marR="31575" marL="3157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87" name="Google Shape;48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1"/>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Group discussion </a:t>
            </a:r>
            <a:endParaRPr sz="3000"/>
          </a:p>
        </p:txBody>
      </p:sp>
      <p:sp>
        <p:nvSpPr>
          <p:cNvPr id="493" name="Google Shape;493;p3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a:latin typeface="Calibri"/>
                <a:ea typeface="Calibri"/>
                <a:cs typeface="Calibri"/>
                <a:sym typeface="Calibri"/>
              </a:rPr>
              <a:t>Do nắng nóng kéo dài, nhiều nhà sử dụng điều hoà nhiều nên có khả năng cắt điện luân phiên. Team dự án lo lắng sẽ bị mất điện đúng hôm có sự </a:t>
            </a:r>
            <a:r>
              <a:rPr lang="en-US"/>
              <a:t>kiện</a:t>
            </a:r>
            <a:r>
              <a:rPr lang="en-US">
                <a:latin typeface="Calibri"/>
                <a:ea typeface="Calibri"/>
                <a:cs typeface="Calibri"/>
                <a:sym typeface="Calibri"/>
              </a:rPr>
              <a:t>. </a:t>
            </a:r>
            <a:endParaRPr/>
          </a:p>
          <a:p>
            <a:pPr indent="-342900" lvl="0" marL="34290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Làm sao để biết (đánh giá) được Rủi ro có:</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Khả năng xảy ra Cao hay Thấp ? Cao</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Mức độ ảnh hưởng Lớn hay Nhỏ ? L</a:t>
            </a:r>
            <a:r>
              <a:rPr lang="en-US"/>
              <a:t>Ớn</a:t>
            </a:r>
            <a:endParaRPr/>
          </a:p>
          <a:p>
            <a:pPr indent="-285750" lvl="1" marL="742950" rtl="0" algn="l">
              <a:lnSpc>
                <a:spcPct val="100000"/>
              </a:lnSpc>
              <a:spcBef>
                <a:spcPts val="400"/>
              </a:spcBef>
              <a:spcAft>
                <a:spcPts val="0"/>
              </a:spcAft>
              <a:buClr>
                <a:schemeClr val="dk1"/>
              </a:buClr>
              <a:buSzPts val="2000"/>
              <a:buChar char="–"/>
            </a:pPr>
            <a:r>
              <a:rPr lang="en-US">
                <a:latin typeface="Calibri"/>
                <a:ea typeface="Calibri"/>
                <a:cs typeface="Calibri"/>
                <a:sym typeface="Calibri"/>
              </a:rPr>
              <a:t>Mức độ khẩn cấp Khẩn cấp hay Chưa Khẩn cấp ? </a:t>
            </a:r>
            <a:r>
              <a:rPr lang="en-US"/>
              <a:t>Khẩn cấp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9"/>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Risk Register (Update)</a:t>
            </a:r>
            <a:endParaRPr sz="3000"/>
          </a:p>
        </p:txBody>
      </p:sp>
      <p:graphicFrame>
        <p:nvGraphicFramePr>
          <p:cNvPr id="499" name="Google Shape;499;p39"/>
          <p:cNvGraphicFramePr/>
          <p:nvPr/>
        </p:nvGraphicFramePr>
        <p:xfrm>
          <a:off x="457200" y="1143000"/>
          <a:ext cx="3000000" cy="3000000"/>
        </p:xfrm>
        <a:graphic>
          <a:graphicData uri="http://schemas.openxmlformats.org/drawingml/2006/table">
            <a:tbl>
              <a:tblPr>
                <a:noFill/>
                <a:tableStyleId>{9A197152-41FC-482C-8083-3718E71C61B0}</a:tableStyleId>
              </a:tblPr>
              <a:tblGrid>
                <a:gridCol w="509125"/>
                <a:gridCol w="1160150"/>
                <a:gridCol w="2645825"/>
                <a:gridCol w="976525"/>
                <a:gridCol w="1060000"/>
                <a:gridCol w="1043300"/>
                <a:gridCol w="834650"/>
              </a:tblGrid>
              <a:tr h="2904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ID</a:t>
                      </a:r>
                      <a:endParaRPr sz="1400" u="none" cap="none" strike="noStrike"/>
                    </a:p>
                  </a:txBody>
                  <a:tcPr marT="13150" marB="13150" marR="19725" marL="197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Ngày ghi nhận</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(Raised Date)</a:t>
                      </a:r>
                      <a:endParaRPr b="1"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Mô tả rủi ro </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(Risk description)</a:t>
                      </a:r>
                      <a:endParaRPr b="1"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Khả năng xảy ra</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(Likelhood)</a:t>
                      </a:r>
                      <a:endParaRPr b="1"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Mức độ ảnh hưởng</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(Impact)</a:t>
                      </a:r>
                      <a:endParaRPr b="1"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Điểm ưu tiên</a:t>
                      </a:r>
                      <a:br>
                        <a:rPr b="1" i="0" lang="en-US" sz="1200" u="none" cap="none" strike="noStrike">
                          <a:latin typeface="Arial"/>
                          <a:ea typeface="Arial"/>
                          <a:cs typeface="Arial"/>
                          <a:sym typeface="Arial"/>
                        </a:rPr>
                      </a:br>
                      <a:r>
                        <a:rPr b="1" i="1" lang="en-US" sz="1200" u="none" cap="none" strike="noStrike">
                          <a:latin typeface="Arial"/>
                          <a:ea typeface="Arial"/>
                          <a:cs typeface="Arial"/>
                          <a:sym typeface="Arial"/>
                        </a:rPr>
                        <a:t>(Rating)</a:t>
                      </a:r>
                      <a:endParaRPr b="1"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latin typeface="Arial"/>
                          <a:ea typeface="Arial"/>
                          <a:cs typeface="Arial"/>
                          <a:sym typeface="Arial"/>
                        </a:rPr>
                        <a:t>Nhóm rủi ro</a:t>
                      </a:r>
                      <a:br>
                        <a:rPr b="1" i="0" lang="en-US" sz="1200" u="none" cap="none" strike="noStrike">
                          <a:latin typeface="Arial"/>
                          <a:ea typeface="Arial"/>
                          <a:cs typeface="Arial"/>
                          <a:sym typeface="Arial"/>
                        </a:rPr>
                      </a:br>
                      <a:r>
                        <a:rPr i="1" lang="en-US" sz="1200" u="none" cap="none" strike="noStrike">
                          <a:latin typeface="Arial"/>
                          <a:ea typeface="Arial"/>
                          <a:cs typeface="Arial"/>
                          <a:sym typeface="Arial"/>
                        </a:rPr>
                        <a:t>(Category)</a:t>
                      </a:r>
                      <a:endParaRPr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CFE2F3"/>
                    </a:solidFill>
                  </a:tcPr>
                </a:tc>
              </a:tr>
              <a:tr h="11619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Sample</a:t>
                      </a:r>
                      <a:endParaRPr sz="1400" u="none" cap="none" strike="noStrike"/>
                    </a:p>
                  </a:txBody>
                  <a:tcPr marT="13150" marB="13150" marR="19725" marL="197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02/09/2021</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Licences hệ thống sẽ hết hạn trong 3 tháng nữa, nhưng chi phí gia hạn đã không được tính trong ngân sách dự án ban đầu, điều ngày có thể làm tăng ngân sách dự án. </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9</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F4C7C3"/>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Budget</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9378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Sample</a:t>
                      </a:r>
                      <a:endParaRPr sz="1400" u="none" cap="none" strike="noStrike"/>
                    </a:p>
                  </a:txBody>
                  <a:tcPr marT="13150" marB="13150" marR="19725" marL="197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25/08/2021</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Giao diện cũ không giống giao diện website mới, khiến người dùng gặp khó trong việc truy cập file. Thời gian thiết kế lại khá lâu có thể làm trễ tiến độ dự án. </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2</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3</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6</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FFE599"/>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Schedule</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6685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13150" marB="13150" marR="19725" marL="197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200"/>
                        <a:buFont typeface="Arial"/>
                        <a:buNone/>
                      </a:pPr>
                      <a:r>
                        <a:rPr lang="en-US" sz="1200" u="none" cap="none" strike="noStrike"/>
                        <a:t>0</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B7E1CD"/>
                    </a:solidFill>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66850">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900"/>
                        <a:buFont typeface="Arial"/>
                        <a:buNone/>
                      </a:pPr>
                      <a:r>
                        <a:rPr lang="en-US" sz="900" u="none" cap="none" strike="noStrike"/>
                        <a:t>0</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B7E1CD"/>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66850">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900"/>
                        <a:buFont typeface="Arial"/>
                        <a:buNone/>
                      </a:pPr>
                      <a:r>
                        <a:rPr lang="en-US" sz="900" u="none" cap="none" strike="noStrike"/>
                        <a:t>0</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B7E1CD"/>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66850">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900"/>
                        <a:buFont typeface="Arial"/>
                        <a:buNone/>
                      </a:pPr>
                      <a:r>
                        <a:rPr lang="en-US" sz="900" u="none" cap="none" strike="noStrike"/>
                        <a:t>0</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B7E1CD"/>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tcPr>
                </a:tc>
              </a:tr>
              <a:tr h="466850">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000000"/>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900"/>
                        <a:buFont typeface="Arial"/>
                        <a:buNone/>
                      </a:pPr>
                      <a:r>
                        <a:rPr lang="en-US" sz="900" u="none" cap="none" strike="noStrike"/>
                        <a:t>0</a:t>
                      </a:r>
                      <a:endParaRPr sz="14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CCCCCC"/>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solidFill>
                      <a:srgbClr val="B7E1CD"/>
                    </a:solidFill>
                  </a:tcPr>
                </a:tc>
                <a:tc>
                  <a:txBody>
                    <a:bodyPr/>
                    <a:lstStyle/>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13150" marB="13150" marR="19725" marL="19725" anchor="b">
                    <a:lnL cap="flat" cmpd="sng" w="12700">
                      <a:solidFill>
                        <a:srgbClr val="CCCCCC"/>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00" name="Google Shape;500;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2"/>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000"/>
              <a:buFont typeface="Trebuchet MS"/>
              <a:buNone/>
            </a:pPr>
            <a:r>
              <a:rPr lang="en-US" sz="3000"/>
              <a:t>Group discussion: Chơi hay không chơi ?</a:t>
            </a:r>
            <a:endParaRPr sz="3000"/>
          </a:p>
        </p:txBody>
      </p:sp>
      <p:sp>
        <p:nvSpPr>
          <p:cNvPr id="507" name="Google Shape;507;p42"/>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latin typeface="Calibri"/>
                <a:ea typeface="Calibri"/>
                <a:cs typeface="Calibri"/>
                <a:sym typeface="Calibri"/>
              </a:rPr>
              <a:t>Example 1: </a:t>
            </a:r>
            <a:endParaRPr/>
          </a:p>
          <a:p>
            <a:pPr indent="0" lvl="0" marL="0" rtl="0" algn="l">
              <a:lnSpc>
                <a:spcPct val="100000"/>
              </a:lnSpc>
              <a:spcBef>
                <a:spcPts val="480"/>
              </a:spcBef>
              <a:spcAft>
                <a:spcPts val="0"/>
              </a:spcAft>
              <a:buClr>
                <a:schemeClr val="dk1"/>
              </a:buClr>
              <a:buSzPts val="2400"/>
              <a:buNone/>
            </a:pPr>
            <a:r>
              <a:rPr b="1" lang="en-US" sz="2400">
                <a:latin typeface="Calibri"/>
                <a:ea typeface="Calibri"/>
                <a:cs typeface="Calibri"/>
                <a:sym typeface="Calibri"/>
              </a:rPr>
              <a:t>Let's play a game:</a:t>
            </a:r>
            <a:endParaRPr b="1" sz="2400">
              <a:latin typeface="Calibri"/>
              <a:ea typeface="Calibri"/>
              <a:cs typeface="Calibri"/>
              <a:sym typeface="Calibri"/>
            </a:endParaRPr>
          </a:p>
          <a:p>
            <a:pPr indent="-342900" lvl="0" marL="342900" rtl="0" algn="l">
              <a:lnSpc>
                <a:spcPct val="100000"/>
              </a:lnSpc>
              <a:spcBef>
                <a:spcPts val="360"/>
              </a:spcBef>
              <a:spcAft>
                <a:spcPts val="0"/>
              </a:spcAft>
              <a:buClr>
                <a:schemeClr val="dk1"/>
              </a:buClr>
              <a:buSzPts val="1800"/>
              <a:buChar char="•"/>
            </a:pPr>
            <a:r>
              <a:rPr lang="en-US" sz="1800">
                <a:latin typeface="Calibri"/>
                <a:ea typeface="Calibri"/>
                <a:cs typeface="Calibri"/>
                <a:sym typeface="Calibri"/>
              </a:rPr>
              <a:t>Your friend ask you to join a bet. If the card that you chosen from a standard deck is a heart, then you win $200. But if it is the other ones, you will lose $100. Should you join the game? </a:t>
            </a:r>
            <a:endParaRPr/>
          </a:p>
          <a:p>
            <a:pPr indent="0" lvl="0" marL="0" rtl="0" algn="l">
              <a:lnSpc>
                <a:spcPct val="100000"/>
              </a:lnSpc>
              <a:spcBef>
                <a:spcPts val="36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100000"/>
              </a:lnSpc>
              <a:spcBef>
                <a:spcPts val="360"/>
              </a:spcBef>
              <a:spcAft>
                <a:spcPts val="0"/>
              </a:spcAft>
              <a:buClr>
                <a:schemeClr val="dk1"/>
              </a:buClr>
              <a:buSzPts val="1800"/>
              <a:buNone/>
            </a:pPr>
            <a:r>
              <a:t/>
            </a:r>
            <a:endParaRPr b="1" sz="1800">
              <a:latin typeface="Calibri"/>
              <a:ea typeface="Calibri"/>
              <a:cs typeface="Calibri"/>
              <a:sym typeface="Calibri"/>
            </a:endParaRPr>
          </a:p>
        </p:txBody>
      </p:sp>
      <p:pic>
        <p:nvPicPr>
          <p:cNvPr id="508" name="Google Shape;508;p42"/>
          <p:cNvPicPr preferRelativeResize="0"/>
          <p:nvPr/>
        </p:nvPicPr>
        <p:blipFill rotWithShape="1">
          <a:blip r:embed="rId3">
            <a:alphaModFix/>
          </a:blip>
          <a:srcRect b="0" l="0" r="0" t="0"/>
          <a:stretch/>
        </p:blipFill>
        <p:spPr>
          <a:xfrm>
            <a:off x="3124200" y="3276600"/>
            <a:ext cx="2722034" cy="25519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6"/>
          <p:cNvSpPr txBox="1"/>
          <p:nvPr>
            <p:ph type="title"/>
          </p:nvPr>
        </p:nvSpPr>
        <p:spPr>
          <a:xfrm>
            <a:off x="457200" y="457200"/>
            <a:ext cx="8229600" cy="762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500"/>
              <a:buFont typeface="Trebuchet MS"/>
              <a:buNone/>
            </a:pPr>
            <a:r>
              <a:rPr lang="en-US"/>
              <a:t>Group discussion: Tổ chức trong nhà hay ngoài trời ?</a:t>
            </a:r>
            <a:endParaRPr/>
          </a:p>
        </p:txBody>
      </p:sp>
      <p:sp>
        <p:nvSpPr>
          <p:cNvPr id="515" name="Google Shape;515;p46"/>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latin typeface="Calibri"/>
                <a:ea typeface="Calibri"/>
                <a:cs typeface="Calibri"/>
                <a:sym typeface="Calibri"/>
              </a:rPr>
              <a:t>Example 2: Tennis Tournament </a:t>
            </a:r>
            <a:endParaRPr b="1" sz="2400">
              <a:latin typeface="Calibri"/>
              <a:ea typeface="Calibri"/>
              <a:cs typeface="Calibri"/>
              <a:sym typeface="Calibri"/>
            </a:endParaRPr>
          </a:p>
        </p:txBody>
      </p:sp>
      <p:graphicFrame>
        <p:nvGraphicFramePr>
          <p:cNvPr id="516" name="Google Shape;516;p46"/>
          <p:cNvGraphicFramePr/>
          <p:nvPr/>
        </p:nvGraphicFramePr>
        <p:xfrm>
          <a:off x="457200" y="4228145"/>
          <a:ext cx="3000000" cy="3000000"/>
        </p:xfrm>
        <a:graphic>
          <a:graphicData uri="http://schemas.openxmlformats.org/drawingml/2006/table">
            <a:tbl>
              <a:tblPr bandRow="1" firstRow="1">
                <a:noFill/>
                <a:tableStyleId>{76068B23-77C8-485C-A16B-984120566B18}</a:tableStyleId>
              </a:tblPr>
              <a:tblGrid>
                <a:gridCol w="1371600"/>
                <a:gridCol w="1638450"/>
                <a:gridCol w="1165625"/>
                <a:gridCol w="1310725"/>
                <a:gridCol w="1463050"/>
                <a:gridCol w="1280150"/>
              </a:tblGrid>
              <a:tr h="411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Place</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Weather</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Guests</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Ticket</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Income?</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EMV?</a:t>
                      </a:r>
                      <a:endParaRPr sz="1600" u="none" cap="none" strike="noStrike">
                        <a:latin typeface="Verdana"/>
                        <a:ea typeface="Verdana"/>
                        <a:cs typeface="Verdana"/>
                        <a:sym typeface="Verdana"/>
                      </a:endParaRPr>
                    </a:p>
                  </a:txBody>
                  <a:tcPr marT="45725" marB="45725" marR="91450" marL="91450"/>
                </a:tc>
              </a:tr>
              <a:tr h="411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Outdoor</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40% Rain</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2000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105</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a:latin typeface="Verdana"/>
                          <a:ea typeface="Verdana"/>
                          <a:cs typeface="Verdana"/>
                          <a:sym typeface="Verdana"/>
                        </a:rPr>
                        <a:t>210000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a:latin typeface="Verdana"/>
                          <a:ea typeface="Verdana"/>
                          <a:cs typeface="Verdana"/>
                          <a:sym typeface="Verdana"/>
                        </a:rPr>
                        <a:t>84000</a:t>
                      </a:r>
                      <a:endParaRPr sz="1600" u="none" cap="none" strike="noStrike">
                        <a:latin typeface="Verdana"/>
                        <a:ea typeface="Verdana"/>
                        <a:cs typeface="Verdana"/>
                        <a:sym typeface="Verdana"/>
                      </a:endParaRPr>
                    </a:p>
                  </a:txBody>
                  <a:tcPr marT="45725" marB="45725" marR="91450" marL="91450"/>
                </a:tc>
              </a:tr>
              <a:tr h="411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Indoor</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40% Rain</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3500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110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a:latin typeface="Verdana"/>
                          <a:ea typeface="Verdana"/>
                          <a:cs typeface="Verdana"/>
                          <a:sym typeface="Verdana"/>
                        </a:rPr>
                        <a:t>385000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a:latin typeface="Verdana"/>
                          <a:ea typeface="Verdana"/>
                          <a:cs typeface="Verdana"/>
                          <a:sym typeface="Verdana"/>
                        </a:rPr>
                        <a:t>154000</a:t>
                      </a:r>
                      <a:endParaRPr sz="1600" u="none" cap="none" strike="noStrike">
                        <a:latin typeface="Verdana"/>
                        <a:ea typeface="Verdana"/>
                        <a:cs typeface="Verdana"/>
                        <a:sym typeface="Verdana"/>
                      </a:endParaRPr>
                    </a:p>
                  </a:txBody>
                  <a:tcPr marT="45725" marB="45725" marR="91450" marL="91450"/>
                </a:tc>
              </a:tr>
              <a:tr h="411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Outdoor</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60% Sunshine</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5000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105</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a:latin typeface="Verdana"/>
                          <a:ea typeface="Verdana"/>
                          <a:cs typeface="Verdana"/>
                          <a:sym typeface="Verdana"/>
                        </a:rPr>
                        <a:t>525000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a:latin typeface="Verdana"/>
                          <a:ea typeface="Verdana"/>
                          <a:cs typeface="Verdana"/>
                          <a:sym typeface="Verdana"/>
                        </a:rPr>
                        <a:t>315000</a:t>
                      </a:r>
                      <a:endParaRPr sz="1600" u="none" cap="none" strike="noStrike">
                        <a:latin typeface="Verdana"/>
                        <a:ea typeface="Verdana"/>
                        <a:cs typeface="Verdana"/>
                        <a:sym typeface="Verdana"/>
                      </a:endParaRPr>
                    </a:p>
                  </a:txBody>
                  <a:tcPr marT="45725" marB="45725" marR="91450" marL="91450"/>
                </a:tc>
              </a:tr>
              <a:tr h="4114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Indoor</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60% Sunshine</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4000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110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a:latin typeface="Verdana"/>
                          <a:ea typeface="Verdana"/>
                          <a:cs typeface="Verdana"/>
                          <a:sym typeface="Verdana"/>
                        </a:rPr>
                        <a:t>440000</a:t>
                      </a:r>
                      <a:endParaRPr sz="1600" u="none" cap="none" strike="noStrike">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a:latin typeface="Verdana"/>
                          <a:ea typeface="Verdana"/>
                          <a:cs typeface="Verdana"/>
                          <a:sym typeface="Verdana"/>
                        </a:rPr>
                        <a:t>264000</a:t>
                      </a:r>
                      <a:endParaRPr sz="1600" u="none" cap="none" strike="noStrike">
                        <a:latin typeface="Verdana"/>
                        <a:ea typeface="Verdana"/>
                        <a:cs typeface="Verdana"/>
                        <a:sym typeface="Verdana"/>
                      </a:endParaRPr>
                    </a:p>
                  </a:txBody>
                  <a:tcPr marT="45725" marB="45725" marR="91450" marL="91450"/>
                </a:tc>
              </a:tr>
            </a:tbl>
          </a:graphicData>
        </a:graphic>
      </p:graphicFrame>
      <p:pic>
        <p:nvPicPr>
          <p:cNvPr descr="C:\Users\Hoa\AppData\Local\Microsoft\Windows\Temporary Internet Files\Content.IE5\VCV1T179\MC900437569[1].wmf" id="517" name="Google Shape;517;p46"/>
          <p:cNvPicPr preferRelativeResize="0"/>
          <p:nvPr/>
        </p:nvPicPr>
        <p:blipFill rotWithShape="1">
          <a:blip r:embed="rId3">
            <a:alphaModFix/>
          </a:blip>
          <a:srcRect b="0" l="0" r="0" t="0"/>
          <a:stretch/>
        </p:blipFill>
        <p:spPr>
          <a:xfrm>
            <a:off x="609600" y="2260575"/>
            <a:ext cx="1524000" cy="1307757"/>
          </a:xfrm>
          <a:prstGeom prst="rect">
            <a:avLst/>
          </a:prstGeom>
          <a:noFill/>
          <a:ln>
            <a:noFill/>
          </a:ln>
        </p:spPr>
      </p:pic>
      <p:pic>
        <p:nvPicPr>
          <p:cNvPr id="518" name="Google Shape;518;p46"/>
          <p:cNvPicPr preferRelativeResize="0"/>
          <p:nvPr/>
        </p:nvPicPr>
        <p:blipFill rotWithShape="1">
          <a:blip r:embed="rId4">
            <a:alphaModFix/>
          </a:blip>
          <a:srcRect b="0" l="0" r="0" t="0"/>
          <a:stretch/>
        </p:blipFill>
        <p:spPr>
          <a:xfrm>
            <a:off x="4449515" y="1229520"/>
            <a:ext cx="4389685" cy="28392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lides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2012-12-18T03:12:19Z</dcterms:created>
  <dc:creator>User</dc:creator>
</cp:coreProperties>
</file>