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5" roundtripDataSignature="AMtx7mj6qz/TktFVnt5tcOvflwjPLfvv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AD8A3A0-F465-4626-81A1-309CC282698A}">
  <a:tblStyle styleId="{5AD8A3A0-F465-4626-81A1-309CC282698A}"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BE8C9053-9AA7-4E54-9674-5ACDB89573F6}"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9" name="Google Shape;47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7" name="Google Shape;567;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8" name="Google Shape;57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9" name="Google Shape;589;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8" name="Google Shape;598;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1" name="Google Shape;611;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4" name="Google Shape;624;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1" name="Google Shape;631;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2e165fc876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638" name="Google Shape;638;g2e165fc876b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6" name="Google Shape;646;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6" name="Google Shape;48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4" name="Google Shape;49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0" name="Google Shape;50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9" name="Google Shape;51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8" name="Google Shape;53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5" name="Google Shape;54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2" name="Google Shape;55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9" name="Google Shape;559;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0" name="Google Shape;560;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1.png"/><Relationship Id="rId4" Type="http://schemas.openxmlformats.org/officeDocument/2006/relationships/image" Target="../media/image19.jpg"/><Relationship Id="rId9" Type="http://schemas.openxmlformats.org/officeDocument/2006/relationships/image" Target="../media/image3.png"/><Relationship Id="rId5" Type="http://schemas.openxmlformats.org/officeDocument/2006/relationships/image" Target="../media/image2.jpg"/><Relationship Id="rId6" Type="http://schemas.openxmlformats.org/officeDocument/2006/relationships/image" Target="../media/image10.jpg"/><Relationship Id="rId7" Type="http://schemas.openxmlformats.org/officeDocument/2006/relationships/image" Target="../media/image16.jpg"/><Relationship Id="rId8" Type="http://schemas.openxmlformats.org/officeDocument/2006/relationships/image" Target="../media/image1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3.png"/><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pic>
        <p:nvPicPr>
          <p:cNvPr id="16" name="Google Shape;16;p68"/>
          <p:cNvPicPr preferRelativeResize="0"/>
          <p:nvPr/>
        </p:nvPicPr>
        <p:blipFill rotWithShape="1">
          <a:blip r:embed="rId2">
            <a:alphaModFix/>
          </a:blip>
          <a:srcRect b="-8187" l="0" r="0" t="0"/>
          <a:stretch/>
        </p:blipFill>
        <p:spPr>
          <a:xfrm>
            <a:off x="0" y="2357439"/>
            <a:ext cx="9144000" cy="2595561"/>
          </a:xfrm>
          <a:prstGeom prst="rect">
            <a:avLst/>
          </a:prstGeom>
          <a:noFill/>
          <a:ln>
            <a:noFill/>
          </a:ln>
        </p:spPr>
      </p:pic>
      <p:sp>
        <p:nvSpPr>
          <p:cNvPr id="17" name="Google Shape;17;p68"/>
          <p:cNvSpPr txBox="1"/>
          <p:nvPr>
            <p:ph type="ctrTitle"/>
          </p:nvPr>
        </p:nvSpPr>
        <p:spPr>
          <a:xfrm>
            <a:off x="533400" y="2035175"/>
            <a:ext cx="7772400" cy="147002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000"/>
              <a:buFont typeface="Trebuchet MS"/>
              <a:buNone/>
              <a:defRPr b="1" sz="30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68"/>
          <p:cNvSpPr txBox="1"/>
          <p:nvPr>
            <p:ph idx="1" type="subTitle"/>
          </p:nvPr>
        </p:nvSpPr>
        <p:spPr>
          <a:xfrm>
            <a:off x="512763" y="3048000"/>
            <a:ext cx="6400800" cy="607219"/>
          </a:xfrm>
          <a:prstGeom prst="rect">
            <a:avLst/>
          </a:prstGeom>
          <a:noFill/>
          <a:ln>
            <a:noFill/>
          </a:ln>
        </p:spPr>
        <p:txBody>
          <a:bodyPr anchorCtr="0" anchor="t" bIns="45700" lIns="91425" spcFirstLastPara="1" rIns="91425" wrap="square" tIns="45700">
            <a:normAutofit/>
          </a:bodyPr>
          <a:lstStyle>
            <a:lvl1pPr lvl="0" algn="l">
              <a:lnSpc>
                <a:spcPct val="100000"/>
              </a:lnSpc>
              <a:spcBef>
                <a:spcPts val="360"/>
              </a:spcBef>
              <a:spcAft>
                <a:spcPts val="0"/>
              </a:spcAft>
              <a:buClr>
                <a:schemeClr val="lt1"/>
              </a:buClr>
              <a:buSzPts val="1800"/>
              <a:buNone/>
              <a:defRPr sz="1800">
                <a:solidFill>
                  <a:schemeClr val="lt1"/>
                </a:solidFill>
                <a:latin typeface="Trebuchet MS"/>
                <a:ea typeface="Trebuchet MS"/>
                <a:cs typeface="Trebuchet MS"/>
                <a:sym typeface="Trebuchet MS"/>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9" name="Google Shape;19;p6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6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6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id="22" name="Google Shape;22;p68"/>
          <p:cNvGrpSpPr/>
          <p:nvPr/>
        </p:nvGrpSpPr>
        <p:grpSpPr>
          <a:xfrm>
            <a:off x="114300" y="4262438"/>
            <a:ext cx="8915400" cy="942975"/>
            <a:chOff x="72" y="1866"/>
            <a:chExt cx="5616" cy="594"/>
          </a:xfrm>
        </p:grpSpPr>
        <p:sp>
          <p:nvSpPr>
            <p:cNvPr id="23" name="Google Shape;23;p68"/>
            <p:cNvSpPr/>
            <p:nvPr/>
          </p:nvSpPr>
          <p:spPr>
            <a:xfrm>
              <a:off x="5226"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 name="Google Shape;24;p68"/>
            <p:cNvSpPr/>
            <p:nvPr/>
          </p:nvSpPr>
          <p:spPr>
            <a:xfrm>
              <a:off x="5226"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 name="Google Shape;25;p68"/>
            <p:cNvSpPr/>
            <p:nvPr/>
          </p:nvSpPr>
          <p:spPr>
            <a:xfrm>
              <a:off x="5226"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 name="Google Shape;26;p68"/>
            <p:cNvSpPr/>
            <p:nvPr/>
          </p:nvSpPr>
          <p:spPr>
            <a:xfrm>
              <a:off x="5226"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 name="Google Shape;27;p68"/>
            <p:cNvSpPr/>
            <p:nvPr/>
          </p:nvSpPr>
          <p:spPr>
            <a:xfrm>
              <a:off x="5226"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 name="Google Shape;28;p68"/>
            <p:cNvSpPr/>
            <p:nvPr/>
          </p:nvSpPr>
          <p:spPr>
            <a:xfrm>
              <a:off x="5358"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 name="Google Shape;29;p68"/>
            <p:cNvSpPr/>
            <p:nvPr/>
          </p:nvSpPr>
          <p:spPr>
            <a:xfrm>
              <a:off x="5358"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 name="Google Shape;30;p68"/>
            <p:cNvSpPr/>
            <p:nvPr/>
          </p:nvSpPr>
          <p:spPr>
            <a:xfrm>
              <a:off x="5358"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 name="Google Shape;31;p68"/>
            <p:cNvSpPr/>
            <p:nvPr/>
          </p:nvSpPr>
          <p:spPr>
            <a:xfrm>
              <a:off x="5358"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 name="Google Shape;32;p68"/>
            <p:cNvSpPr/>
            <p:nvPr/>
          </p:nvSpPr>
          <p:spPr>
            <a:xfrm>
              <a:off x="5358"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 name="Google Shape;33;p68"/>
            <p:cNvSpPr/>
            <p:nvPr/>
          </p:nvSpPr>
          <p:spPr>
            <a:xfrm>
              <a:off x="5490"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 name="Google Shape;34;p68"/>
            <p:cNvSpPr/>
            <p:nvPr/>
          </p:nvSpPr>
          <p:spPr>
            <a:xfrm>
              <a:off x="5490"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 name="Google Shape;35;p68"/>
            <p:cNvSpPr/>
            <p:nvPr/>
          </p:nvSpPr>
          <p:spPr>
            <a:xfrm>
              <a:off x="5490"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 name="Google Shape;36;p68"/>
            <p:cNvSpPr/>
            <p:nvPr/>
          </p:nvSpPr>
          <p:spPr>
            <a:xfrm>
              <a:off x="5490"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 name="Google Shape;37;p68"/>
            <p:cNvSpPr/>
            <p:nvPr/>
          </p:nvSpPr>
          <p:spPr>
            <a:xfrm>
              <a:off x="5490"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 name="Google Shape;38;p68"/>
            <p:cNvSpPr/>
            <p:nvPr/>
          </p:nvSpPr>
          <p:spPr>
            <a:xfrm>
              <a:off x="5622"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 name="Google Shape;39;p68"/>
            <p:cNvSpPr/>
            <p:nvPr/>
          </p:nvSpPr>
          <p:spPr>
            <a:xfrm>
              <a:off x="5622"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 name="Google Shape;40;p68"/>
            <p:cNvSpPr/>
            <p:nvPr/>
          </p:nvSpPr>
          <p:spPr>
            <a:xfrm>
              <a:off x="5622"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1" name="Google Shape;41;p68"/>
            <p:cNvSpPr/>
            <p:nvPr/>
          </p:nvSpPr>
          <p:spPr>
            <a:xfrm>
              <a:off x="5622"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 name="Google Shape;42;p68"/>
            <p:cNvSpPr/>
            <p:nvPr/>
          </p:nvSpPr>
          <p:spPr>
            <a:xfrm>
              <a:off x="5622"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 name="Google Shape;43;p68"/>
            <p:cNvSpPr/>
            <p:nvPr/>
          </p:nvSpPr>
          <p:spPr>
            <a:xfrm>
              <a:off x="5094"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 name="Google Shape;44;p68"/>
            <p:cNvSpPr/>
            <p:nvPr/>
          </p:nvSpPr>
          <p:spPr>
            <a:xfrm>
              <a:off x="5094"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 name="Google Shape;45;p68"/>
            <p:cNvSpPr/>
            <p:nvPr/>
          </p:nvSpPr>
          <p:spPr>
            <a:xfrm>
              <a:off x="5094"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 name="Google Shape;46;p68"/>
            <p:cNvSpPr/>
            <p:nvPr/>
          </p:nvSpPr>
          <p:spPr>
            <a:xfrm>
              <a:off x="5094"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 name="Google Shape;47;p68"/>
            <p:cNvSpPr/>
            <p:nvPr/>
          </p:nvSpPr>
          <p:spPr>
            <a:xfrm>
              <a:off x="5094"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 name="Google Shape;48;p68"/>
            <p:cNvSpPr/>
            <p:nvPr/>
          </p:nvSpPr>
          <p:spPr>
            <a:xfrm>
              <a:off x="4961"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 name="Google Shape;49;p68"/>
            <p:cNvSpPr/>
            <p:nvPr/>
          </p:nvSpPr>
          <p:spPr>
            <a:xfrm>
              <a:off x="4961"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 name="Google Shape;50;p68"/>
            <p:cNvSpPr/>
            <p:nvPr/>
          </p:nvSpPr>
          <p:spPr>
            <a:xfrm>
              <a:off x="4961"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 name="Google Shape;51;p68"/>
            <p:cNvSpPr/>
            <p:nvPr/>
          </p:nvSpPr>
          <p:spPr>
            <a:xfrm>
              <a:off x="4961"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 name="Google Shape;52;p68"/>
            <p:cNvSpPr/>
            <p:nvPr/>
          </p:nvSpPr>
          <p:spPr>
            <a:xfrm>
              <a:off x="4961"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 name="Google Shape;53;p68"/>
            <p:cNvSpPr/>
            <p:nvPr/>
          </p:nvSpPr>
          <p:spPr>
            <a:xfrm>
              <a:off x="4829"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 name="Google Shape;54;p68"/>
            <p:cNvSpPr/>
            <p:nvPr/>
          </p:nvSpPr>
          <p:spPr>
            <a:xfrm>
              <a:off x="4829"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 name="Google Shape;55;p68"/>
            <p:cNvSpPr/>
            <p:nvPr/>
          </p:nvSpPr>
          <p:spPr>
            <a:xfrm>
              <a:off x="4829"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6" name="Google Shape;56;p68"/>
            <p:cNvSpPr/>
            <p:nvPr/>
          </p:nvSpPr>
          <p:spPr>
            <a:xfrm>
              <a:off x="4829"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 name="Google Shape;57;p68"/>
            <p:cNvSpPr/>
            <p:nvPr/>
          </p:nvSpPr>
          <p:spPr>
            <a:xfrm>
              <a:off x="4829"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 name="Google Shape;58;p68"/>
            <p:cNvSpPr/>
            <p:nvPr/>
          </p:nvSpPr>
          <p:spPr>
            <a:xfrm>
              <a:off x="4697"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 name="Google Shape;59;p68"/>
            <p:cNvSpPr/>
            <p:nvPr/>
          </p:nvSpPr>
          <p:spPr>
            <a:xfrm>
              <a:off x="4697"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 name="Google Shape;60;p68"/>
            <p:cNvSpPr/>
            <p:nvPr/>
          </p:nvSpPr>
          <p:spPr>
            <a:xfrm>
              <a:off x="4697"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 name="Google Shape;61;p68"/>
            <p:cNvSpPr/>
            <p:nvPr/>
          </p:nvSpPr>
          <p:spPr>
            <a:xfrm>
              <a:off x="4697"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 name="Google Shape;62;p68"/>
            <p:cNvSpPr/>
            <p:nvPr/>
          </p:nvSpPr>
          <p:spPr>
            <a:xfrm>
              <a:off x="4697"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 name="Google Shape;63;p68"/>
            <p:cNvSpPr/>
            <p:nvPr/>
          </p:nvSpPr>
          <p:spPr>
            <a:xfrm>
              <a:off x="4565"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4" name="Google Shape;64;p68"/>
            <p:cNvSpPr/>
            <p:nvPr/>
          </p:nvSpPr>
          <p:spPr>
            <a:xfrm>
              <a:off x="4565"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5" name="Google Shape;65;p68"/>
            <p:cNvSpPr/>
            <p:nvPr/>
          </p:nvSpPr>
          <p:spPr>
            <a:xfrm>
              <a:off x="4565"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 name="Google Shape;66;p68"/>
            <p:cNvSpPr/>
            <p:nvPr/>
          </p:nvSpPr>
          <p:spPr>
            <a:xfrm>
              <a:off x="4565"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7" name="Google Shape;67;p68"/>
            <p:cNvSpPr/>
            <p:nvPr/>
          </p:nvSpPr>
          <p:spPr>
            <a:xfrm>
              <a:off x="4565"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8" name="Google Shape;68;p68"/>
            <p:cNvSpPr/>
            <p:nvPr/>
          </p:nvSpPr>
          <p:spPr>
            <a:xfrm>
              <a:off x="4433"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9" name="Google Shape;69;p68"/>
            <p:cNvSpPr/>
            <p:nvPr/>
          </p:nvSpPr>
          <p:spPr>
            <a:xfrm>
              <a:off x="4433"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0" name="Google Shape;70;p68"/>
            <p:cNvSpPr/>
            <p:nvPr/>
          </p:nvSpPr>
          <p:spPr>
            <a:xfrm>
              <a:off x="4433"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1" name="Google Shape;71;p68"/>
            <p:cNvSpPr/>
            <p:nvPr/>
          </p:nvSpPr>
          <p:spPr>
            <a:xfrm>
              <a:off x="4433"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2" name="Google Shape;72;p68"/>
            <p:cNvSpPr/>
            <p:nvPr/>
          </p:nvSpPr>
          <p:spPr>
            <a:xfrm>
              <a:off x="4433"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3" name="Google Shape;73;p68"/>
            <p:cNvSpPr/>
            <p:nvPr/>
          </p:nvSpPr>
          <p:spPr>
            <a:xfrm>
              <a:off x="4301"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4" name="Google Shape;74;p68"/>
            <p:cNvSpPr/>
            <p:nvPr/>
          </p:nvSpPr>
          <p:spPr>
            <a:xfrm>
              <a:off x="4301"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5" name="Google Shape;75;p68"/>
            <p:cNvSpPr/>
            <p:nvPr/>
          </p:nvSpPr>
          <p:spPr>
            <a:xfrm>
              <a:off x="4301"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6" name="Google Shape;76;p68"/>
            <p:cNvSpPr/>
            <p:nvPr/>
          </p:nvSpPr>
          <p:spPr>
            <a:xfrm>
              <a:off x="4301"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7" name="Google Shape;77;p68"/>
            <p:cNvSpPr/>
            <p:nvPr/>
          </p:nvSpPr>
          <p:spPr>
            <a:xfrm>
              <a:off x="4301"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 name="Google Shape;78;p68"/>
            <p:cNvSpPr/>
            <p:nvPr/>
          </p:nvSpPr>
          <p:spPr>
            <a:xfrm>
              <a:off x="4169"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 name="Google Shape;79;p68"/>
            <p:cNvSpPr/>
            <p:nvPr/>
          </p:nvSpPr>
          <p:spPr>
            <a:xfrm>
              <a:off x="4169"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 name="Google Shape;80;p68"/>
            <p:cNvSpPr/>
            <p:nvPr/>
          </p:nvSpPr>
          <p:spPr>
            <a:xfrm>
              <a:off x="4169"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 name="Google Shape;81;p68"/>
            <p:cNvSpPr/>
            <p:nvPr/>
          </p:nvSpPr>
          <p:spPr>
            <a:xfrm>
              <a:off x="4169"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2" name="Google Shape;82;p68"/>
            <p:cNvSpPr/>
            <p:nvPr/>
          </p:nvSpPr>
          <p:spPr>
            <a:xfrm>
              <a:off x="4169"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3" name="Google Shape;83;p68"/>
            <p:cNvSpPr/>
            <p:nvPr/>
          </p:nvSpPr>
          <p:spPr>
            <a:xfrm>
              <a:off x="4035"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4" name="Google Shape;84;p68"/>
            <p:cNvSpPr/>
            <p:nvPr/>
          </p:nvSpPr>
          <p:spPr>
            <a:xfrm>
              <a:off x="4035"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5" name="Google Shape;85;p68"/>
            <p:cNvSpPr/>
            <p:nvPr/>
          </p:nvSpPr>
          <p:spPr>
            <a:xfrm>
              <a:off x="4035"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6" name="Google Shape;86;p68"/>
            <p:cNvSpPr/>
            <p:nvPr/>
          </p:nvSpPr>
          <p:spPr>
            <a:xfrm>
              <a:off x="4035"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7" name="Google Shape;87;p68"/>
            <p:cNvSpPr/>
            <p:nvPr/>
          </p:nvSpPr>
          <p:spPr>
            <a:xfrm>
              <a:off x="4035"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8" name="Google Shape;88;p68"/>
            <p:cNvSpPr/>
            <p:nvPr/>
          </p:nvSpPr>
          <p:spPr>
            <a:xfrm>
              <a:off x="3903"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9" name="Google Shape;89;p68"/>
            <p:cNvSpPr/>
            <p:nvPr/>
          </p:nvSpPr>
          <p:spPr>
            <a:xfrm>
              <a:off x="3903"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0" name="Google Shape;90;p68"/>
            <p:cNvSpPr/>
            <p:nvPr/>
          </p:nvSpPr>
          <p:spPr>
            <a:xfrm>
              <a:off x="3903"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1" name="Google Shape;91;p68"/>
            <p:cNvSpPr/>
            <p:nvPr/>
          </p:nvSpPr>
          <p:spPr>
            <a:xfrm>
              <a:off x="3903"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2" name="Google Shape;92;p68"/>
            <p:cNvSpPr/>
            <p:nvPr/>
          </p:nvSpPr>
          <p:spPr>
            <a:xfrm>
              <a:off x="3903"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3" name="Google Shape;93;p68"/>
            <p:cNvSpPr/>
            <p:nvPr/>
          </p:nvSpPr>
          <p:spPr>
            <a:xfrm>
              <a:off x="3771"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4" name="Google Shape;94;p68"/>
            <p:cNvSpPr/>
            <p:nvPr/>
          </p:nvSpPr>
          <p:spPr>
            <a:xfrm>
              <a:off x="3771"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5" name="Google Shape;95;p68"/>
            <p:cNvSpPr/>
            <p:nvPr/>
          </p:nvSpPr>
          <p:spPr>
            <a:xfrm>
              <a:off x="3771"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6" name="Google Shape;96;p68"/>
            <p:cNvSpPr/>
            <p:nvPr/>
          </p:nvSpPr>
          <p:spPr>
            <a:xfrm>
              <a:off x="3771"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7" name="Google Shape;97;p68"/>
            <p:cNvSpPr/>
            <p:nvPr/>
          </p:nvSpPr>
          <p:spPr>
            <a:xfrm>
              <a:off x="3771"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8" name="Google Shape;98;p68"/>
            <p:cNvSpPr/>
            <p:nvPr/>
          </p:nvSpPr>
          <p:spPr>
            <a:xfrm>
              <a:off x="3639"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p68"/>
            <p:cNvSpPr/>
            <p:nvPr/>
          </p:nvSpPr>
          <p:spPr>
            <a:xfrm>
              <a:off x="3639"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 name="Google Shape;100;p68"/>
            <p:cNvSpPr/>
            <p:nvPr/>
          </p:nvSpPr>
          <p:spPr>
            <a:xfrm>
              <a:off x="3639"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 name="Google Shape;101;p68"/>
            <p:cNvSpPr/>
            <p:nvPr/>
          </p:nvSpPr>
          <p:spPr>
            <a:xfrm>
              <a:off x="3639"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2" name="Google Shape;102;p68"/>
            <p:cNvSpPr/>
            <p:nvPr/>
          </p:nvSpPr>
          <p:spPr>
            <a:xfrm>
              <a:off x="3639"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3" name="Google Shape;103;p68"/>
            <p:cNvSpPr/>
            <p:nvPr/>
          </p:nvSpPr>
          <p:spPr>
            <a:xfrm>
              <a:off x="3506" y="1866"/>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 name="Google Shape;104;p68"/>
            <p:cNvSpPr/>
            <p:nvPr/>
          </p:nvSpPr>
          <p:spPr>
            <a:xfrm>
              <a:off x="3506" y="1998"/>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 name="Google Shape;105;p68"/>
            <p:cNvSpPr/>
            <p:nvPr/>
          </p:nvSpPr>
          <p:spPr>
            <a:xfrm>
              <a:off x="3506" y="2130"/>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 name="Google Shape;106;p68"/>
            <p:cNvSpPr/>
            <p:nvPr/>
          </p:nvSpPr>
          <p:spPr>
            <a:xfrm>
              <a:off x="3506" y="2262"/>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7" name="Google Shape;107;p68"/>
            <p:cNvSpPr/>
            <p:nvPr/>
          </p:nvSpPr>
          <p:spPr>
            <a:xfrm>
              <a:off x="3506" y="2394"/>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 name="Google Shape;108;p68"/>
            <p:cNvSpPr/>
            <p:nvPr/>
          </p:nvSpPr>
          <p:spPr>
            <a:xfrm>
              <a:off x="3374"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9" name="Google Shape;109;p68"/>
            <p:cNvSpPr/>
            <p:nvPr/>
          </p:nvSpPr>
          <p:spPr>
            <a:xfrm>
              <a:off x="3374"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0" name="Google Shape;110;p68"/>
            <p:cNvSpPr/>
            <p:nvPr/>
          </p:nvSpPr>
          <p:spPr>
            <a:xfrm>
              <a:off x="3374"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1" name="Google Shape;111;p68"/>
            <p:cNvSpPr/>
            <p:nvPr/>
          </p:nvSpPr>
          <p:spPr>
            <a:xfrm>
              <a:off x="3374"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2" name="Google Shape;112;p68"/>
            <p:cNvSpPr/>
            <p:nvPr/>
          </p:nvSpPr>
          <p:spPr>
            <a:xfrm>
              <a:off x="3374"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3" name="Google Shape;113;p68"/>
            <p:cNvSpPr/>
            <p:nvPr/>
          </p:nvSpPr>
          <p:spPr>
            <a:xfrm>
              <a:off x="3242"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4" name="Google Shape;114;p68"/>
            <p:cNvSpPr/>
            <p:nvPr/>
          </p:nvSpPr>
          <p:spPr>
            <a:xfrm>
              <a:off x="3242"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5" name="Google Shape;115;p68"/>
            <p:cNvSpPr/>
            <p:nvPr/>
          </p:nvSpPr>
          <p:spPr>
            <a:xfrm>
              <a:off x="3242"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6" name="Google Shape;116;p68"/>
            <p:cNvSpPr/>
            <p:nvPr/>
          </p:nvSpPr>
          <p:spPr>
            <a:xfrm>
              <a:off x="3242"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7" name="Google Shape;117;p68"/>
            <p:cNvSpPr/>
            <p:nvPr/>
          </p:nvSpPr>
          <p:spPr>
            <a:xfrm>
              <a:off x="3242"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8" name="Google Shape;118;p68"/>
            <p:cNvSpPr/>
            <p:nvPr/>
          </p:nvSpPr>
          <p:spPr>
            <a:xfrm>
              <a:off x="3110"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9" name="Google Shape;119;p68"/>
            <p:cNvSpPr/>
            <p:nvPr/>
          </p:nvSpPr>
          <p:spPr>
            <a:xfrm>
              <a:off x="3110"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0" name="Google Shape;120;p68"/>
            <p:cNvSpPr/>
            <p:nvPr/>
          </p:nvSpPr>
          <p:spPr>
            <a:xfrm>
              <a:off x="3110"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1" name="Google Shape;121;p68"/>
            <p:cNvSpPr/>
            <p:nvPr/>
          </p:nvSpPr>
          <p:spPr>
            <a:xfrm>
              <a:off x="3110"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2" name="Google Shape;122;p68"/>
            <p:cNvSpPr/>
            <p:nvPr/>
          </p:nvSpPr>
          <p:spPr>
            <a:xfrm>
              <a:off x="3110"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3" name="Google Shape;123;p68"/>
            <p:cNvSpPr/>
            <p:nvPr/>
          </p:nvSpPr>
          <p:spPr>
            <a:xfrm>
              <a:off x="2978"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4" name="Google Shape;124;p68"/>
            <p:cNvSpPr/>
            <p:nvPr/>
          </p:nvSpPr>
          <p:spPr>
            <a:xfrm>
              <a:off x="2978"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5" name="Google Shape;125;p68"/>
            <p:cNvSpPr/>
            <p:nvPr/>
          </p:nvSpPr>
          <p:spPr>
            <a:xfrm>
              <a:off x="2978"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6" name="Google Shape;126;p68"/>
            <p:cNvSpPr/>
            <p:nvPr/>
          </p:nvSpPr>
          <p:spPr>
            <a:xfrm>
              <a:off x="2978"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7" name="Google Shape;127;p68"/>
            <p:cNvSpPr/>
            <p:nvPr/>
          </p:nvSpPr>
          <p:spPr>
            <a:xfrm>
              <a:off x="2978"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8" name="Google Shape;128;p68"/>
            <p:cNvSpPr/>
            <p:nvPr/>
          </p:nvSpPr>
          <p:spPr>
            <a:xfrm>
              <a:off x="2846"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9" name="Google Shape;129;p68"/>
            <p:cNvSpPr/>
            <p:nvPr/>
          </p:nvSpPr>
          <p:spPr>
            <a:xfrm>
              <a:off x="2846"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0" name="Google Shape;130;p68"/>
            <p:cNvSpPr/>
            <p:nvPr/>
          </p:nvSpPr>
          <p:spPr>
            <a:xfrm>
              <a:off x="2846"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1" name="Google Shape;131;p68"/>
            <p:cNvSpPr/>
            <p:nvPr/>
          </p:nvSpPr>
          <p:spPr>
            <a:xfrm>
              <a:off x="2846"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2" name="Google Shape;132;p68"/>
            <p:cNvSpPr/>
            <p:nvPr/>
          </p:nvSpPr>
          <p:spPr>
            <a:xfrm>
              <a:off x="2846"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3" name="Google Shape;133;p68"/>
            <p:cNvSpPr/>
            <p:nvPr/>
          </p:nvSpPr>
          <p:spPr>
            <a:xfrm>
              <a:off x="2714"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4" name="Google Shape;134;p68"/>
            <p:cNvSpPr/>
            <p:nvPr/>
          </p:nvSpPr>
          <p:spPr>
            <a:xfrm>
              <a:off x="2714"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5" name="Google Shape;135;p68"/>
            <p:cNvSpPr/>
            <p:nvPr/>
          </p:nvSpPr>
          <p:spPr>
            <a:xfrm>
              <a:off x="2714"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6" name="Google Shape;136;p68"/>
            <p:cNvSpPr/>
            <p:nvPr/>
          </p:nvSpPr>
          <p:spPr>
            <a:xfrm>
              <a:off x="2714"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7" name="Google Shape;137;p68"/>
            <p:cNvSpPr/>
            <p:nvPr/>
          </p:nvSpPr>
          <p:spPr>
            <a:xfrm>
              <a:off x="2714"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8" name="Google Shape;138;p68"/>
            <p:cNvSpPr/>
            <p:nvPr/>
          </p:nvSpPr>
          <p:spPr>
            <a:xfrm>
              <a:off x="2582"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9" name="Google Shape;139;p68"/>
            <p:cNvSpPr/>
            <p:nvPr/>
          </p:nvSpPr>
          <p:spPr>
            <a:xfrm>
              <a:off x="2582"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0" name="Google Shape;140;p68"/>
            <p:cNvSpPr/>
            <p:nvPr/>
          </p:nvSpPr>
          <p:spPr>
            <a:xfrm>
              <a:off x="2582"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1" name="Google Shape;141;p68"/>
            <p:cNvSpPr/>
            <p:nvPr/>
          </p:nvSpPr>
          <p:spPr>
            <a:xfrm>
              <a:off x="2582"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2" name="Google Shape;142;p68"/>
            <p:cNvSpPr/>
            <p:nvPr/>
          </p:nvSpPr>
          <p:spPr>
            <a:xfrm>
              <a:off x="2582"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3" name="Google Shape;143;p68"/>
            <p:cNvSpPr/>
            <p:nvPr/>
          </p:nvSpPr>
          <p:spPr>
            <a:xfrm>
              <a:off x="2450"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4" name="Google Shape;144;p68"/>
            <p:cNvSpPr/>
            <p:nvPr/>
          </p:nvSpPr>
          <p:spPr>
            <a:xfrm>
              <a:off x="2450"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5" name="Google Shape;145;p68"/>
            <p:cNvSpPr/>
            <p:nvPr/>
          </p:nvSpPr>
          <p:spPr>
            <a:xfrm>
              <a:off x="2450"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6" name="Google Shape;146;p68"/>
            <p:cNvSpPr/>
            <p:nvPr/>
          </p:nvSpPr>
          <p:spPr>
            <a:xfrm>
              <a:off x="2450"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7" name="Google Shape;147;p68"/>
            <p:cNvSpPr/>
            <p:nvPr/>
          </p:nvSpPr>
          <p:spPr>
            <a:xfrm>
              <a:off x="2450"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8" name="Google Shape;148;p68"/>
            <p:cNvSpPr/>
            <p:nvPr/>
          </p:nvSpPr>
          <p:spPr>
            <a:xfrm>
              <a:off x="2318"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9" name="Google Shape;149;p68"/>
            <p:cNvSpPr/>
            <p:nvPr/>
          </p:nvSpPr>
          <p:spPr>
            <a:xfrm>
              <a:off x="2318"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0" name="Google Shape;150;p68"/>
            <p:cNvSpPr/>
            <p:nvPr/>
          </p:nvSpPr>
          <p:spPr>
            <a:xfrm>
              <a:off x="2318"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1" name="Google Shape;151;p68"/>
            <p:cNvSpPr/>
            <p:nvPr/>
          </p:nvSpPr>
          <p:spPr>
            <a:xfrm>
              <a:off x="2318"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2" name="Google Shape;152;p68"/>
            <p:cNvSpPr/>
            <p:nvPr/>
          </p:nvSpPr>
          <p:spPr>
            <a:xfrm>
              <a:off x="2318"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3" name="Google Shape;153;p68"/>
            <p:cNvSpPr/>
            <p:nvPr/>
          </p:nvSpPr>
          <p:spPr>
            <a:xfrm>
              <a:off x="2186"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4" name="Google Shape;154;p68"/>
            <p:cNvSpPr/>
            <p:nvPr/>
          </p:nvSpPr>
          <p:spPr>
            <a:xfrm>
              <a:off x="2186"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5" name="Google Shape;155;p68"/>
            <p:cNvSpPr/>
            <p:nvPr/>
          </p:nvSpPr>
          <p:spPr>
            <a:xfrm>
              <a:off x="2186"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6" name="Google Shape;156;p68"/>
            <p:cNvSpPr/>
            <p:nvPr/>
          </p:nvSpPr>
          <p:spPr>
            <a:xfrm>
              <a:off x="2186"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7" name="Google Shape;157;p68"/>
            <p:cNvSpPr/>
            <p:nvPr/>
          </p:nvSpPr>
          <p:spPr>
            <a:xfrm>
              <a:off x="2186"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8" name="Google Shape;158;p68"/>
            <p:cNvSpPr/>
            <p:nvPr/>
          </p:nvSpPr>
          <p:spPr>
            <a:xfrm>
              <a:off x="2053" y="1866"/>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9" name="Google Shape;159;p68"/>
            <p:cNvSpPr/>
            <p:nvPr/>
          </p:nvSpPr>
          <p:spPr>
            <a:xfrm>
              <a:off x="2053" y="1998"/>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0" name="Google Shape;160;p68"/>
            <p:cNvSpPr/>
            <p:nvPr/>
          </p:nvSpPr>
          <p:spPr>
            <a:xfrm>
              <a:off x="2053" y="2130"/>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1" name="Google Shape;161;p68"/>
            <p:cNvSpPr/>
            <p:nvPr/>
          </p:nvSpPr>
          <p:spPr>
            <a:xfrm>
              <a:off x="2053" y="2262"/>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2" name="Google Shape;162;p68"/>
            <p:cNvSpPr/>
            <p:nvPr/>
          </p:nvSpPr>
          <p:spPr>
            <a:xfrm>
              <a:off x="2053" y="2394"/>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3" name="Google Shape;163;p68"/>
            <p:cNvSpPr/>
            <p:nvPr/>
          </p:nvSpPr>
          <p:spPr>
            <a:xfrm>
              <a:off x="1921"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4" name="Google Shape;164;p68"/>
            <p:cNvSpPr/>
            <p:nvPr/>
          </p:nvSpPr>
          <p:spPr>
            <a:xfrm>
              <a:off x="1921"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5" name="Google Shape;165;p68"/>
            <p:cNvSpPr/>
            <p:nvPr/>
          </p:nvSpPr>
          <p:spPr>
            <a:xfrm>
              <a:off x="1921"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6" name="Google Shape;166;p68"/>
            <p:cNvSpPr/>
            <p:nvPr/>
          </p:nvSpPr>
          <p:spPr>
            <a:xfrm>
              <a:off x="1921"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7" name="Google Shape;167;p68"/>
            <p:cNvSpPr/>
            <p:nvPr/>
          </p:nvSpPr>
          <p:spPr>
            <a:xfrm>
              <a:off x="1921"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8" name="Google Shape;168;p68"/>
            <p:cNvSpPr/>
            <p:nvPr/>
          </p:nvSpPr>
          <p:spPr>
            <a:xfrm>
              <a:off x="1789"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9" name="Google Shape;169;p68"/>
            <p:cNvSpPr/>
            <p:nvPr/>
          </p:nvSpPr>
          <p:spPr>
            <a:xfrm>
              <a:off x="1789"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0" name="Google Shape;170;p68"/>
            <p:cNvSpPr/>
            <p:nvPr/>
          </p:nvSpPr>
          <p:spPr>
            <a:xfrm>
              <a:off x="1789"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1" name="Google Shape;171;p68"/>
            <p:cNvSpPr/>
            <p:nvPr/>
          </p:nvSpPr>
          <p:spPr>
            <a:xfrm>
              <a:off x="1789"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2" name="Google Shape;172;p68"/>
            <p:cNvSpPr/>
            <p:nvPr/>
          </p:nvSpPr>
          <p:spPr>
            <a:xfrm>
              <a:off x="1789"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3" name="Google Shape;173;p68"/>
            <p:cNvSpPr/>
            <p:nvPr/>
          </p:nvSpPr>
          <p:spPr>
            <a:xfrm>
              <a:off x="1657"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4" name="Google Shape;174;p68"/>
            <p:cNvSpPr/>
            <p:nvPr/>
          </p:nvSpPr>
          <p:spPr>
            <a:xfrm>
              <a:off x="1657"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5" name="Google Shape;175;p68"/>
            <p:cNvSpPr/>
            <p:nvPr/>
          </p:nvSpPr>
          <p:spPr>
            <a:xfrm>
              <a:off x="1657"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6" name="Google Shape;176;p68"/>
            <p:cNvSpPr/>
            <p:nvPr/>
          </p:nvSpPr>
          <p:spPr>
            <a:xfrm>
              <a:off x="1657"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7" name="Google Shape;177;p68"/>
            <p:cNvSpPr/>
            <p:nvPr/>
          </p:nvSpPr>
          <p:spPr>
            <a:xfrm>
              <a:off x="1657"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8" name="Google Shape;178;p68"/>
            <p:cNvSpPr/>
            <p:nvPr/>
          </p:nvSpPr>
          <p:spPr>
            <a:xfrm>
              <a:off x="1525"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9" name="Google Shape;179;p68"/>
            <p:cNvSpPr/>
            <p:nvPr/>
          </p:nvSpPr>
          <p:spPr>
            <a:xfrm>
              <a:off x="1525"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0" name="Google Shape;180;p68"/>
            <p:cNvSpPr/>
            <p:nvPr/>
          </p:nvSpPr>
          <p:spPr>
            <a:xfrm>
              <a:off x="1525"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1" name="Google Shape;181;p68"/>
            <p:cNvSpPr/>
            <p:nvPr/>
          </p:nvSpPr>
          <p:spPr>
            <a:xfrm>
              <a:off x="1525"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2" name="Google Shape;182;p68"/>
            <p:cNvSpPr/>
            <p:nvPr/>
          </p:nvSpPr>
          <p:spPr>
            <a:xfrm>
              <a:off x="1525"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3" name="Google Shape;183;p68"/>
            <p:cNvSpPr/>
            <p:nvPr/>
          </p:nvSpPr>
          <p:spPr>
            <a:xfrm>
              <a:off x="1393"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4" name="Google Shape;184;p68"/>
            <p:cNvSpPr/>
            <p:nvPr/>
          </p:nvSpPr>
          <p:spPr>
            <a:xfrm>
              <a:off x="1393"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5" name="Google Shape;185;p68"/>
            <p:cNvSpPr/>
            <p:nvPr/>
          </p:nvSpPr>
          <p:spPr>
            <a:xfrm>
              <a:off x="1393"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6" name="Google Shape;186;p68"/>
            <p:cNvSpPr/>
            <p:nvPr/>
          </p:nvSpPr>
          <p:spPr>
            <a:xfrm>
              <a:off x="1393"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7" name="Google Shape;187;p68"/>
            <p:cNvSpPr/>
            <p:nvPr/>
          </p:nvSpPr>
          <p:spPr>
            <a:xfrm>
              <a:off x="1393"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8" name="Google Shape;188;p68"/>
            <p:cNvSpPr/>
            <p:nvPr/>
          </p:nvSpPr>
          <p:spPr>
            <a:xfrm>
              <a:off x="1261"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9" name="Google Shape;189;p68"/>
            <p:cNvSpPr/>
            <p:nvPr/>
          </p:nvSpPr>
          <p:spPr>
            <a:xfrm>
              <a:off x="1261"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0" name="Google Shape;190;p68"/>
            <p:cNvSpPr/>
            <p:nvPr/>
          </p:nvSpPr>
          <p:spPr>
            <a:xfrm>
              <a:off x="1261"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1" name="Google Shape;191;p68"/>
            <p:cNvSpPr/>
            <p:nvPr/>
          </p:nvSpPr>
          <p:spPr>
            <a:xfrm>
              <a:off x="1261"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2" name="Google Shape;192;p68"/>
            <p:cNvSpPr/>
            <p:nvPr/>
          </p:nvSpPr>
          <p:spPr>
            <a:xfrm>
              <a:off x="1261"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3" name="Google Shape;193;p68"/>
            <p:cNvSpPr/>
            <p:nvPr/>
          </p:nvSpPr>
          <p:spPr>
            <a:xfrm>
              <a:off x="1129"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4" name="Google Shape;194;p68"/>
            <p:cNvSpPr/>
            <p:nvPr/>
          </p:nvSpPr>
          <p:spPr>
            <a:xfrm>
              <a:off x="1129"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5" name="Google Shape;195;p68"/>
            <p:cNvSpPr/>
            <p:nvPr/>
          </p:nvSpPr>
          <p:spPr>
            <a:xfrm>
              <a:off x="1129"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6" name="Google Shape;196;p68"/>
            <p:cNvSpPr/>
            <p:nvPr/>
          </p:nvSpPr>
          <p:spPr>
            <a:xfrm>
              <a:off x="1129"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7" name="Google Shape;197;p68"/>
            <p:cNvSpPr/>
            <p:nvPr/>
          </p:nvSpPr>
          <p:spPr>
            <a:xfrm>
              <a:off x="1129"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8" name="Google Shape;198;p68"/>
            <p:cNvSpPr/>
            <p:nvPr/>
          </p:nvSpPr>
          <p:spPr>
            <a:xfrm>
              <a:off x="997"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9" name="Google Shape;199;p68"/>
            <p:cNvSpPr/>
            <p:nvPr/>
          </p:nvSpPr>
          <p:spPr>
            <a:xfrm>
              <a:off x="997"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0" name="Google Shape;200;p68"/>
            <p:cNvSpPr/>
            <p:nvPr/>
          </p:nvSpPr>
          <p:spPr>
            <a:xfrm>
              <a:off x="997"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1" name="Google Shape;201;p68"/>
            <p:cNvSpPr/>
            <p:nvPr/>
          </p:nvSpPr>
          <p:spPr>
            <a:xfrm>
              <a:off x="997"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2" name="Google Shape;202;p68"/>
            <p:cNvSpPr/>
            <p:nvPr/>
          </p:nvSpPr>
          <p:spPr>
            <a:xfrm>
              <a:off x="997"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3" name="Google Shape;203;p68"/>
            <p:cNvSpPr/>
            <p:nvPr/>
          </p:nvSpPr>
          <p:spPr>
            <a:xfrm>
              <a:off x="865"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4" name="Google Shape;204;p68"/>
            <p:cNvSpPr/>
            <p:nvPr/>
          </p:nvSpPr>
          <p:spPr>
            <a:xfrm>
              <a:off x="865"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5" name="Google Shape;205;p68"/>
            <p:cNvSpPr/>
            <p:nvPr/>
          </p:nvSpPr>
          <p:spPr>
            <a:xfrm>
              <a:off x="865"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6" name="Google Shape;206;p68"/>
            <p:cNvSpPr/>
            <p:nvPr/>
          </p:nvSpPr>
          <p:spPr>
            <a:xfrm>
              <a:off x="865"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7" name="Google Shape;207;p68"/>
            <p:cNvSpPr/>
            <p:nvPr/>
          </p:nvSpPr>
          <p:spPr>
            <a:xfrm>
              <a:off x="865"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8" name="Google Shape;208;p68"/>
            <p:cNvSpPr/>
            <p:nvPr/>
          </p:nvSpPr>
          <p:spPr>
            <a:xfrm>
              <a:off x="733"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9" name="Google Shape;209;p68"/>
            <p:cNvSpPr/>
            <p:nvPr/>
          </p:nvSpPr>
          <p:spPr>
            <a:xfrm>
              <a:off x="733"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0" name="Google Shape;210;p68"/>
            <p:cNvSpPr/>
            <p:nvPr/>
          </p:nvSpPr>
          <p:spPr>
            <a:xfrm>
              <a:off x="733"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1" name="Google Shape;211;p68"/>
            <p:cNvSpPr/>
            <p:nvPr/>
          </p:nvSpPr>
          <p:spPr>
            <a:xfrm>
              <a:off x="733"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2" name="Google Shape;212;p68"/>
            <p:cNvSpPr/>
            <p:nvPr/>
          </p:nvSpPr>
          <p:spPr>
            <a:xfrm>
              <a:off x="733"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3" name="Google Shape;213;p68"/>
            <p:cNvSpPr/>
            <p:nvPr/>
          </p:nvSpPr>
          <p:spPr>
            <a:xfrm>
              <a:off x="600" y="1866"/>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4" name="Google Shape;214;p68"/>
            <p:cNvSpPr/>
            <p:nvPr/>
          </p:nvSpPr>
          <p:spPr>
            <a:xfrm>
              <a:off x="600" y="1998"/>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5" name="Google Shape;215;p68"/>
            <p:cNvSpPr/>
            <p:nvPr/>
          </p:nvSpPr>
          <p:spPr>
            <a:xfrm>
              <a:off x="600" y="2130"/>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6" name="Google Shape;216;p68"/>
            <p:cNvSpPr/>
            <p:nvPr/>
          </p:nvSpPr>
          <p:spPr>
            <a:xfrm>
              <a:off x="600" y="2262"/>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7" name="Google Shape;217;p68"/>
            <p:cNvSpPr/>
            <p:nvPr/>
          </p:nvSpPr>
          <p:spPr>
            <a:xfrm>
              <a:off x="600" y="2394"/>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8" name="Google Shape;218;p68"/>
            <p:cNvSpPr/>
            <p:nvPr/>
          </p:nvSpPr>
          <p:spPr>
            <a:xfrm>
              <a:off x="468"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9" name="Google Shape;219;p68"/>
            <p:cNvSpPr/>
            <p:nvPr/>
          </p:nvSpPr>
          <p:spPr>
            <a:xfrm>
              <a:off x="468"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0" name="Google Shape;220;p68"/>
            <p:cNvSpPr/>
            <p:nvPr/>
          </p:nvSpPr>
          <p:spPr>
            <a:xfrm>
              <a:off x="468"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1" name="Google Shape;221;p68"/>
            <p:cNvSpPr/>
            <p:nvPr/>
          </p:nvSpPr>
          <p:spPr>
            <a:xfrm>
              <a:off x="468"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2" name="Google Shape;222;p68"/>
            <p:cNvSpPr/>
            <p:nvPr/>
          </p:nvSpPr>
          <p:spPr>
            <a:xfrm>
              <a:off x="468"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3" name="Google Shape;223;p68"/>
            <p:cNvSpPr/>
            <p:nvPr/>
          </p:nvSpPr>
          <p:spPr>
            <a:xfrm>
              <a:off x="336"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4" name="Google Shape;224;p68"/>
            <p:cNvSpPr/>
            <p:nvPr/>
          </p:nvSpPr>
          <p:spPr>
            <a:xfrm>
              <a:off x="336"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5" name="Google Shape;225;p68"/>
            <p:cNvSpPr/>
            <p:nvPr/>
          </p:nvSpPr>
          <p:spPr>
            <a:xfrm>
              <a:off x="336"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6" name="Google Shape;226;p68"/>
            <p:cNvSpPr/>
            <p:nvPr/>
          </p:nvSpPr>
          <p:spPr>
            <a:xfrm>
              <a:off x="336"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7" name="Google Shape;227;p68"/>
            <p:cNvSpPr/>
            <p:nvPr/>
          </p:nvSpPr>
          <p:spPr>
            <a:xfrm>
              <a:off x="336"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8" name="Google Shape;228;p68"/>
            <p:cNvSpPr/>
            <p:nvPr/>
          </p:nvSpPr>
          <p:spPr>
            <a:xfrm>
              <a:off x="204"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9" name="Google Shape;229;p68"/>
            <p:cNvSpPr/>
            <p:nvPr/>
          </p:nvSpPr>
          <p:spPr>
            <a:xfrm>
              <a:off x="204"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0" name="Google Shape;230;p68"/>
            <p:cNvSpPr/>
            <p:nvPr/>
          </p:nvSpPr>
          <p:spPr>
            <a:xfrm>
              <a:off x="204"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1" name="Google Shape;231;p68"/>
            <p:cNvSpPr/>
            <p:nvPr/>
          </p:nvSpPr>
          <p:spPr>
            <a:xfrm>
              <a:off x="204"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2" name="Google Shape;232;p68"/>
            <p:cNvSpPr/>
            <p:nvPr/>
          </p:nvSpPr>
          <p:spPr>
            <a:xfrm>
              <a:off x="204"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3" name="Google Shape;233;p68"/>
            <p:cNvSpPr/>
            <p:nvPr/>
          </p:nvSpPr>
          <p:spPr>
            <a:xfrm>
              <a:off x="72"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4" name="Google Shape;234;p68"/>
            <p:cNvSpPr/>
            <p:nvPr/>
          </p:nvSpPr>
          <p:spPr>
            <a:xfrm>
              <a:off x="72"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5" name="Google Shape;235;p68"/>
            <p:cNvSpPr/>
            <p:nvPr/>
          </p:nvSpPr>
          <p:spPr>
            <a:xfrm>
              <a:off x="72"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6" name="Google Shape;236;p68"/>
            <p:cNvSpPr/>
            <p:nvPr/>
          </p:nvSpPr>
          <p:spPr>
            <a:xfrm>
              <a:off x="72"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7" name="Google Shape;237;p68"/>
            <p:cNvSpPr/>
            <p:nvPr/>
          </p:nvSpPr>
          <p:spPr>
            <a:xfrm>
              <a:off x="72"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38" name="Google Shape;238;p68"/>
          <p:cNvGrpSpPr/>
          <p:nvPr/>
        </p:nvGrpSpPr>
        <p:grpSpPr>
          <a:xfrm>
            <a:off x="1611035" y="3407369"/>
            <a:ext cx="7401209" cy="2721234"/>
            <a:chOff x="1015" y="2147"/>
            <a:chExt cx="4662" cy="1714"/>
          </a:xfrm>
        </p:grpSpPr>
        <p:pic>
          <p:nvPicPr>
            <p:cNvPr descr="ALU_picShadow" id="239" name="Google Shape;239;p68"/>
            <p:cNvPicPr preferRelativeResize="0"/>
            <p:nvPr/>
          </p:nvPicPr>
          <p:blipFill rotWithShape="1">
            <a:blip r:embed="rId3">
              <a:alphaModFix/>
            </a:blip>
            <a:srcRect b="0" l="0" r="0" t="0"/>
            <a:stretch/>
          </p:blipFill>
          <p:spPr>
            <a:xfrm flipH="1" rot="222533">
              <a:off x="1040" y="2558"/>
              <a:ext cx="1308" cy="818"/>
            </a:xfrm>
            <a:prstGeom prst="rect">
              <a:avLst/>
            </a:prstGeom>
            <a:noFill/>
            <a:ln>
              <a:noFill/>
            </a:ln>
          </p:spPr>
        </p:pic>
        <p:sp>
          <p:nvSpPr>
            <p:cNvPr id="240" name="Google Shape;240;p68"/>
            <p:cNvSpPr/>
            <p:nvPr/>
          </p:nvSpPr>
          <p:spPr>
            <a:xfrm rot="217064">
              <a:off x="1106" y="2534"/>
              <a:ext cx="1177" cy="70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0026_Sh_180108" id="241" name="Google Shape;241;p68"/>
            <p:cNvPicPr preferRelativeResize="0"/>
            <p:nvPr/>
          </p:nvPicPr>
          <p:blipFill rotWithShape="1">
            <a:blip r:embed="rId4">
              <a:alphaModFix/>
            </a:blip>
            <a:srcRect b="0" l="0" r="0" t="0"/>
            <a:stretch/>
          </p:blipFill>
          <p:spPr>
            <a:xfrm rot="220540">
              <a:off x="1132" y="2550"/>
              <a:ext cx="1136" cy="688"/>
            </a:xfrm>
            <a:prstGeom prst="rect">
              <a:avLst/>
            </a:prstGeom>
            <a:noFill/>
            <a:ln cap="flat" cmpd="sng" w="50800">
              <a:solidFill>
                <a:schemeClr val="lt1"/>
              </a:solidFill>
              <a:prstDash val="solid"/>
              <a:miter lim="800000"/>
              <a:headEnd len="sm" w="sm" type="none"/>
              <a:tailEnd len="sm" w="sm" type="none"/>
            </a:ln>
          </p:spPr>
        </p:pic>
        <p:grpSp>
          <p:nvGrpSpPr>
            <p:cNvPr id="242" name="Google Shape;242;p68"/>
            <p:cNvGrpSpPr/>
            <p:nvPr/>
          </p:nvGrpSpPr>
          <p:grpSpPr>
            <a:xfrm>
              <a:off x="2012" y="2232"/>
              <a:ext cx="1391" cy="969"/>
              <a:chOff x="2276" y="2120"/>
              <a:chExt cx="1391" cy="969"/>
            </a:xfrm>
          </p:grpSpPr>
          <p:pic>
            <p:nvPicPr>
              <p:cNvPr descr="ALU_picShadow" id="243" name="Google Shape;243;p68"/>
              <p:cNvPicPr preferRelativeResize="0"/>
              <p:nvPr/>
            </p:nvPicPr>
            <p:blipFill rotWithShape="1">
              <a:blip r:embed="rId3">
                <a:alphaModFix/>
              </a:blip>
              <a:srcRect b="0" l="0" r="0" t="0"/>
              <a:stretch/>
            </p:blipFill>
            <p:spPr>
              <a:xfrm flipH="1" rot="-50468">
                <a:off x="2283" y="2165"/>
                <a:ext cx="1378" cy="914"/>
              </a:xfrm>
              <a:prstGeom prst="rect">
                <a:avLst/>
              </a:prstGeom>
              <a:noFill/>
              <a:ln>
                <a:noFill/>
              </a:ln>
            </p:spPr>
          </p:pic>
          <p:pic>
            <p:nvPicPr>
              <p:cNvPr descr="anvers_120" id="244" name="Google Shape;244;p68"/>
              <p:cNvPicPr preferRelativeResize="0"/>
              <p:nvPr/>
            </p:nvPicPr>
            <p:blipFill rotWithShape="1">
              <a:blip r:embed="rId5">
                <a:alphaModFix/>
              </a:blip>
              <a:srcRect b="0" l="0" r="0" t="0"/>
              <a:stretch/>
            </p:blipFill>
            <p:spPr>
              <a:xfrm>
                <a:off x="2353" y="2120"/>
                <a:ext cx="1229" cy="819"/>
              </a:xfrm>
              <a:prstGeom prst="rect">
                <a:avLst/>
              </a:prstGeom>
              <a:noFill/>
              <a:ln cap="flat" cmpd="sng" w="50800">
                <a:solidFill>
                  <a:schemeClr val="lt1"/>
                </a:solidFill>
                <a:prstDash val="solid"/>
                <a:miter lim="800000"/>
                <a:headEnd len="sm" w="sm" type="none"/>
                <a:tailEnd len="sm" w="sm" type="none"/>
              </a:ln>
            </p:spPr>
          </p:pic>
        </p:grpSp>
        <p:sp>
          <p:nvSpPr>
            <p:cNvPr id="245" name="Google Shape;245;p68"/>
            <p:cNvSpPr/>
            <p:nvPr/>
          </p:nvSpPr>
          <p:spPr>
            <a:xfrm rot="217064">
              <a:off x="2722" y="2819"/>
              <a:ext cx="1306" cy="89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6" name="Google Shape;246;p68"/>
            <p:cNvSpPr/>
            <p:nvPr/>
          </p:nvSpPr>
          <p:spPr>
            <a:xfrm rot="217064">
              <a:off x="3788" y="2187"/>
              <a:ext cx="1306" cy="89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247" name="Google Shape;247;p68"/>
            <p:cNvGrpSpPr/>
            <p:nvPr/>
          </p:nvGrpSpPr>
          <p:grpSpPr>
            <a:xfrm>
              <a:off x="2637" y="2803"/>
              <a:ext cx="1475" cy="1058"/>
              <a:chOff x="2437" y="2736"/>
              <a:chExt cx="1622" cy="1163"/>
            </a:xfrm>
          </p:grpSpPr>
          <p:pic>
            <p:nvPicPr>
              <p:cNvPr descr="ALU_picShadow" id="248" name="Google Shape;248;p68"/>
              <p:cNvPicPr preferRelativeResize="0"/>
              <p:nvPr/>
            </p:nvPicPr>
            <p:blipFill rotWithShape="1">
              <a:blip r:embed="rId3">
                <a:alphaModFix/>
              </a:blip>
              <a:srcRect b="0" l="0" r="0" t="0"/>
              <a:stretch/>
            </p:blipFill>
            <p:spPr>
              <a:xfrm flipH="1" rot="165852">
                <a:off x="2460" y="2878"/>
                <a:ext cx="1576" cy="983"/>
              </a:xfrm>
              <a:prstGeom prst="rect">
                <a:avLst/>
              </a:prstGeom>
              <a:noFill/>
              <a:ln>
                <a:noFill/>
              </a:ln>
            </p:spPr>
          </p:pic>
          <p:pic>
            <p:nvPicPr>
              <p:cNvPr descr="0065_Ch_230108" id="249" name="Google Shape;249;p68"/>
              <p:cNvPicPr preferRelativeResize="0"/>
              <p:nvPr/>
            </p:nvPicPr>
            <p:blipFill rotWithShape="1">
              <a:blip r:embed="rId6">
                <a:alphaModFix/>
              </a:blip>
              <a:srcRect b="0" l="0" r="0" t="0"/>
              <a:stretch/>
            </p:blipFill>
            <p:spPr>
              <a:xfrm rot="192431">
                <a:off x="2562" y="2774"/>
                <a:ext cx="1392" cy="927"/>
              </a:xfrm>
              <a:prstGeom prst="rect">
                <a:avLst/>
              </a:prstGeom>
              <a:noFill/>
              <a:ln cap="flat" cmpd="sng" w="50800">
                <a:solidFill>
                  <a:schemeClr val="lt1"/>
                </a:solidFill>
                <a:prstDash val="solid"/>
                <a:miter lim="800000"/>
                <a:headEnd len="sm" w="sm" type="none"/>
                <a:tailEnd len="sm" w="sm" type="none"/>
              </a:ln>
            </p:spPr>
          </p:pic>
        </p:grpSp>
        <p:grpSp>
          <p:nvGrpSpPr>
            <p:cNvPr id="250" name="Google Shape;250;p68"/>
            <p:cNvGrpSpPr/>
            <p:nvPr/>
          </p:nvGrpSpPr>
          <p:grpSpPr>
            <a:xfrm>
              <a:off x="3687" y="2166"/>
              <a:ext cx="1509" cy="1069"/>
              <a:chOff x="3687" y="2094"/>
              <a:chExt cx="1509" cy="1069"/>
            </a:xfrm>
          </p:grpSpPr>
          <p:pic>
            <p:nvPicPr>
              <p:cNvPr descr="ALU_picShadow" id="251" name="Google Shape;251;p68"/>
              <p:cNvPicPr preferRelativeResize="0"/>
              <p:nvPr/>
            </p:nvPicPr>
            <p:blipFill rotWithShape="1">
              <a:blip r:embed="rId3">
                <a:alphaModFix/>
              </a:blip>
              <a:srcRect b="0" l="0" r="0" t="0"/>
              <a:stretch/>
            </p:blipFill>
            <p:spPr>
              <a:xfrm flipH="1" rot="165852">
                <a:off x="3709" y="2176"/>
                <a:ext cx="1465" cy="952"/>
              </a:xfrm>
              <a:prstGeom prst="rect">
                <a:avLst/>
              </a:prstGeom>
              <a:noFill/>
              <a:ln>
                <a:noFill/>
              </a:ln>
            </p:spPr>
          </p:pic>
          <p:pic>
            <p:nvPicPr>
              <p:cNvPr descr="026-2S9E4497" id="252" name="Google Shape;252;p68"/>
              <p:cNvPicPr preferRelativeResize="0"/>
              <p:nvPr/>
            </p:nvPicPr>
            <p:blipFill rotWithShape="1">
              <a:blip r:embed="rId7">
                <a:alphaModFix/>
              </a:blip>
              <a:srcRect b="0" l="0" r="0" t="0"/>
              <a:stretch/>
            </p:blipFill>
            <p:spPr>
              <a:xfrm rot="185884">
                <a:off x="3813" y="2128"/>
                <a:ext cx="1275" cy="850"/>
              </a:xfrm>
              <a:prstGeom prst="rect">
                <a:avLst/>
              </a:prstGeom>
              <a:noFill/>
              <a:ln cap="flat" cmpd="sng" w="50800">
                <a:solidFill>
                  <a:schemeClr val="lt1"/>
                </a:solidFill>
                <a:prstDash val="solid"/>
                <a:miter lim="800000"/>
                <a:headEnd len="sm" w="sm" type="none"/>
                <a:tailEnd len="sm" w="sm" type="none"/>
              </a:ln>
            </p:spPr>
          </p:pic>
        </p:grpSp>
        <p:sp>
          <p:nvSpPr>
            <p:cNvPr id="253" name="Google Shape;253;p68"/>
            <p:cNvSpPr/>
            <p:nvPr/>
          </p:nvSpPr>
          <p:spPr>
            <a:xfrm flipH="1" rot="-175408">
              <a:off x="4516" y="2871"/>
              <a:ext cx="1096" cy="72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254" name="Google Shape;254;p68"/>
            <p:cNvGrpSpPr/>
            <p:nvPr/>
          </p:nvGrpSpPr>
          <p:grpSpPr>
            <a:xfrm>
              <a:off x="4439" y="2867"/>
              <a:ext cx="1238" cy="885"/>
              <a:chOff x="4439" y="2867"/>
              <a:chExt cx="1238" cy="885"/>
            </a:xfrm>
          </p:grpSpPr>
          <p:pic>
            <p:nvPicPr>
              <p:cNvPr descr="ALU_picShadow" id="255" name="Google Shape;255;p68"/>
              <p:cNvPicPr preferRelativeResize="0"/>
              <p:nvPr/>
            </p:nvPicPr>
            <p:blipFill rotWithShape="1">
              <a:blip r:embed="rId3">
                <a:alphaModFix/>
              </a:blip>
              <a:srcRect b="0" l="0" r="0" t="0"/>
              <a:stretch/>
            </p:blipFill>
            <p:spPr>
              <a:xfrm flipH="1" rot="-224331">
                <a:off x="4463" y="2939"/>
                <a:ext cx="1190" cy="775"/>
              </a:xfrm>
              <a:prstGeom prst="rect">
                <a:avLst/>
              </a:prstGeom>
              <a:noFill/>
              <a:ln>
                <a:noFill/>
              </a:ln>
            </p:spPr>
          </p:pic>
          <p:pic>
            <p:nvPicPr>
              <p:cNvPr descr="anvers_096" id="256" name="Google Shape;256;p68"/>
              <p:cNvPicPr preferRelativeResize="0"/>
              <p:nvPr/>
            </p:nvPicPr>
            <p:blipFill rotWithShape="1">
              <a:blip r:embed="rId8">
                <a:alphaModFix/>
              </a:blip>
              <a:srcRect b="0" l="0" r="0" t="0"/>
              <a:stretch/>
            </p:blipFill>
            <p:spPr>
              <a:xfrm rot="-159096">
                <a:off x="4536" y="2891"/>
                <a:ext cx="1038" cy="692"/>
              </a:xfrm>
              <a:prstGeom prst="rect">
                <a:avLst/>
              </a:prstGeom>
              <a:noFill/>
              <a:ln cap="flat" cmpd="sng" w="50800">
                <a:solidFill>
                  <a:schemeClr val="lt1"/>
                </a:solidFill>
                <a:prstDash val="solid"/>
                <a:miter lim="800000"/>
                <a:headEnd len="sm" w="sm" type="none"/>
                <a:tailEnd len="sm" w="sm" type="none"/>
              </a:ln>
            </p:spPr>
          </p:pic>
        </p:grpSp>
      </p:grpSp>
      <p:pic>
        <p:nvPicPr>
          <p:cNvPr id="257" name="Google Shape;257;p68"/>
          <p:cNvPicPr preferRelativeResize="0"/>
          <p:nvPr/>
        </p:nvPicPr>
        <p:blipFill rotWithShape="1">
          <a:blip r:embed="rId9">
            <a:alphaModFix/>
          </a:blip>
          <a:srcRect b="0" l="0" r="0" t="0"/>
          <a:stretch/>
        </p:blipFill>
        <p:spPr>
          <a:xfrm>
            <a:off x="6156579" y="1066800"/>
            <a:ext cx="2139696" cy="62968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47" name="Shape 447"/>
        <p:cNvGrpSpPr/>
        <p:nvPr/>
      </p:nvGrpSpPr>
      <p:grpSpPr>
        <a:xfrm>
          <a:off x="0" y="0"/>
          <a:ext cx="0" cy="0"/>
          <a:chOff x="0" y="0"/>
          <a:chExt cx="0" cy="0"/>
        </a:xfrm>
      </p:grpSpPr>
      <p:sp>
        <p:nvSpPr>
          <p:cNvPr id="448" name="Google Shape;448;p7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9" name="Google Shape;449;p77"/>
          <p:cNvSpPr/>
          <p:nvPr>
            <p:ph idx="2" type="pic"/>
          </p:nvPr>
        </p:nvSpPr>
        <p:spPr>
          <a:xfrm>
            <a:off x="1792288" y="612775"/>
            <a:ext cx="5486400" cy="4114800"/>
          </a:xfrm>
          <a:prstGeom prst="rect">
            <a:avLst/>
          </a:prstGeom>
          <a:noFill/>
          <a:ln>
            <a:noFill/>
          </a:ln>
        </p:spPr>
      </p:sp>
      <p:sp>
        <p:nvSpPr>
          <p:cNvPr id="450" name="Google Shape;450;p7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51" name="Google Shape;451;p7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2" name="Google Shape;452;p7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3" name="Google Shape;453;p7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54" name="Shape 454"/>
        <p:cNvGrpSpPr/>
        <p:nvPr/>
      </p:nvGrpSpPr>
      <p:grpSpPr>
        <a:xfrm>
          <a:off x="0" y="0"/>
          <a:ext cx="0" cy="0"/>
          <a:chOff x="0" y="0"/>
          <a:chExt cx="0" cy="0"/>
        </a:xfrm>
      </p:grpSpPr>
      <p:sp>
        <p:nvSpPr>
          <p:cNvPr id="455" name="Google Shape;455;p7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6" name="Google Shape;456;p7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57" name="Google Shape;457;p7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8" name="Google Shape;458;p7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9" name="Google Shape;459;p7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60" name="Shape 460"/>
        <p:cNvGrpSpPr/>
        <p:nvPr/>
      </p:nvGrpSpPr>
      <p:grpSpPr>
        <a:xfrm>
          <a:off x="0" y="0"/>
          <a:ext cx="0" cy="0"/>
          <a:chOff x="0" y="0"/>
          <a:chExt cx="0" cy="0"/>
        </a:xfrm>
      </p:grpSpPr>
      <p:sp>
        <p:nvSpPr>
          <p:cNvPr id="461" name="Google Shape;461;p7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2" name="Google Shape;462;p7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63" name="Google Shape;463;p7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4" name="Google Shape;464;p7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5" name="Google Shape;465;p7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lide" showMasterSp="0">
  <p:cSld name="Agenda Slide">
    <p:spTree>
      <p:nvGrpSpPr>
        <p:cNvPr id="466" name="Shape 466"/>
        <p:cNvGrpSpPr/>
        <p:nvPr/>
      </p:nvGrpSpPr>
      <p:grpSpPr>
        <a:xfrm>
          <a:off x="0" y="0"/>
          <a:ext cx="0" cy="0"/>
          <a:chOff x="0" y="0"/>
          <a:chExt cx="0" cy="0"/>
        </a:xfrm>
      </p:grpSpPr>
      <p:sp>
        <p:nvSpPr>
          <p:cNvPr id="467" name="Google Shape;467;p80"/>
          <p:cNvSpPr txBox="1"/>
          <p:nvPr>
            <p:ph idx="1" type="body"/>
          </p:nvPr>
        </p:nvSpPr>
        <p:spPr>
          <a:xfrm>
            <a:off x="609684" y="1208016"/>
            <a:ext cx="7991610" cy="4647500"/>
          </a:xfrm>
          <a:prstGeom prst="rect">
            <a:avLst/>
          </a:prstGeom>
          <a:noFill/>
          <a:ln>
            <a:noFill/>
          </a:ln>
        </p:spPr>
        <p:txBody>
          <a:bodyPr anchorCtr="0" anchor="t" bIns="45700" lIns="91425" spcFirstLastPara="1" rIns="91425" wrap="square" tIns="45700">
            <a:normAutofit/>
          </a:bodyPr>
          <a:lstStyle>
            <a:lvl1pPr indent="-387350" lvl="0" marL="457200" marR="0" algn="l">
              <a:lnSpc>
                <a:spcPct val="100000"/>
              </a:lnSpc>
              <a:spcBef>
                <a:spcPts val="450"/>
              </a:spcBef>
              <a:spcAft>
                <a:spcPts val="0"/>
              </a:spcAft>
              <a:buClr>
                <a:schemeClr val="dk2"/>
              </a:buClr>
              <a:buSzPts val="2500"/>
              <a:buFont typeface="Noto Sans Symbols"/>
              <a:buChar char="▪"/>
              <a:defRPr b="0" i="0" sz="1500" u="none" cap="none" strike="noStrike">
                <a:solidFill>
                  <a:schemeClr val="dk2"/>
                </a:solidFill>
                <a:latin typeface="Arial"/>
                <a:ea typeface="Arial"/>
                <a:cs typeface="Arial"/>
                <a:sym typeface="Arial"/>
              </a:defRPr>
            </a:lvl1pPr>
            <a:lvl2pPr indent="-342900" lvl="1" marL="914400" marR="0" algn="l">
              <a:lnSpc>
                <a:spcPct val="100000"/>
              </a:lnSpc>
              <a:spcBef>
                <a:spcPts val="225"/>
              </a:spcBef>
              <a:spcAft>
                <a:spcPts val="0"/>
              </a:spcAft>
              <a:buClr>
                <a:schemeClr val="dk2"/>
              </a:buClr>
              <a:buSzPts val="1800"/>
              <a:buFont typeface="Courier New"/>
              <a:buChar char="o"/>
              <a:defRPr b="0" i="0" sz="1350" u="none" cap="none" strike="noStrike">
                <a:solidFill>
                  <a:schemeClr val="dk2"/>
                </a:solidFill>
                <a:latin typeface="Arial"/>
                <a:ea typeface="Arial"/>
                <a:cs typeface="Arial"/>
                <a:sym typeface="Arial"/>
              </a:defRPr>
            </a:lvl2pPr>
            <a:lvl3pPr indent="-330200" lvl="2" marL="1371600" marR="0" algn="l">
              <a:lnSpc>
                <a:spcPct val="100000"/>
              </a:lnSpc>
              <a:spcBef>
                <a:spcPts val="225"/>
              </a:spcBef>
              <a:spcAft>
                <a:spcPts val="0"/>
              </a:spcAft>
              <a:buClr>
                <a:schemeClr val="dk2"/>
              </a:buClr>
              <a:buSzPts val="1600"/>
              <a:buFont typeface="Noto Sans Symbols"/>
              <a:buChar char="▪"/>
              <a:defRPr b="0" i="0" sz="1200" u="none" cap="none" strike="noStrike">
                <a:solidFill>
                  <a:schemeClr val="dk2"/>
                </a:solidFill>
                <a:latin typeface="Arial"/>
                <a:ea typeface="Arial"/>
                <a:cs typeface="Arial"/>
                <a:sym typeface="Arial"/>
              </a:defRPr>
            </a:lvl3pPr>
            <a:lvl4pPr indent="-317500" lvl="3" marL="1828800" marR="0" algn="l">
              <a:lnSpc>
                <a:spcPct val="100000"/>
              </a:lnSpc>
              <a:spcBef>
                <a:spcPts val="225"/>
              </a:spcBef>
              <a:spcAft>
                <a:spcPts val="0"/>
              </a:spcAft>
              <a:buClr>
                <a:schemeClr val="dk2"/>
              </a:buClr>
              <a:buSzPts val="1400"/>
              <a:buFont typeface="Courier New"/>
              <a:buChar char="o"/>
              <a:defRPr b="0" i="0" sz="1050" u="none" cap="none" strike="noStrike">
                <a:solidFill>
                  <a:schemeClr val="dk2"/>
                </a:solidFill>
                <a:latin typeface="Arial"/>
                <a:ea typeface="Arial"/>
                <a:cs typeface="Arial"/>
                <a:sym typeface="Arial"/>
              </a:defRPr>
            </a:lvl4pPr>
            <a:lvl5pPr indent="-297179" lvl="4" marL="2286000" marR="0" algn="l">
              <a:lnSpc>
                <a:spcPct val="100000"/>
              </a:lnSpc>
              <a:spcBef>
                <a:spcPts val="225"/>
              </a:spcBef>
              <a:spcAft>
                <a:spcPts val="0"/>
              </a:spcAft>
              <a:buClr>
                <a:schemeClr val="dk2"/>
              </a:buClr>
              <a:buSzPts val="1080"/>
              <a:buFont typeface="Arial"/>
              <a:buChar char="•"/>
              <a:defRPr b="0" i="0" sz="900" u="none" cap="none" strike="noStrike">
                <a:solidFill>
                  <a:schemeClr val="dk2"/>
                </a:solidFill>
                <a:latin typeface="Arial"/>
                <a:ea typeface="Arial"/>
                <a:cs typeface="Arial"/>
                <a:sym typeface="Arial"/>
              </a:defRPr>
            </a:lvl5pPr>
            <a:lvl6pPr indent="-308610" lvl="5" marL="2743200" marR="0" algn="l">
              <a:lnSpc>
                <a:spcPct val="100000"/>
              </a:lnSpc>
              <a:spcBef>
                <a:spcPts val="210"/>
              </a:spcBef>
              <a:spcAft>
                <a:spcPts val="0"/>
              </a:spcAft>
              <a:buClr>
                <a:schemeClr val="dk2"/>
              </a:buClr>
              <a:buSzPts val="1260"/>
              <a:buFont typeface="Noto Sans Symbols"/>
              <a:buChar char="−"/>
              <a:defRPr b="0" i="0" sz="1050" u="none" cap="none" strike="noStrike">
                <a:solidFill>
                  <a:srgbClr val="4C4C4C"/>
                </a:solidFill>
                <a:latin typeface="Arial"/>
                <a:ea typeface="Arial"/>
                <a:cs typeface="Arial"/>
                <a:sym typeface="Arial"/>
              </a:defRPr>
            </a:lvl6pPr>
            <a:lvl7pPr indent="-308610" lvl="6" marL="3200400" marR="0" algn="l">
              <a:lnSpc>
                <a:spcPct val="100000"/>
              </a:lnSpc>
              <a:spcBef>
                <a:spcPts val="210"/>
              </a:spcBef>
              <a:spcAft>
                <a:spcPts val="0"/>
              </a:spcAft>
              <a:buClr>
                <a:schemeClr val="dk2"/>
              </a:buClr>
              <a:buSzPts val="1260"/>
              <a:buFont typeface="Noto Sans Symbols"/>
              <a:buChar char="−"/>
              <a:defRPr b="0" i="0" sz="1050" u="none" cap="none" strike="noStrike">
                <a:solidFill>
                  <a:srgbClr val="4C4C4C"/>
                </a:solidFill>
                <a:latin typeface="Arial"/>
                <a:ea typeface="Arial"/>
                <a:cs typeface="Arial"/>
                <a:sym typeface="Arial"/>
              </a:defRPr>
            </a:lvl7pPr>
            <a:lvl8pPr indent="-308609" lvl="7" marL="3657600" marR="0" algn="l">
              <a:lnSpc>
                <a:spcPct val="100000"/>
              </a:lnSpc>
              <a:spcBef>
                <a:spcPts val="210"/>
              </a:spcBef>
              <a:spcAft>
                <a:spcPts val="0"/>
              </a:spcAft>
              <a:buClr>
                <a:schemeClr val="dk2"/>
              </a:buClr>
              <a:buSzPts val="1260"/>
              <a:buFont typeface="Noto Sans Symbols"/>
              <a:buChar char="−"/>
              <a:defRPr b="0" i="0" sz="1050" u="none" cap="none" strike="noStrike">
                <a:solidFill>
                  <a:srgbClr val="4C4C4C"/>
                </a:solidFill>
                <a:latin typeface="Arial"/>
                <a:ea typeface="Arial"/>
                <a:cs typeface="Arial"/>
                <a:sym typeface="Arial"/>
              </a:defRPr>
            </a:lvl8pPr>
            <a:lvl9pPr indent="-308609" lvl="8" marL="4114800" marR="0" algn="l">
              <a:lnSpc>
                <a:spcPct val="100000"/>
              </a:lnSpc>
              <a:spcBef>
                <a:spcPts val="210"/>
              </a:spcBef>
              <a:spcAft>
                <a:spcPts val="0"/>
              </a:spcAft>
              <a:buClr>
                <a:schemeClr val="dk2"/>
              </a:buClr>
              <a:buSzPts val="1260"/>
              <a:buFont typeface="Noto Sans Symbols"/>
              <a:buChar char="−"/>
              <a:defRPr b="0" i="0" sz="1050" u="none" cap="none" strike="noStrike">
                <a:solidFill>
                  <a:srgbClr val="4C4C4C"/>
                </a:solidFill>
                <a:latin typeface="Arial"/>
                <a:ea typeface="Arial"/>
                <a:cs typeface="Arial"/>
                <a:sym typeface="Arial"/>
              </a:defRPr>
            </a:lvl9pPr>
          </a:lstStyle>
          <a:p/>
        </p:txBody>
      </p:sp>
      <p:pic>
        <p:nvPicPr>
          <p:cNvPr id="468" name="Google Shape;468;p80"/>
          <p:cNvPicPr preferRelativeResize="0"/>
          <p:nvPr/>
        </p:nvPicPr>
        <p:blipFill rotWithShape="1">
          <a:blip r:embed="rId2">
            <a:alphaModFix amt="15000"/>
          </a:blip>
          <a:srcRect b="0" l="0" r="0" t="0"/>
          <a:stretch/>
        </p:blipFill>
        <p:spPr>
          <a:xfrm rot="10800000">
            <a:off x="0" y="4552994"/>
            <a:ext cx="9361150" cy="2305007"/>
          </a:xfrm>
          <a:prstGeom prst="rect">
            <a:avLst/>
          </a:prstGeom>
          <a:noFill/>
          <a:ln>
            <a:noFill/>
          </a:ln>
        </p:spPr>
      </p:pic>
      <p:sp>
        <p:nvSpPr>
          <p:cNvPr id="469" name="Google Shape;469;p80"/>
          <p:cNvSpPr txBox="1"/>
          <p:nvPr>
            <p:ph type="title"/>
          </p:nvPr>
        </p:nvSpPr>
        <p:spPr>
          <a:xfrm>
            <a:off x="609683" y="228600"/>
            <a:ext cx="798957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006CA3"/>
              </a:buClr>
              <a:buSzPts val="1400"/>
              <a:buFont typeface="Calibri"/>
              <a:buNone/>
              <a:defRPr>
                <a:solidFill>
                  <a:srgbClr val="006CA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0" name="Google Shape;470;p80"/>
          <p:cNvSpPr/>
          <p:nvPr/>
        </p:nvSpPr>
        <p:spPr>
          <a:xfrm>
            <a:off x="-1" y="0"/>
            <a:ext cx="9144000" cy="83762"/>
          </a:xfrm>
          <a:prstGeom prst="rect">
            <a:avLst/>
          </a:prstGeom>
          <a:solidFill>
            <a:srgbClr val="004680"/>
          </a:solid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chemeClr val="dk1"/>
              </a:buClr>
              <a:buSzPts val="2400"/>
              <a:buFont typeface="Arial"/>
              <a:buNone/>
            </a:pPr>
            <a:r>
              <a:t/>
            </a:r>
            <a:endParaRPr b="0" i="0" sz="1800" u="none" cap="none" strike="noStrike">
              <a:solidFill>
                <a:schemeClr val="dk1"/>
              </a:solidFill>
              <a:latin typeface="Times"/>
              <a:ea typeface="Times"/>
              <a:cs typeface="Times"/>
              <a:sym typeface="Times"/>
            </a:endParaRPr>
          </a:p>
        </p:txBody>
      </p:sp>
      <p:pic>
        <p:nvPicPr>
          <p:cNvPr id="471" name="Google Shape;471;p80"/>
          <p:cNvPicPr preferRelativeResize="0"/>
          <p:nvPr/>
        </p:nvPicPr>
        <p:blipFill rotWithShape="1">
          <a:blip r:embed="rId2">
            <a:alphaModFix amt="15000"/>
          </a:blip>
          <a:srcRect b="0" l="0" r="0" t="0"/>
          <a:stretch/>
        </p:blipFill>
        <p:spPr>
          <a:xfrm rot="10800000">
            <a:off x="0" y="4552994"/>
            <a:ext cx="9361150" cy="2305007"/>
          </a:xfrm>
          <a:prstGeom prst="rect">
            <a:avLst/>
          </a:prstGeom>
          <a:noFill/>
          <a:ln>
            <a:noFill/>
          </a:ln>
        </p:spPr>
      </p:pic>
      <p:sp>
        <p:nvSpPr>
          <p:cNvPr id="472" name="Google Shape;472;p80"/>
          <p:cNvSpPr/>
          <p:nvPr/>
        </p:nvSpPr>
        <p:spPr>
          <a:xfrm>
            <a:off x="-1" y="0"/>
            <a:ext cx="9144000" cy="83762"/>
          </a:xfrm>
          <a:prstGeom prst="rect">
            <a:avLst/>
          </a:prstGeom>
          <a:solidFill>
            <a:srgbClr val="006CA3"/>
          </a:solid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chemeClr val="dk1"/>
              </a:buClr>
              <a:buSzPts val="2400"/>
              <a:buFont typeface="Arial"/>
              <a:buNone/>
            </a:pPr>
            <a:r>
              <a:t/>
            </a:r>
            <a:endParaRPr b="0" i="0" sz="1800" u="none" cap="none" strike="noStrike">
              <a:solidFill>
                <a:schemeClr val="dk1"/>
              </a:solidFill>
              <a:latin typeface="Times"/>
              <a:ea typeface="Times"/>
              <a:cs typeface="Times"/>
              <a:sym typeface="Times"/>
            </a:endParaRPr>
          </a:p>
        </p:txBody>
      </p:sp>
      <p:sp>
        <p:nvSpPr>
          <p:cNvPr id="473" name="Google Shape;473;p80"/>
          <p:cNvSpPr txBox="1"/>
          <p:nvPr/>
        </p:nvSpPr>
        <p:spPr>
          <a:xfrm>
            <a:off x="605312" y="6531170"/>
            <a:ext cx="3120823" cy="365125"/>
          </a:xfrm>
          <a:prstGeom prst="rect">
            <a:avLst/>
          </a:prstGeom>
          <a:noFill/>
          <a:ln>
            <a:noFill/>
          </a:ln>
        </p:spPr>
        <p:txBody>
          <a:bodyPr anchorCtr="0" anchor="ctr" bIns="34275" lIns="68550" spcFirstLastPara="1" rIns="68550" wrap="square" tIns="34275">
            <a:noAutofit/>
          </a:bodyPr>
          <a:lstStyle/>
          <a:p>
            <a:pPr indent="0" lvl="0" marL="0" marR="0" rtl="0" algn="l">
              <a:lnSpc>
                <a:spcPct val="100000"/>
              </a:lnSpc>
              <a:spcBef>
                <a:spcPts val="0"/>
              </a:spcBef>
              <a:spcAft>
                <a:spcPts val="0"/>
              </a:spcAft>
              <a:buClr>
                <a:schemeClr val="dk1"/>
              </a:buClr>
              <a:buSzPts val="1200"/>
              <a:buFont typeface="Calibri"/>
              <a:buNone/>
            </a:pPr>
            <a:r>
              <a:rPr b="0" i="0" lang="en-US" sz="750" u="none" cap="none" strike="noStrike">
                <a:solidFill>
                  <a:schemeClr val="dk1"/>
                </a:solidFill>
                <a:latin typeface="Calibri"/>
                <a:ea typeface="Calibri"/>
                <a:cs typeface="Calibri"/>
                <a:sym typeface="Calibri"/>
              </a:rPr>
              <a:t>All Rights Reserved © PMA - 2021</a:t>
            </a:r>
            <a:endParaRPr b="0" i="0" sz="1050" u="none" cap="none" strike="noStrike">
              <a:solidFill>
                <a:srgbClr val="000000"/>
              </a:solidFill>
              <a:latin typeface="Arial"/>
              <a:ea typeface="Arial"/>
              <a:cs typeface="Arial"/>
              <a:sym typeface="Arial"/>
            </a:endParaRPr>
          </a:p>
        </p:txBody>
      </p:sp>
      <p:sp>
        <p:nvSpPr>
          <p:cNvPr id="474" name="Google Shape;474;p80"/>
          <p:cNvSpPr txBox="1"/>
          <p:nvPr/>
        </p:nvSpPr>
        <p:spPr>
          <a:xfrm>
            <a:off x="0" y="6590622"/>
            <a:ext cx="407776" cy="184636"/>
          </a:xfrm>
          <a:prstGeom prst="rect">
            <a:avLst/>
          </a:prstGeom>
          <a:noFill/>
          <a:ln>
            <a:noFill/>
          </a:ln>
        </p:spPr>
        <p:txBody>
          <a:bodyPr anchorCtr="0" anchor="t" bIns="34275" lIns="68550" spcFirstLastPara="1" rIns="68550" wrap="square" tIns="34275">
            <a:spAutoFit/>
          </a:bodyPr>
          <a:lstStyle/>
          <a:p>
            <a:pPr indent="0" lvl="0" marL="0" marR="0" rtl="0" algn="ctr">
              <a:lnSpc>
                <a:spcPct val="100000"/>
              </a:lnSpc>
              <a:spcBef>
                <a:spcPts val="0"/>
              </a:spcBef>
              <a:spcAft>
                <a:spcPts val="0"/>
              </a:spcAft>
              <a:buClr>
                <a:srgbClr val="000000"/>
              </a:buClr>
              <a:buSzPts val="1000"/>
              <a:buFont typeface="Arial"/>
              <a:buNone/>
            </a:pPr>
            <a:fld id="{00000000-1234-1234-1234-123412341234}" type="slidenum">
              <a:rPr b="0" i="0" lang="en-US" sz="750" u="none" cap="none" strike="noStrike">
                <a:solidFill>
                  <a:schemeClr val="accent1"/>
                </a:solidFill>
                <a:latin typeface="Arial"/>
                <a:ea typeface="Arial"/>
                <a:cs typeface="Arial"/>
                <a:sym typeface="Arial"/>
              </a:rPr>
              <a:t>‹#›</a:t>
            </a:fld>
            <a:endParaRPr b="0" i="0" sz="750" u="none" cap="none" strike="noStrike">
              <a:solidFill>
                <a:schemeClr val="accent1"/>
              </a:solidFill>
              <a:latin typeface="Arial"/>
              <a:ea typeface="Arial"/>
              <a:cs typeface="Arial"/>
              <a:sym typeface="Arial"/>
            </a:endParaRPr>
          </a:p>
        </p:txBody>
      </p:sp>
      <p:pic>
        <p:nvPicPr>
          <p:cNvPr id="475" name="Google Shape;475;p80"/>
          <p:cNvPicPr preferRelativeResize="0"/>
          <p:nvPr/>
        </p:nvPicPr>
        <p:blipFill rotWithShape="1">
          <a:blip r:embed="rId3">
            <a:alphaModFix/>
          </a:blip>
          <a:srcRect b="0" l="0" r="0" t="0"/>
          <a:stretch/>
        </p:blipFill>
        <p:spPr>
          <a:xfrm>
            <a:off x="7793394" y="249235"/>
            <a:ext cx="1060025" cy="415933"/>
          </a:xfrm>
          <a:prstGeom prst="rect">
            <a:avLst/>
          </a:prstGeom>
          <a:noFill/>
          <a:ln>
            <a:noFill/>
          </a:ln>
        </p:spPr>
      </p:pic>
      <p:pic>
        <p:nvPicPr>
          <p:cNvPr id="476" name="Google Shape;476;p80"/>
          <p:cNvPicPr preferRelativeResize="0"/>
          <p:nvPr/>
        </p:nvPicPr>
        <p:blipFill rotWithShape="1">
          <a:blip r:embed="rId4">
            <a:alphaModFix/>
          </a:blip>
          <a:srcRect b="0" l="0" r="0" t="0"/>
          <a:stretch/>
        </p:blipFill>
        <p:spPr>
          <a:xfrm>
            <a:off x="56971" y="176983"/>
            <a:ext cx="487777" cy="64706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8" name="Shape 258"/>
        <p:cNvGrpSpPr/>
        <p:nvPr/>
      </p:nvGrpSpPr>
      <p:grpSpPr>
        <a:xfrm>
          <a:off x="0" y="0"/>
          <a:ext cx="0" cy="0"/>
          <a:chOff x="0" y="0"/>
          <a:chExt cx="0" cy="0"/>
        </a:xfrm>
      </p:grpSpPr>
      <p:sp>
        <p:nvSpPr>
          <p:cNvPr id="259" name="Google Shape;259;p69"/>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3000"/>
              <a:buFont typeface="Trebuchet MS"/>
              <a:buNone/>
              <a:defRPr sz="3000">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0" name="Google Shape;260;p69"/>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rmAutofit/>
          </a:bodyPr>
          <a:lstStyle>
            <a:lvl1pPr indent="-355600" lvl="0" marL="457200" algn="l">
              <a:lnSpc>
                <a:spcPct val="100000"/>
              </a:lnSpc>
              <a:spcBef>
                <a:spcPts val="400"/>
              </a:spcBef>
              <a:spcAft>
                <a:spcPts val="0"/>
              </a:spcAft>
              <a:buClr>
                <a:schemeClr val="dk1"/>
              </a:buClr>
              <a:buSzPts val="2000"/>
              <a:buChar char="•"/>
              <a:defRPr sz="2000">
                <a:latin typeface="Calibri"/>
                <a:ea typeface="Calibri"/>
                <a:cs typeface="Calibri"/>
                <a:sym typeface="Calibri"/>
              </a:defRPr>
            </a:lvl1pPr>
            <a:lvl2pPr indent="-355600" lvl="1" marL="914400" algn="l">
              <a:lnSpc>
                <a:spcPct val="100000"/>
              </a:lnSpc>
              <a:spcBef>
                <a:spcPts val="400"/>
              </a:spcBef>
              <a:spcAft>
                <a:spcPts val="0"/>
              </a:spcAft>
              <a:buClr>
                <a:schemeClr val="dk1"/>
              </a:buClr>
              <a:buSzPts val="2000"/>
              <a:buChar char="–"/>
              <a:defRPr sz="2000">
                <a:latin typeface="Calibri"/>
                <a:ea typeface="Calibri"/>
                <a:cs typeface="Calibri"/>
                <a:sym typeface="Calibri"/>
              </a:defRPr>
            </a:lvl2pPr>
            <a:lvl3pPr indent="-342900" lvl="2" marL="1371600" algn="l">
              <a:lnSpc>
                <a:spcPct val="100000"/>
              </a:lnSpc>
              <a:spcBef>
                <a:spcPts val="360"/>
              </a:spcBef>
              <a:spcAft>
                <a:spcPts val="0"/>
              </a:spcAft>
              <a:buClr>
                <a:schemeClr val="dk1"/>
              </a:buClr>
              <a:buSzPts val="1800"/>
              <a:buChar char="•"/>
              <a:defRPr sz="1800">
                <a:latin typeface="Calibri"/>
                <a:ea typeface="Calibri"/>
                <a:cs typeface="Calibri"/>
                <a:sym typeface="Calibri"/>
              </a:defRPr>
            </a:lvl3pPr>
            <a:lvl4pPr indent="-330200" lvl="3" marL="1828800" algn="l">
              <a:lnSpc>
                <a:spcPct val="100000"/>
              </a:lnSpc>
              <a:spcBef>
                <a:spcPts val="320"/>
              </a:spcBef>
              <a:spcAft>
                <a:spcPts val="0"/>
              </a:spcAft>
              <a:buClr>
                <a:schemeClr val="dk1"/>
              </a:buClr>
              <a:buSzPts val="1600"/>
              <a:buChar char="–"/>
              <a:defRPr sz="1600">
                <a:latin typeface="Calibri"/>
                <a:ea typeface="Calibri"/>
                <a:cs typeface="Calibri"/>
                <a:sym typeface="Calibri"/>
              </a:defRPr>
            </a:lvl4pPr>
            <a:lvl5pPr indent="-317500" lvl="4" marL="2286000" algn="l">
              <a:lnSpc>
                <a:spcPct val="100000"/>
              </a:lnSpc>
              <a:spcBef>
                <a:spcPts val="280"/>
              </a:spcBef>
              <a:spcAft>
                <a:spcPts val="0"/>
              </a:spcAft>
              <a:buClr>
                <a:schemeClr val="dk1"/>
              </a:buClr>
              <a:buSzPts val="1400"/>
              <a:buChar char="»"/>
              <a:defRPr sz="1400">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61" name="Google Shape;261;p6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2" name="Google Shape;262;p69"/>
          <p:cNvSpPr txBox="1"/>
          <p:nvPr>
            <p:ph idx="11" type="ftr"/>
          </p:nvPr>
        </p:nvSpPr>
        <p:spPr>
          <a:xfrm>
            <a:off x="2667000" y="6416675"/>
            <a:ext cx="39624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3" name="Google Shape;263;p6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264" name="Google Shape;264;p69"/>
          <p:cNvCxnSpPr/>
          <p:nvPr/>
        </p:nvCxnSpPr>
        <p:spPr>
          <a:xfrm>
            <a:off x="533400" y="1066800"/>
            <a:ext cx="8610600" cy="0"/>
          </a:xfrm>
          <a:prstGeom prst="straightConnector1">
            <a:avLst/>
          </a:prstGeom>
          <a:noFill/>
          <a:ln cap="rnd" cmpd="sng" w="25400">
            <a:solidFill>
              <a:srgbClr val="0F243E"/>
            </a:solidFill>
            <a:prstDash val="solid"/>
            <a:round/>
            <a:headEnd len="sm" w="sm" type="none"/>
            <a:tailEnd len="sm" w="sm" type="none"/>
          </a:ln>
        </p:spPr>
      </p:cxnSp>
      <p:cxnSp>
        <p:nvCxnSpPr>
          <p:cNvPr id="265" name="Google Shape;265;p69"/>
          <p:cNvCxnSpPr/>
          <p:nvPr/>
        </p:nvCxnSpPr>
        <p:spPr>
          <a:xfrm>
            <a:off x="457200" y="6400800"/>
            <a:ext cx="8686800" cy="0"/>
          </a:xfrm>
          <a:prstGeom prst="straightConnector1">
            <a:avLst/>
          </a:prstGeom>
          <a:noFill/>
          <a:ln cap="rnd" cmpd="sng" w="25400">
            <a:solidFill>
              <a:srgbClr val="0F243E"/>
            </a:solidFill>
            <a:prstDash val="solid"/>
            <a:round/>
            <a:headEnd len="sm" w="sm" type="none"/>
            <a:tailEnd len="sm" w="sm" type="none"/>
          </a:ln>
        </p:spPr>
      </p:cxnSp>
      <p:pic>
        <p:nvPicPr>
          <p:cNvPr id="266" name="Google Shape;266;p69"/>
          <p:cNvPicPr preferRelativeResize="0"/>
          <p:nvPr/>
        </p:nvPicPr>
        <p:blipFill rotWithShape="1">
          <a:blip r:embed="rId2">
            <a:alphaModFix/>
          </a:blip>
          <a:srcRect b="0" l="0" r="0" t="-1"/>
          <a:stretch/>
        </p:blipFill>
        <p:spPr>
          <a:xfrm>
            <a:off x="7523136" y="712946"/>
            <a:ext cx="1239864" cy="277654"/>
          </a:xfrm>
          <a:prstGeom prst="rect">
            <a:avLst/>
          </a:prstGeom>
          <a:noFill/>
          <a:ln>
            <a:noFill/>
          </a:ln>
        </p:spPr>
      </p:pic>
      <p:sp>
        <p:nvSpPr>
          <p:cNvPr id="267" name="Google Shape;267;p69"/>
          <p:cNvSpPr txBox="1"/>
          <p:nvPr/>
        </p:nvSpPr>
        <p:spPr>
          <a:xfrm>
            <a:off x="381000" y="6391354"/>
            <a:ext cx="8763000"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All Rights Reserved © Professional Management Academy</a:t>
            </a:r>
            <a:endParaRPr b="0" i="0" sz="1200" u="none" cap="none" strike="noStrike">
              <a:solidFill>
                <a:schemeClr val="dk1"/>
              </a:solidFill>
              <a:latin typeface="Calibri"/>
              <a:ea typeface="Calibri"/>
              <a:cs typeface="Calibri"/>
              <a:sym typeface="Calibri"/>
            </a:endParaRPr>
          </a:p>
        </p:txBody>
      </p:sp>
      <p:sp>
        <p:nvSpPr>
          <p:cNvPr id="268" name="Google Shape;268;p69"/>
          <p:cNvSpPr txBox="1"/>
          <p:nvPr/>
        </p:nvSpPr>
        <p:spPr>
          <a:xfrm>
            <a:off x="6923138" y="6417915"/>
            <a:ext cx="1393723"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www.pma.edu.vn </a:t>
            </a:r>
            <a:endParaRPr b="0" i="0" sz="12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69" name="Shape 269"/>
        <p:cNvGrpSpPr/>
        <p:nvPr/>
      </p:nvGrpSpPr>
      <p:grpSpPr>
        <a:xfrm>
          <a:off x="0" y="0"/>
          <a:ext cx="0" cy="0"/>
          <a:chOff x="0" y="0"/>
          <a:chExt cx="0" cy="0"/>
        </a:xfrm>
      </p:grpSpPr>
      <p:sp>
        <p:nvSpPr>
          <p:cNvPr id="270" name="Google Shape;270;p7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atin typeface="Calibri"/>
                <a:ea typeface="Calibri"/>
                <a:cs typeface="Calibri"/>
                <a:sym typeface="Calibri"/>
              </a:defRPr>
            </a:lvl1pPr>
            <a:lvl2pPr indent="-381000" lvl="1" marL="914400" algn="l">
              <a:lnSpc>
                <a:spcPct val="100000"/>
              </a:lnSpc>
              <a:spcBef>
                <a:spcPts val="480"/>
              </a:spcBef>
              <a:spcAft>
                <a:spcPts val="0"/>
              </a:spcAft>
              <a:buClr>
                <a:schemeClr val="dk1"/>
              </a:buClr>
              <a:buSzPts val="2400"/>
              <a:buChar char="–"/>
              <a:defRPr sz="2400">
                <a:latin typeface="Calibri"/>
                <a:ea typeface="Calibri"/>
                <a:cs typeface="Calibri"/>
                <a:sym typeface="Calibri"/>
              </a:defRPr>
            </a:lvl2pPr>
            <a:lvl3pPr indent="-355600" lvl="2" marL="1371600" algn="l">
              <a:lnSpc>
                <a:spcPct val="100000"/>
              </a:lnSpc>
              <a:spcBef>
                <a:spcPts val="400"/>
              </a:spcBef>
              <a:spcAft>
                <a:spcPts val="0"/>
              </a:spcAft>
              <a:buClr>
                <a:schemeClr val="dk1"/>
              </a:buClr>
              <a:buSzPts val="2000"/>
              <a:buChar char="•"/>
              <a:defRPr sz="2000">
                <a:latin typeface="Calibri"/>
                <a:ea typeface="Calibri"/>
                <a:cs typeface="Calibri"/>
                <a:sym typeface="Calibri"/>
              </a:defRPr>
            </a:lvl3pPr>
            <a:lvl4pPr indent="-342900" lvl="3" marL="1828800" algn="l">
              <a:lnSpc>
                <a:spcPct val="100000"/>
              </a:lnSpc>
              <a:spcBef>
                <a:spcPts val="360"/>
              </a:spcBef>
              <a:spcAft>
                <a:spcPts val="0"/>
              </a:spcAft>
              <a:buClr>
                <a:schemeClr val="dk1"/>
              </a:buClr>
              <a:buSzPts val="1800"/>
              <a:buChar char="–"/>
              <a:defRPr sz="1800">
                <a:latin typeface="Calibri"/>
                <a:ea typeface="Calibri"/>
                <a:cs typeface="Calibri"/>
                <a:sym typeface="Calibri"/>
              </a:defRPr>
            </a:lvl4pPr>
            <a:lvl5pPr indent="-342900" lvl="4" marL="2286000" algn="l">
              <a:lnSpc>
                <a:spcPct val="100000"/>
              </a:lnSpc>
              <a:spcBef>
                <a:spcPts val="360"/>
              </a:spcBef>
              <a:spcAft>
                <a:spcPts val="0"/>
              </a:spcAft>
              <a:buClr>
                <a:schemeClr val="dk1"/>
              </a:buClr>
              <a:buSzPts val="1800"/>
              <a:buChar char="»"/>
              <a:defRPr sz="1800">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271" name="Google Shape;271;p7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atin typeface="Calibri"/>
                <a:ea typeface="Calibri"/>
                <a:cs typeface="Calibri"/>
                <a:sym typeface="Calibri"/>
              </a:defRPr>
            </a:lvl1pPr>
            <a:lvl2pPr indent="-381000" lvl="1" marL="914400" algn="l">
              <a:lnSpc>
                <a:spcPct val="100000"/>
              </a:lnSpc>
              <a:spcBef>
                <a:spcPts val="480"/>
              </a:spcBef>
              <a:spcAft>
                <a:spcPts val="0"/>
              </a:spcAft>
              <a:buClr>
                <a:schemeClr val="dk1"/>
              </a:buClr>
              <a:buSzPts val="2400"/>
              <a:buChar char="–"/>
              <a:defRPr sz="2400">
                <a:latin typeface="Calibri"/>
                <a:ea typeface="Calibri"/>
                <a:cs typeface="Calibri"/>
                <a:sym typeface="Calibri"/>
              </a:defRPr>
            </a:lvl2pPr>
            <a:lvl3pPr indent="-355600" lvl="2" marL="1371600" algn="l">
              <a:lnSpc>
                <a:spcPct val="100000"/>
              </a:lnSpc>
              <a:spcBef>
                <a:spcPts val="400"/>
              </a:spcBef>
              <a:spcAft>
                <a:spcPts val="0"/>
              </a:spcAft>
              <a:buClr>
                <a:schemeClr val="dk1"/>
              </a:buClr>
              <a:buSzPts val="2000"/>
              <a:buChar char="•"/>
              <a:defRPr sz="2000">
                <a:latin typeface="Calibri"/>
                <a:ea typeface="Calibri"/>
                <a:cs typeface="Calibri"/>
                <a:sym typeface="Calibri"/>
              </a:defRPr>
            </a:lvl3pPr>
            <a:lvl4pPr indent="-342900" lvl="3" marL="1828800" algn="l">
              <a:lnSpc>
                <a:spcPct val="100000"/>
              </a:lnSpc>
              <a:spcBef>
                <a:spcPts val="360"/>
              </a:spcBef>
              <a:spcAft>
                <a:spcPts val="0"/>
              </a:spcAft>
              <a:buClr>
                <a:schemeClr val="dk1"/>
              </a:buClr>
              <a:buSzPts val="1800"/>
              <a:buChar char="–"/>
              <a:defRPr sz="1800">
                <a:latin typeface="Calibri"/>
                <a:ea typeface="Calibri"/>
                <a:cs typeface="Calibri"/>
                <a:sym typeface="Calibri"/>
              </a:defRPr>
            </a:lvl4pPr>
            <a:lvl5pPr indent="-342900" lvl="4" marL="2286000" algn="l">
              <a:lnSpc>
                <a:spcPct val="100000"/>
              </a:lnSpc>
              <a:spcBef>
                <a:spcPts val="360"/>
              </a:spcBef>
              <a:spcAft>
                <a:spcPts val="0"/>
              </a:spcAft>
              <a:buClr>
                <a:schemeClr val="dk1"/>
              </a:buClr>
              <a:buSzPts val="1800"/>
              <a:buChar char="»"/>
              <a:defRPr sz="1800">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272" name="Google Shape;272;p7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3" name="Google Shape;273;p7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74" name="Google Shape;274;p70"/>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3000"/>
              <a:buFont typeface="Trebuchet MS"/>
              <a:buNone/>
              <a:defRPr sz="3000">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75" name="Google Shape;275;p70"/>
          <p:cNvCxnSpPr/>
          <p:nvPr/>
        </p:nvCxnSpPr>
        <p:spPr>
          <a:xfrm>
            <a:off x="533400" y="1066800"/>
            <a:ext cx="8610600" cy="0"/>
          </a:xfrm>
          <a:prstGeom prst="straightConnector1">
            <a:avLst/>
          </a:prstGeom>
          <a:noFill/>
          <a:ln cap="rnd" cmpd="sng" w="25400">
            <a:solidFill>
              <a:srgbClr val="0F243E"/>
            </a:solidFill>
            <a:prstDash val="solid"/>
            <a:round/>
            <a:headEnd len="sm" w="sm" type="none"/>
            <a:tailEnd len="sm" w="sm" type="none"/>
          </a:ln>
        </p:spPr>
      </p:cxnSp>
      <p:pic>
        <p:nvPicPr>
          <p:cNvPr id="276" name="Google Shape;276;p70"/>
          <p:cNvPicPr preferRelativeResize="0"/>
          <p:nvPr/>
        </p:nvPicPr>
        <p:blipFill rotWithShape="1">
          <a:blip r:embed="rId2">
            <a:alphaModFix/>
          </a:blip>
          <a:srcRect b="0" l="0" r="0" t="-1"/>
          <a:stretch/>
        </p:blipFill>
        <p:spPr>
          <a:xfrm>
            <a:off x="7523136" y="712946"/>
            <a:ext cx="1239864" cy="277654"/>
          </a:xfrm>
          <a:prstGeom prst="rect">
            <a:avLst/>
          </a:prstGeom>
          <a:noFill/>
          <a:ln>
            <a:noFill/>
          </a:ln>
        </p:spPr>
      </p:pic>
      <p:sp>
        <p:nvSpPr>
          <p:cNvPr id="277" name="Google Shape;277;p7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cxnSp>
        <p:nvCxnSpPr>
          <p:cNvPr id="278" name="Google Shape;278;p70"/>
          <p:cNvCxnSpPr/>
          <p:nvPr/>
        </p:nvCxnSpPr>
        <p:spPr>
          <a:xfrm>
            <a:off x="457200" y="6400800"/>
            <a:ext cx="8686800" cy="0"/>
          </a:xfrm>
          <a:prstGeom prst="straightConnector1">
            <a:avLst/>
          </a:prstGeom>
          <a:noFill/>
          <a:ln cap="rnd" cmpd="sng" w="25400">
            <a:solidFill>
              <a:srgbClr val="0F243E"/>
            </a:solidFill>
            <a:prstDash val="solid"/>
            <a:round/>
            <a:headEnd len="sm" w="sm" type="none"/>
            <a:tailEnd len="sm" w="sm" type="none"/>
          </a:ln>
        </p:spPr>
      </p:cxnSp>
      <p:sp>
        <p:nvSpPr>
          <p:cNvPr id="279" name="Google Shape;279;p70"/>
          <p:cNvSpPr txBox="1"/>
          <p:nvPr/>
        </p:nvSpPr>
        <p:spPr>
          <a:xfrm>
            <a:off x="381000" y="6380202"/>
            <a:ext cx="8763000"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All Rights Reserved © Professional Management Academy</a:t>
            </a:r>
            <a:endParaRPr b="0" i="0" sz="1200" u="none" cap="none" strike="noStrike">
              <a:solidFill>
                <a:schemeClr val="dk1"/>
              </a:solidFill>
              <a:latin typeface="Calibri"/>
              <a:ea typeface="Calibri"/>
              <a:cs typeface="Calibri"/>
              <a:sym typeface="Calibri"/>
            </a:endParaRPr>
          </a:p>
        </p:txBody>
      </p:sp>
      <p:sp>
        <p:nvSpPr>
          <p:cNvPr id="280" name="Google Shape;280;p70"/>
          <p:cNvSpPr txBox="1"/>
          <p:nvPr/>
        </p:nvSpPr>
        <p:spPr>
          <a:xfrm>
            <a:off x="6923138" y="6400800"/>
            <a:ext cx="1393723"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www.pma.edu.vn </a:t>
            </a:r>
            <a:endParaRPr b="0" i="0" sz="12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1" name="Shape 281"/>
        <p:cNvGrpSpPr/>
        <p:nvPr/>
      </p:nvGrpSpPr>
      <p:grpSpPr>
        <a:xfrm>
          <a:off x="0" y="0"/>
          <a:ext cx="0" cy="0"/>
          <a:chOff x="0" y="0"/>
          <a:chExt cx="0" cy="0"/>
        </a:xfrm>
      </p:grpSpPr>
      <p:pic>
        <p:nvPicPr>
          <p:cNvPr id="282" name="Google Shape;282;p71"/>
          <p:cNvPicPr preferRelativeResize="0"/>
          <p:nvPr/>
        </p:nvPicPr>
        <p:blipFill rotWithShape="1">
          <a:blip r:embed="rId2">
            <a:alphaModFix/>
          </a:blip>
          <a:srcRect b="0" l="0" r="0" t="0"/>
          <a:stretch/>
        </p:blipFill>
        <p:spPr>
          <a:xfrm>
            <a:off x="0" y="1885198"/>
            <a:ext cx="9144000" cy="2586790"/>
          </a:xfrm>
          <a:prstGeom prst="rect">
            <a:avLst/>
          </a:prstGeom>
          <a:noFill/>
          <a:ln>
            <a:noFill/>
          </a:ln>
        </p:spPr>
      </p:pic>
      <p:sp>
        <p:nvSpPr>
          <p:cNvPr id="283" name="Google Shape;283;p7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4" name="Google Shape;284;p7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5" name="Google Shape;285;p7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86" name="Google Shape;286;p71"/>
          <p:cNvSpPr txBox="1"/>
          <p:nvPr/>
        </p:nvSpPr>
        <p:spPr>
          <a:xfrm>
            <a:off x="2711034" y="2883296"/>
            <a:ext cx="4270375"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lt1"/>
                </a:solidFill>
                <a:latin typeface="Trebuchet MS"/>
                <a:ea typeface="Trebuchet MS"/>
                <a:cs typeface="Trebuchet MS"/>
                <a:sym typeface="Trebuchet MS"/>
              </a:rPr>
              <a:t>www.pma.edu.vn</a:t>
            </a:r>
            <a:endParaRPr b="0" i="0" sz="1400" u="none" cap="none" strike="noStrike">
              <a:solidFill>
                <a:srgbClr val="000000"/>
              </a:solidFill>
              <a:latin typeface="Arial"/>
              <a:ea typeface="Arial"/>
              <a:cs typeface="Arial"/>
              <a:sym typeface="Arial"/>
            </a:endParaRPr>
          </a:p>
        </p:txBody>
      </p:sp>
      <p:grpSp>
        <p:nvGrpSpPr>
          <p:cNvPr id="287" name="Google Shape;287;p71"/>
          <p:cNvGrpSpPr/>
          <p:nvPr/>
        </p:nvGrpSpPr>
        <p:grpSpPr>
          <a:xfrm>
            <a:off x="1163638" y="4124325"/>
            <a:ext cx="6819900" cy="757238"/>
            <a:chOff x="733" y="3085"/>
            <a:chExt cx="4296" cy="477"/>
          </a:xfrm>
        </p:grpSpPr>
        <p:sp>
          <p:nvSpPr>
            <p:cNvPr id="288" name="Google Shape;288;p71"/>
            <p:cNvSpPr/>
            <p:nvPr/>
          </p:nvSpPr>
          <p:spPr>
            <a:xfrm>
              <a:off x="4961"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9" name="Google Shape;289;p71"/>
            <p:cNvSpPr/>
            <p:nvPr/>
          </p:nvSpPr>
          <p:spPr>
            <a:xfrm>
              <a:off x="4961"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0" name="Google Shape;290;p71"/>
            <p:cNvSpPr/>
            <p:nvPr/>
          </p:nvSpPr>
          <p:spPr>
            <a:xfrm>
              <a:off x="4961"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1" name="Google Shape;291;p71"/>
            <p:cNvSpPr/>
            <p:nvPr/>
          </p:nvSpPr>
          <p:spPr>
            <a:xfrm>
              <a:off x="4961"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2" name="Google Shape;292;p71"/>
            <p:cNvSpPr/>
            <p:nvPr/>
          </p:nvSpPr>
          <p:spPr>
            <a:xfrm>
              <a:off x="4823"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3" name="Google Shape;293;p71"/>
            <p:cNvSpPr/>
            <p:nvPr/>
          </p:nvSpPr>
          <p:spPr>
            <a:xfrm>
              <a:off x="4823"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4" name="Google Shape;294;p71"/>
            <p:cNvSpPr/>
            <p:nvPr/>
          </p:nvSpPr>
          <p:spPr>
            <a:xfrm>
              <a:off x="4823"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5" name="Google Shape;295;p71"/>
            <p:cNvSpPr/>
            <p:nvPr/>
          </p:nvSpPr>
          <p:spPr>
            <a:xfrm>
              <a:off x="4823"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6" name="Google Shape;296;p71"/>
            <p:cNvSpPr/>
            <p:nvPr/>
          </p:nvSpPr>
          <p:spPr>
            <a:xfrm>
              <a:off x="4687"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7" name="Google Shape;297;p71"/>
            <p:cNvSpPr/>
            <p:nvPr/>
          </p:nvSpPr>
          <p:spPr>
            <a:xfrm>
              <a:off x="4687"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8" name="Google Shape;298;p71"/>
            <p:cNvSpPr/>
            <p:nvPr/>
          </p:nvSpPr>
          <p:spPr>
            <a:xfrm>
              <a:off x="4687"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9" name="Google Shape;299;p71"/>
            <p:cNvSpPr/>
            <p:nvPr/>
          </p:nvSpPr>
          <p:spPr>
            <a:xfrm>
              <a:off x="4687"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0" name="Google Shape;300;p71"/>
            <p:cNvSpPr/>
            <p:nvPr/>
          </p:nvSpPr>
          <p:spPr>
            <a:xfrm>
              <a:off x="4551"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1" name="Google Shape;301;p71"/>
            <p:cNvSpPr/>
            <p:nvPr/>
          </p:nvSpPr>
          <p:spPr>
            <a:xfrm>
              <a:off x="4551"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2" name="Google Shape;302;p71"/>
            <p:cNvSpPr/>
            <p:nvPr/>
          </p:nvSpPr>
          <p:spPr>
            <a:xfrm>
              <a:off x="4551"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3" name="Google Shape;303;p71"/>
            <p:cNvSpPr/>
            <p:nvPr/>
          </p:nvSpPr>
          <p:spPr>
            <a:xfrm>
              <a:off x="4551"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4" name="Google Shape;304;p71"/>
            <p:cNvSpPr/>
            <p:nvPr/>
          </p:nvSpPr>
          <p:spPr>
            <a:xfrm>
              <a:off x="4414"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5" name="Google Shape;305;p71"/>
            <p:cNvSpPr/>
            <p:nvPr/>
          </p:nvSpPr>
          <p:spPr>
            <a:xfrm>
              <a:off x="4414"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6" name="Google Shape;306;p71"/>
            <p:cNvSpPr/>
            <p:nvPr/>
          </p:nvSpPr>
          <p:spPr>
            <a:xfrm>
              <a:off x="4414"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7" name="Google Shape;307;p71"/>
            <p:cNvSpPr/>
            <p:nvPr/>
          </p:nvSpPr>
          <p:spPr>
            <a:xfrm>
              <a:off x="4414"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8" name="Google Shape;308;p71"/>
            <p:cNvSpPr/>
            <p:nvPr/>
          </p:nvSpPr>
          <p:spPr>
            <a:xfrm>
              <a:off x="4277" y="3085"/>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9" name="Google Shape;309;p71"/>
            <p:cNvSpPr/>
            <p:nvPr/>
          </p:nvSpPr>
          <p:spPr>
            <a:xfrm>
              <a:off x="4277" y="3221"/>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0" name="Google Shape;310;p71"/>
            <p:cNvSpPr/>
            <p:nvPr/>
          </p:nvSpPr>
          <p:spPr>
            <a:xfrm>
              <a:off x="4277" y="3357"/>
              <a:ext cx="69"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1" name="Google Shape;311;p71"/>
            <p:cNvSpPr/>
            <p:nvPr/>
          </p:nvSpPr>
          <p:spPr>
            <a:xfrm>
              <a:off x="4277" y="3494"/>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2" name="Google Shape;312;p71"/>
            <p:cNvSpPr/>
            <p:nvPr/>
          </p:nvSpPr>
          <p:spPr>
            <a:xfrm>
              <a:off x="4141"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3" name="Google Shape;313;p71"/>
            <p:cNvSpPr/>
            <p:nvPr/>
          </p:nvSpPr>
          <p:spPr>
            <a:xfrm>
              <a:off x="4141"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4" name="Google Shape;314;p71"/>
            <p:cNvSpPr/>
            <p:nvPr/>
          </p:nvSpPr>
          <p:spPr>
            <a:xfrm>
              <a:off x="4141"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5" name="Google Shape;315;p71"/>
            <p:cNvSpPr/>
            <p:nvPr/>
          </p:nvSpPr>
          <p:spPr>
            <a:xfrm>
              <a:off x="4141"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6" name="Google Shape;316;p71"/>
            <p:cNvSpPr/>
            <p:nvPr/>
          </p:nvSpPr>
          <p:spPr>
            <a:xfrm>
              <a:off x="4005"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7" name="Google Shape;317;p71"/>
            <p:cNvSpPr/>
            <p:nvPr/>
          </p:nvSpPr>
          <p:spPr>
            <a:xfrm>
              <a:off x="4005"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8" name="Google Shape;318;p71"/>
            <p:cNvSpPr/>
            <p:nvPr/>
          </p:nvSpPr>
          <p:spPr>
            <a:xfrm>
              <a:off x="4005"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9" name="Google Shape;319;p71"/>
            <p:cNvSpPr/>
            <p:nvPr/>
          </p:nvSpPr>
          <p:spPr>
            <a:xfrm>
              <a:off x="4005"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0" name="Google Shape;320;p71"/>
            <p:cNvSpPr/>
            <p:nvPr/>
          </p:nvSpPr>
          <p:spPr>
            <a:xfrm>
              <a:off x="3868"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1" name="Google Shape;321;p71"/>
            <p:cNvSpPr/>
            <p:nvPr/>
          </p:nvSpPr>
          <p:spPr>
            <a:xfrm>
              <a:off x="3868"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2" name="Google Shape;322;p71"/>
            <p:cNvSpPr/>
            <p:nvPr/>
          </p:nvSpPr>
          <p:spPr>
            <a:xfrm>
              <a:off x="3868"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3" name="Google Shape;323;p71"/>
            <p:cNvSpPr/>
            <p:nvPr/>
          </p:nvSpPr>
          <p:spPr>
            <a:xfrm>
              <a:off x="3868"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4" name="Google Shape;324;p71"/>
            <p:cNvSpPr/>
            <p:nvPr/>
          </p:nvSpPr>
          <p:spPr>
            <a:xfrm>
              <a:off x="3732"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5" name="Google Shape;325;p71"/>
            <p:cNvSpPr/>
            <p:nvPr/>
          </p:nvSpPr>
          <p:spPr>
            <a:xfrm>
              <a:off x="3732"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6" name="Google Shape;326;p71"/>
            <p:cNvSpPr/>
            <p:nvPr/>
          </p:nvSpPr>
          <p:spPr>
            <a:xfrm>
              <a:off x="3732"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7" name="Google Shape;327;p71"/>
            <p:cNvSpPr/>
            <p:nvPr/>
          </p:nvSpPr>
          <p:spPr>
            <a:xfrm>
              <a:off x="3732"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8" name="Google Shape;328;p71"/>
            <p:cNvSpPr/>
            <p:nvPr/>
          </p:nvSpPr>
          <p:spPr>
            <a:xfrm>
              <a:off x="3596"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9" name="Google Shape;329;p71"/>
            <p:cNvSpPr/>
            <p:nvPr/>
          </p:nvSpPr>
          <p:spPr>
            <a:xfrm>
              <a:off x="3596"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0" name="Google Shape;330;p71"/>
            <p:cNvSpPr/>
            <p:nvPr/>
          </p:nvSpPr>
          <p:spPr>
            <a:xfrm>
              <a:off x="3596"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1" name="Google Shape;331;p71"/>
            <p:cNvSpPr/>
            <p:nvPr/>
          </p:nvSpPr>
          <p:spPr>
            <a:xfrm>
              <a:off x="3596"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2" name="Google Shape;332;p71"/>
            <p:cNvSpPr/>
            <p:nvPr/>
          </p:nvSpPr>
          <p:spPr>
            <a:xfrm>
              <a:off x="3460"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3" name="Google Shape;333;p71"/>
            <p:cNvSpPr/>
            <p:nvPr/>
          </p:nvSpPr>
          <p:spPr>
            <a:xfrm>
              <a:off x="3460"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4" name="Google Shape;334;p71"/>
            <p:cNvSpPr/>
            <p:nvPr/>
          </p:nvSpPr>
          <p:spPr>
            <a:xfrm>
              <a:off x="3460"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5" name="Google Shape;335;p71"/>
            <p:cNvSpPr/>
            <p:nvPr/>
          </p:nvSpPr>
          <p:spPr>
            <a:xfrm>
              <a:off x="3460"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6" name="Google Shape;336;p71"/>
            <p:cNvSpPr/>
            <p:nvPr/>
          </p:nvSpPr>
          <p:spPr>
            <a:xfrm>
              <a:off x="3323" y="3085"/>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7" name="Google Shape;337;p71"/>
            <p:cNvSpPr/>
            <p:nvPr/>
          </p:nvSpPr>
          <p:spPr>
            <a:xfrm>
              <a:off x="3323" y="3221"/>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8" name="Google Shape;338;p71"/>
            <p:cNvSpPr/>
            <p:nvPr/>
          </p:nvSpPr>
          <p:spPr>
            <a:xfrm>
              <a:off x="3323" y="3357"/>
              <a:ext cx="69"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9" name="Google Shape;339;p71"/>
            <p:cNvSpPr/>
            <p:nvPr/>
          </p:nvSpPr>
          <p:spPr>
            <a:xfrm>
              <a:off x="3323" y="3494"/>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0" name="Google Shape;340;p71"/>
            <p:cNvSpPr/>
            <p:nvPr/>
          </p:nvSpPr>
          <p:spPr>
            <a:xfrm>
              <a:off x="3187"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1" name="Google Shape;341;p71"/>
            <p:cNvSpPr/>
            <p:nvPr/>
          </p:nvSpPr>
          <p:spPr>
            <a:xfrm>
              <a:off x="3187"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2" name="Google Shape;342;p71"/>
            <p:cNvSpPr/>
            <p:nvPr/>
          </p:nvSpPr>
          <p:spPr>
            <a:xfrm>
              <a:off x="3187"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3" name="Google Shape;343;p71"/>
            <p:cNvSpPr/>
            <p:nvPr/>
          </p:nvSpPr>
          <p:spPr>
            <a:xfrm>
              <a:off x="3187"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4" name="Google Shape;344;p71"/>
            <p:cNvSpPr/>
            <p:nvPr/>
          </p:nvSpPr>
          <p:spPr>
            <a:xfrm>
              <a:off x="3051"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5" name="Google Shape;345;p71"/>
            <p:cNvSpPr/>
            <p:nvPr/>
          </p:nvSpPr>
          <p:spPr>
            <a:xfrm>
              <a:off x="3051"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6" name="Google Shape;346;p71"/>
            <p:cNvSpPr/>
            <p:nvPr/>
          </p:nvSpPr>
          <p:spPr>
            <a:xfrm>
              <a:off x="3051"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7" name="Google Shape;347;p71"/>
            <p:cNvSpPr/>
            <p:nvPr/>
          </p:nvSpPr>
          <p:spPr>
            <a:xfrm>
              <a:off x="3051"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8" name="Google Shape;348;p71"/>
            <p:cNvSpPr/>
            <p:nvPr/>
          </p:nvSpPr>
          <p:spPr>
            <a:xfrm>
              <a:off x="2915"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9" name="Google Shape;349;p71"/>
            <p:cNvSpPr/>
            <p:nvPr/>
          </p:nvSpPr>
          <p:spPr>
            <a:xfrm>
              <a:off x="2915"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0" name="Google Shape;350;p71"/>
            <p:cNvSpPr/>
            <p:nvPr/>
          </p:nvSpPr>
          <p:spPr>
            <a:xfrm>
              <a:off x="2915"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1" name="Google Shape;351;p71"/>
            <p:cNvSpPr/>
            <p:nvPr/>
          </p:nvSpPr>
          <p:spPr>
            <a:xfrm>
              <a:off x="2915"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2" name="Google Shape;352;p71"/>
            <p:cNvSpPr/>
            <p:nvPr/>
          </p:nvSpPr>
          <p:spPr>
            <a:xfrm>
              <a:off x="2777" y="3085"/>
              <a:ext cx="70"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3" name="Google Shape;353;p71"/>
            <p:cNvSpPr/>
            <p:nvPr/>
          </p:nvSpPr>
          <p:spPr>
            <a:xfrm>
              <a:off x="2777" y="3221"/>
              <a:ext cx="70"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4" name="Google Shape;354;p71"/>
            <p:cNvSpPr/>
            <p:nvPr/>
          </p:nvSpPr>
          <p:spPr>
            <a:xfrm>
              <a:off x="2777" y="3357"/>
              <a:ext cx="70"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5" name="Google Shape;355;p71"/>
            <p:cNvSpPr/>
            <p:nvPr/>
          </p:nvSpPr>
          <p:spPr>
            <a:xfrm>
              <a:off x="2777" y="3494"/>
              <a:ext cx="70"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6" name="Google Shape;356;p71"/>
            <p:cNvSpPr/>
            <p:nvPr/>
          </p:nvSpPr>
          <p:spPr>
            <a:xfrm>
              <a:off x="2641"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7" name="Google Shape;357;p71"/>
            <p:cNvSpPr/>
            <p:nvPr/>
          </p:nvSpPr>
          <p:spPr>
            <a:xfrm>
              <a:off x="2641"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8" name="Google Shape;358;p71"/>
            <p:cNvSpPr/>
            <p:nvPr/>
          </p:nvSpPr>
          <p:spPr>
            <a:xfrm>
              <a:off x="2641"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9" name="Google Shape;359;p71"/>
            <p:cNvSpPr/>
            <p:nvPr/>
          </p:nvSpPr>
          <p:spPr>
            <a:xfrm>
              <a:off x="2641"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0" name="Google Shape;360;p71"/>
            <p:cNvSpPr/>
            <p:nvPr/>
          </p:nvSpPr>
          <p:spPr>
            <a:xfrm>
              <a:off x="2505"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1" name="Google Shape;361;p71"/>
            <p:cNvSpPr/>
            <p:nvPr/>
          </p:nvSpPr>
          <p:spPr>
            <a:xfrm>
              <a:off x="2505"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2" name="Google Shape;362;p71"/>
            <p:cNvSpPr/>
            <p:nvPr/>
          </p:nvSpPr>
          <p:spPr>
            <a:xfrm>
              <a:off x="2505"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3" name="Google Shape;363;p71"/>
            <p:cNvSpPr/>
            <p:nvPr/>
          </p:nvSpPr>
          <p:spPr>
            <a:xfrm>
              <a:off x="2505"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4" name="Google Shape;364;p71"/>
            <p:cNvSpPr/>
            <p:nvPr/>
          </p:nvSpPr>
          <p:spPr>
            <a:xfrm>
              <a:off x="2369"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5" name="Google Shape;365;p71"/>
            <p:cNvSpPr/>
            <p:nvPr/>
          </p:nvSpPr>
          <p:spPr>
            <a:xfrm>
              <a:off x="2369"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6" name="Google Shape;366;p71"/>
            <p:cNvSpPr/>
            <p:nvPr/>
          </p:nvSpPr>
          <p:spPr>
            <a:xfrm>
              <a:off x="2369"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7" name="Google Shape;367;p71"/>
            <p:cNvSpPr/>
            <p:nvPr/>
          </p:nvSpPr>
          <p:spPr>
            <a:xfrm>
              <a:off x="2369"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8" name="Google Shape;368;p71"/>
            <p:cNvSpPr/>
            <p:nvPr/>
          </p:nvSpPr>
          <p:spPr>
            <a:xfrm>
              <a:off x="2233"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9" name="Google Shape;369;p71"/>
            <p:cNvSpPr/>
            <p:nvPr/>
          </p:nvSpPr>
          <p:spPr>
            <a:xfrm>
              <a:off x="2233"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0" name="Google Shape;370;p71"/>
            <p:cNvSpPr/>
            <p:nvPr/>
          </p:nvSpPr>
          <p:spPr>
            <a:xfrm>
              <a:off x="2233"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1" name="Google Shape;371;p71"/>
            <p:cNvSpPr/>
            <p:nvPr/>
          </p:nvSpPr>
          <p:spPr>
            <a:xfrm>
              <a:off x="2233"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2" name="Google Shape;372;p71"/>
            <p:cNvSpPr/>
            <p:nvPr/>
          </p:nvSpPr>
          <p:spPr>
            <a:xfrm>
              <a:off x="2096"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3" name="Google Shape;373;p71"/>
            <p:cNvSpPr/>
            <p:nvPr/>
          </p:nvSpPr>
          <p:spPr>
            <a:xfrm>
              <a:off x="2096"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4" name="Google Shape;374;p71"/>
            <p:cNvSpPr/>
            <p:nvPr/>
          </p:nvSpPr>
          <p:spPr>
            <a:xfrm>
              <a:off x="2096"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5" name="Google Shape;375;p71"/>
            <p:cNvSpPr/>
            <p:nvPr/>
          </p:nvSpPr>
          <p:spPr>
            <a:xfrm>
              <a:off x="2096"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6" name="Google Shape;376;p71"/>
            <p:cNvSpPr/>
            <p:nvPr/>
          </p:nvSpPr>
          <p:spPr>
            <a:xfrm>
              <a:off x="1960"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7" name="Google Shape;377;p71"/>
            <p:cNvSpPr/>
            <p:nvPr/>
          </p:nvSpPr>
          <p:spPr>
            <a:xfrm>
              <a:off x="1960"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8" name="Google Shape;378;p71"/>
            <p:cNvSpPr/>
            <p:nvPr/>
          </p:nvSpPr>
          <p:spPr>
            <a:xfrm>
              <a:off x="1960"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9" name="Google Shape;379;p71"/>
            <p:cNvSpPr/>
            <p:nvPr/>
          </p:nvSpPr>
          <p:spPr>
            <a:xfrm>
              <a:off x="1960"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0" name="Google Shape;380;p71"/>
            <p:cNvSpPr/>
            <p:nvPr/>
          </p:nvSpPr>
          <p:spPr>
            <a:xfrm>
              <a:off x="1824"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1" name="Google Shape;381;p71"/>
            <p:cNvSpPr/>
            <p:nvPr/>
          </p:nvSpPr>
          <p:spPr>
            <a:xfrm>
              <a:off x="1824"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2" name="Google Shape;382;p71"/>
            <p:cNvSpPr/>
            <p:nvPr/>
          </p:nvSpPr>
          <p:spPr>
            <a:xfrm>
              <a:off x="1824"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3" name="Google Shape;383;p71"/>
            <p:cNvSpPr/>
            <p:nvPr/>
          </p:nvSpPr>
          <p:spPr>
            <a:xfrm>
              <a:off x="1824"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4" name="Google Shape;384;p71"/>
            <p:cNvSpPr/>
            <p:nvPr/>
          </p:nvSpPr>
          <p:spPr>
            <a:xfrm>
              <a:off x="1688"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5" name="Google Shape;385;p71"/>
            <p:cNvSpPr/>
            <p:nvPr/>
          </p:nvSpPr>
          <p:spPr>
            <a:xfrm>
              <a:off x="1688"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6" name="Google Shape;386;p71"/>
            <p:cNvSpPr/>
            <p:nvPr/>
          </p:nvSpPr>
          <p:spPr>
            <a:xfrm>
              <a:off x="1688"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7" name="Google Shape;387;p71"/>
            <p:cNvSpPr/>
            <p:nvPr/>
          </p:nvSpPr>
          <p:spPr>
            <a:xfrm>
              <a:off x="1688"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8" name="Google Shape;388;p71"/>
            <p:cNvSpPr/>
            <p:nvPr/>
          </p:nvSpPr>
          <p:spPr>
            <a:xfrm>
              <a:off x="1551" y="3085"/>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9" name="Google Shape;389;p71"/>
            <p:cNvSpPr/>
            <p:nvPr/>
          </p:nvSpPr>
          <p:spPr>
            <a:xfrm>
              <a:off x="1551" y="3221"/>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0" name="Google Shape;390;p71"/>
            <p:cNvSpPr/>
            <p:nvPr/>
          </p:nvSpPr>
          <p:spPr>
            <a:xfrm>
              <a:off x="1551" y="3357"/>
              <a:ext cx="69"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1" name="Google Shape;391;p71"/>
            <p:cNvSpPr/>
            <p:nvPr/>
          </p:nvSpPr>
          <p:spPr>
            <a:xfrm>
              <a:off x="1551" y="3494"/>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2" name="Google Shape;392;p71"/>
            <p:cNvSpPr/>
            <p:nvPr/>
          </p:nvSpPr>
          <p:spPr>
            <a:xfrm>
              <a:off x="1415"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3" name="Google Shape;393;p71"/>
            <p:cNvSpPr/>
            <p:nvPr/>
          </p:nvSpPr>
          <p:spPr>
            <a:xfrm>
              <a:off x="1415"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4" name="Google Shape;394;p71"/>
            <p:cNvSpPr/>
            <p:nvPr/>
          </p:nvSpPr>
          <p:spPr>
            <a:xfrm>
              <a:off x="1415"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5" name="Google Shape;395;p71"/>
            <p:cNvSpPr/>
            <p:nvPr/>
          </p:nvSpPr>
          <p:spPr>
            <a:xfrm>
              <a:off x="1415"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6" name="Google Shape;396;p71"/>
            <p:cNvSpPr/>
            <p:nvPr/>
          </p:nvSpPr>
          <p:spPr>
            <a:xfrm>
              <a:off x="1278" y="3085"/>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7" name="Google Shape;397;p71"/>
            <p:cNvSpPr/>
            <p:nvPr/>
          </p:nvSpPr>
          <p:spPr>
            <a:xfrm>
              <a:off x="1278" y="3221"/>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8" name="Google Shape;398;p71"/>
            <p:cNvSpPr/>
            <p:nvPr/>
          </p:nvSpPr>
          <p:spPr>
            <a:xfrm>
              <a:off x="1278" y="3357"/>
              <a:ext cx="69"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9" name="Google Shape;399;p71"/>
            <p:cNvSpPr/>
            <p:nvPr/>
          </p:nvSpPr>
          <p:spPr>
            <a:xfrm>
              <a:off x="1278" y="3494"/>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0" name="Google Shape;400;p71"/>
            <p:cNvSpPr/>
            <p:nvPr/>
          </p:nvSpPr>
          <p:spPr>
            <a:xfrm>
              <a:off x="1142"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1" name="Google Shape;401;p71"/>
            <p:cNvSpPr/>
            <p:nvPr/>
          </p:nvSpPr>
          <p:spPr>
            <a:xfrm>
              <a:off x="1142"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2" name="Google Shape;402;p71"/>
            <p:cNvSpPr/>
            <p:nvPr/>
          </p:nvSpPr>
          <p:spPr>
            <a:xfrm>
              <a:off x="1142"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3" name="Google Shape;403;p71"/>
            <p:cNvSpPr/>
            <p:nvPr/>
          </p:nvSpPr>
          <p:spPr>
            <a:xfrm>
              <a:off x="1142"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4" name="Google Shape;404;p71"/>
            <p:cNvSpPr/>
            <p:nvPr/>
          </p:nvSpPr>
          <p:spPr>
            <a:xfrm>
              <a:off x="1005" y="3085"/>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5" name="Google Shape;405;p71"/>
            <p:cNvSpPr/>
            <p:nvPr/>
          </p:nvSpPr>
          <p:spPr>
            <a:xfrm>
              <a:off x="1005" y="3221"/>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6" name="Google Shape;406;p71"/>
            <p:cNvSpPr/>
            <p:nvPr/>
          </p:nvSpPr>
          <p:spPr>
            <a:xfrm>
              <a:off x="1005" y="3357"/>
              <a:ext cx="69"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7" name="Google Shape;407;p71"/>
            <p:cNvSpPr/>
            <p:nvPr/>
          </p:nvSpPr>
          <p:spPr>
            <a:xfrm>
              <a:off x="1005" y="3494"/>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8" name="Google Shape;408;p71"/>
            <p:cNvSpPr/>
            <p:nvPr/>
          </p:nvSpPr>
          <p:spPr>
            <a:xfrm>
              <a:off x="869"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9" name="Google Shape;409;p71"/>
            <p:cNvSpPr/>
            <p:nvPr/>
          </p:nvSpPr>
          <p:spPr>
            <a:xfrm>
              <a:off x="869"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10" name="Google Shape;410;p71"/>
            <p:cNvSpPr/>
            <p:nvPr/>
          </p:nvSpPr>
          <p:spPr>
            <a:xfrm>
              <a:off x="869"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11" name="Google Shape;411;p71"/>
            <p:cNvSpPr/>
            <p:nvPr/>
          </p:nvSpPr>
          <p:spPr>
            <a:xfrm>
              <a:off x="869"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12" name="Google Shape;412;p71"/>
            <p:cNvSpPr/>
            <p:nvPr/>
          </p:nvSpPr>
          <p:spPr>
            <a:xfrm>
              <a:off x="733"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13" name="Google Shape;413;p71"/>
            <p:cNvSpPr/>
            <p:nvPr/>
          </p:nvSpPr>
          <p:spPr>
            <a:xfrm>
              <a:off x="733"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14" name="Google Shape;414;p71"/>
            <p:cNvSpPr/>
            <p:nvPr/>
          </p:nvSpPr>
          <p:spPr>
            <a:xfrm>
              <a:off x="733"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15" name="Google Shape;415;p71"/>
            <p:cNvSpPr/>
            <p:nvPr/>
          </p:nvSpPr>
          <p:spPr>
            <a:xfrm>
              <a:off x="733"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416" name="Shape 416"/>
        <p:cNvGrpSpPr/>
        <p:nvPr/>
      </p:nvGrpSpPr>
      <p:grpSpPr>
        <a:xfrm>
          <a:off x="0" y="0"/>
          <a:ext cx="0" cy="0"/>
          <a:chOff x="0" y="0"/>
          <a:chExt cx="0" cy="0"/>
        </a:xfrm>
      </p:grpSpPr>
      <p:sp>
        <p:nvSpPr>
          <p:cNvPr id="417" name="Google Shape;417;p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8" name="Google Shape;418;p7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19" name="Google Shape;419;p7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 | June 2009</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0" name="Shape 420"/>
        <p:cNvGrpSpPr/>
        <p:nvPr/>
      </p:nvGrpSpPr>
      <p:grpSpPr>
        <a:xfrm>
          <a:off x="0" y="0"/>
          <a:ext cx="0" cy="0"/>
          <a:chOff x="0" y="0"/>
          <a:chExt cx="0" cy="0"/>
        </a:xfrm>
      </p:grpSpPr>
      <p:sp>
        <p:nvSpPr>
          <p:cNvPr id="421" name="Google Shape;421;p7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2" name="Google Shape;422;p7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423" name="Google Shape;423;p7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4" name="Google Shape;424;p7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5" name="Google Shape;425;p7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6" name="Shape 426"/>
        <p:cNvGrpSpPr/>
        <p:nvPr/>
      </p:nvGrpSpPr>
      <p:grpSpPr>
        <a:xfrm>
          <a:off x="0" y="0"/>
          <a:ext cx="0" cy="0"/>
          <a:chOff x="0" y="0"/>
          <a:chExt cx="0" cy="0"/>
        </a:xfrm>
      </p:grpSpPr>
      <p:sp>
        <p:nvSpPr>
          <p:cNvPr id="427" name="Google Shape;427;p7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8" name="Google Shape;428;p7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29" name="Google Shape;429;p7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30" name="Google Shape;430;p7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1" name="Google Shape;431;p7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32" name="Google Shape;432;p7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3" name="Google Shape;433;p7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4" name="Google Shape;434;p7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5" name="Shape 435"/>
        <p:cNvGrpSpPr/>
        <p:nvPr/>
      </p:nvGrpSpPr>
      <p:grpSpPr>
        <a:xfrm>
          <a:off x="0" y="0"/>
          <a:ext cx="0" cy="0"/>
          <a:chOff x="0" y="0"/>
          <a:chExt cx="0" cy="0"/>
        </a:xfrm>
      </p:grpSpPr>
      <p:sp>
        <p:nvSpPr>
          <p:cNvPr id="436" name="Google Shape;436;p7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7" name="Google Shape;437;p7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8" name="Google Shape;438;p7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9" name="Google Shape;439;p7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40" name="Shape 440"/>
        <p:cNvGrpSpPr/>
        <p:nvPr/>
      </p:nvGrpSpPr>
      <p:grpSpPr>
        <a:xfrm>
          <a:off x="0" y="0"/>
          <a:ext cx="0" cy="0"/>
          <a:chOff x="0" y="0"/>
          <a:chExt cx="0" cy="0"/>
        </a:xfrm>
      </p:grpSpPr>
      <p:sp>
        <p:nvSpPr>
          <p:cNvPr id="441" name="Google Shape;441;p7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2" name="Google Shape;442;p7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43" name="Google Shape;443;p7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44" name="Google Shape;444;p7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5" name="Google Shape;445;p7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6" name="Google Shape;446;p7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6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6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1"/>
          <p:cNvSpPr txBox="1"/>
          <p:nvPr>
            <p:ph type="ctrTitle"/>
          </p:nvPr>
        </p:nvSpPr>
        <p:spPr>
          <a:xfrm>
            <a:off x="533400" y="2035175"/>
            <a:ext cx="7772400" cy="1470025"/>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000"/>
              <a:buFont typeface="Trebuchet MS"/>
              <a:buNone/>
            </a:pPr>
            <a:r>
              <a:rPr lang="en-US"/>
              <a:t>Agile Mindset &amp; Scrum Framework  </a:t>
            </a:r>
            <a:endParaRPr/>
          </a:p>
        </p:txBody>
      </p:sp>
      <p:sp>
        <p:nvSpPr>
          <p:cNvPr id="482" name="Google Shape;482;p1"/>
          <p:cNvSpPr txBox="1"/>
          <p:nvPr>
            <p:ph idx="1" type="subTitle"/>
          </p:nvPr>
        </p:nvSpPr>
        <p:spPr>
          <a:xfrm>
            <a:off x="512763" y="3048000"/>
            <a:ext cx="6400800" cy="1752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1800"/>
              <a:buNone/>
            </a:pPr>
            <a:r>
              <a:t/>
            </a:r>
            <a:endParaRPr/>
          </a:p>
        </p:txBody>
      </p:sp>
      <p:sp>
        <p:nvSpPr>
          <p:cNvPr id="483" name="Google Shape;483;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34"/>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a:t>Group discussion: Xếp vào ô phù hợp  </a:t>
            </a:r>
            <a:endParaRPr/>
          </a:p>
        </p:txBody>
      </p:sp>
      <p:graphicFrame>
        <p:nvGraphicFramePr>
          <p:cNvPr id="570" name="Google Shape;570;p34"/>
          <p:cNvGraphicFramePr/>
          <p:nvPr/>
        </p:nvGraphicFramePr>
        <p:xfrm>
          <a:off x="457200" y="1295400"/>
          <a:ext cx="3000000" cy="3000000"/>
        </p:xfrm>
        <a:graphic>
          <a:graphicData uri="http://schemas.openxmlformats.org/drawingml/2006/table">
            <a:tbl>
              <a:tblPr bandRow="1" firstRow="1">
                <a:noFill/>
                <a:tableStyleId>{5AD8A3A0-F465-4626-81A1-309CC282698A}</a:tableStyleId>
              </a:tblPr>
              <a:tblGrid>
                <a:gridCol w="2362200"/>
                <a:gridCol w="2362200"/>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Product Owner</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Developers </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Scrum Master </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571" name="Google Shape;571;p34"/>
          <p:cNvSpPr/>
          <p:nvPr/>
        </p:nvSpPr>
        <p:spPr>
          <a:xfrm>
            <a:off x="5257800" y="4749874"/>
            <a:ext cx="3886200" cy="646331"/>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Maximize the value of the product and the work of the Development Team</a:t>
            </a:r>
            <a:endParaRPr b="0" i="0" sz="1400" u="none" cap="none" strike="noStrike">
              <a:solidFill>
                <a:srgbClr val="000000"/>
              </a:solidFill>
              <a:latin typeface="Arial"/>
              <a:ea typeface="Arial"/>
              <a:cs typeface="Arial"/>
              <a:sym typeface="Arial"/>
            </a:endParaRPr>
          </a:p>
        </p:txBody>
      </p:sp>
      <p:sp>
        <p:nvSpPr>
          <p:cNvPr id="572" name="Google Shape;572;p34"/>
          <p:cNvSpPr/>
          <p:nvPr/>
        </p:nvSpPr>
        <p:spPr>
          <a:xfrm>
            <a:off x="5794378" y="2122110"/>
            <a:ext cx="3033523" cy="369332"/>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Accept or reject work results. </a:t>
            </a:r>
            <a:endParaRPr b="0" i="0" sz="1400" u="none" cap="none" strike="noStrike">
              <a:solidFill>
                <a:srgbClr val="000000"/>
              </a:solidFill>
              <a:latin typeface="Arial"/>
              <a:ea typeface="Arial"/>
              <a:cs typeface="Arial"/>
              <a:sym typeface="Arial"/>
            </a:endParaRPr>
          </a:p>
        </p:txBody>
      </p:sp>
      <p:sp>
        <p:nvSpPr>
          <p:cNvPr id="573" name="Google Shape;573;p34"/>
          <p:cNvSpPr/>
          <p:nvPr/>
        </p:nvSpPr>
        <p:spPr>
          <a:xfrm>
            <a:off x="5167240" y="3778042"/>
            <a:ext cx="4114800" cy="646331"/>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Coaching the Development Team in self-organization and cross-functionality</a:t>
            </a:r>
            <a:endParaRPr b="0" i="0" sz="1400" u="none" cap="none" strike="noStrike">
              <a:solidFill>
                <a:srgbClr val="000000"/>
              </a:solidFill>
              <a:latin typeface="Arial"/>
              <a:ea typeface="Arial"/>
              <a:cs typeface="Arial"/>
              <a:sym typeface="Arial"/>
            </a:endParaRPr>
          </a:p>
        </p:txBody>
      </p:sp>
      <p:sp>
        <p:nvSpPr>
          <p:cNvPr id="574" name="Google Shape;574;p34"/>
          <p:cNvSpPr/>
          <p:nvPr/>
        </p:nvSpPr>
        <p:spPr>
          <a:xfrm>
            <a:off x="4572000" y="2549921"/>
            <a:ext cx="4572000" cy="646331"/>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Removing impediments to the Development Team’s progress; </a:t>
            </a:r>
            <a:endParaRPr b="0" i="0" sz="1400" u="none" cap="none" strike="noStrike">
              <a:solidFill>
                <a:srgbClr val="000000"/>
              </a:solidFill>
              <a:latin typeface="Arial"/>
              <a:ea typeface="Arial"/>
              <a:cs typeface="Arial"/>
              <a:sym typeface="Arial"/>
            </a:endParaRPr>
          </a:p>
        </p:txBody>
      </p:sp>
      <p:sp>
        <p:nvSpPr>
          <p:cNvPr id="575" name="Google Shape;575;p34"/>
          <p:cNvSpPr txBox="1"/>
          <p:nvPr/>
        </p:nvSpPr>
        <p:spPr>
          <a:xfrm>
            <a:off x="5577332" y="1512765"/>
            <a:ext cx="3467616" cy="369332"/>
          </a:xfrm>
          <a:prstGeom prst="rect">
            <a:avLst/>
          </a:prstGeom>
          <a:solidFill>
            <a:schemeClr val="lt1"/>
          </a:solidFill>
          <a:ln cap="flat" cmpd="sng" w="25400">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Create and envolve the product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35"/>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a:t>Group discussion: Xếp vào ô phù hợp  </a:t>
            </a:r>
            <a:endParaRPr/>
          </a:p>
        </p:txBody>
      </p:sp>
      <p:graphicFrame>
        <p:nvGraphicFramePr>
          <p:cNvPr id="581" name="Google Shape;581;p35"/>
          <p:cNvGraphicFramePr/>
          <p:nvPr/>
        </p:nvGraphicFramePr>
        <p:xfrm>
          <a:off x="457200" y="1295400"/>
          <a:ext cx="3000000" cy="3000000"/>
        </p:xfrm>
        <a:graphic>
          <a:graphicData uri="http://schemas.openxmlformats.org/drawingml/2006/table">
            <a:tbl>
              <a:tblPr bandRow="1" firstRow="1">
                <a:noFill/>
                <a:tableStyleId>{5AD8A3A0-F465-4626-81A1-309CC282698A}</a:tableStyleId>
              </a:tblPr>
              <a:tblGrid>
                <a:gridCol w="2362200"/>
                <a:gridCol w="2362200"/>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Product Owner</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Developers </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Scrum Master </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582" name="Google Shape;582;p35"/>
          <p:cNvSpPr/>
          <p:nvPr/>
        </p:nvSpPr>
        <p:spPr>
          <a:xfrm>
            <a:off x="2971800" y="1610238"/>
            <a:ext cx="3886200" cy="646331"/>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Maximize the value of the product and the work of the Development Team</a:t>
            </a:r>
            <a:endParaRPr b="0" i="0" sz="1400" u="none" cap="none" strike="noStrike">
              <a:solidFill>
                <a:srgbClr val="000000"/>
              </a:solidFill>
              <a:latin typeface="Arial"/>
              <a:ea typeface="Arial"/>
              <a:cs typeface="Arial"/>
              <a:sym typeface="Arial"/>
            </a:endParaRPr>
          </a:p>
        </p:txBody>
      </p:sp>
      <p:sp>
        <p:nvSpPr>
          <p:cNvPr id="583" name="Google Shape;583;p35"/>
          <p:cNvSpPr/>
          <p:nvPr/>
        </p:nvSpPr>
        <p:spPr>
          <a:xfrm>
            <a:off x="2971800" y="2315680"/>
            <a:ext cx="3033523" cy="369332"/>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Accept or reject work results. </a:t>
            </a:r>
            <a:endParaRPr b="0" i="0" sz="1400" u="none" cap="none" strike="noStrike">
              <a:solidFill>
                <a:srgbClr val="000000"/>
              </a:solidFill>
              <a:latin typeface="Arial"/>
              <a:ea typeface="Arial"/>
              <a:cs typeface="Arial"/>
              <a:sym typeface="Arial"/>
            </a:endParaRPr>
          </a:p>
        </p:txBody>
      </p:sp>
      <p:sp>
        <p:nvSpPr>
          <p:cNvPr id="584" name="Google Shape;584;p35"/>
          <p:cNvSpPr/>
          <p:nvPr/>
        </p:nvSpPr>
        <p:spPr>
          <a:xfrm>
            <a:off x="2971800" y="5392902"/>
            <a:ext cx="4114800" cy="646331"/>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Coaching the Development Team in self-organization and cross-functionality</a:t>
            </a:r>
            <a:endParaRPr b="0" i="0" sz="1400" u="none" cap="none" strike="noStrike">
              <a:solidFill>
                <a:srgbClr val="000000"/>
              </a:solidFill>
              <a:latin typeface="Arial"/>
              <a:ea typeface="Arial"/>
              <a:cs typeface="Arial"/>
              <a:sym typeface="Arial"/>
            </a:endParaRPr>
          </a:p>
        </p:txBody>
      </p:sp>
      <p:sp>
        <p:nvSpPr>
          <p:cNvPr id="585" name="Google Shape;585;p35"/>
          <p:cNvSpPr/>
          <p:nvPr/>
        </p:nvSpPr>
        <p:spPr>
          <a:xfrm>
            <a:off x="2971800" y="4724859"/>
            <a:ext cx="4572000" cy="646331"/>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Removing impediments to the Development Team’s progress; </a:t>
            </a:r>
            <a:endParaRPr b="0" i="0" sz="1400" u="none" cap="none" strike="noStrike">
              <a:solidFill>
                <a:srgbClr val="000000"/>
              </a:solidFill>
              <a:latin typeface="Arial"/>
              <a:ea typeface="Arial"/>
              <a:cs typeface="Arial"/>
              <a:sym typeface="Arial"/>
            </a:endParaRPr>
          </a:p>
        </p:txBody>
      </p:sp>
      <p:sp>
        <p:nvSpPr>
          <p:cNvPr id="586" name="Google Shape;586;p35"/>
          <p:cNvSpPr txBox="1"/>
          <p:nvPr/>
        </p:nvSpPr>
        <p:spPr>
          <a:xfrm>
            <a:off x="2971800" y="3074381"/>
            <a:ext cx="3467616" cy="369332"/>
          </a:xfrm>
          <a:prstGeom prst="rect">
            <a:avLst/>
          </a:prstGeom>
          <a:solidFill>
            <a:schemeClr val="lt1"/>
          </a:solidFill>
          <a:ln cap="flat" cmpd="sng" w="25400">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Create and envolve the product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4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p>
            <a:pPr indent="-165100" lvl="0" marL="342900" rtl="0" algn="l">
              <a:lnSpc>
                <a:spcPct val="100000"/>
              </a:lnSpc>
              <a:spcBef>
                <a:spcPts val="0"/>
              </a:spcBef>
              <a:spcAft>
                <a:spcPts val="0"/>
              </a:spcAft>
              <a:buClr>
                <a:schemeClr val="dk1"/>
              </a:buClr>
              <a:buSzPts val="2800"/>
              <a:buNone/>
            </a:pPr>
            <a:r>
              <a:t/>
            </a:r>
            <a:endParaRPr/>
          </a:p>
        </p:txBody>
      </p:sp>
      <p:sp>
        <p:nvSpPr>
          <p:cNvPr id="592" name="Google Shape;592;p43"/>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a:t>Group discussion: Phân biệt 2 cách phát triển </a:t>
            </a:r>
            <a:endParaRPr/>
          </a:p>
        </p:txBody>
      </p:sp>
      <p:pic>
        <p:nvPicPr>
          <p:cNvPr descr="https://pbs.twimg.com/media/CCBbC0_W0AAG4Di?format=png&amp;name=small" id="593" name="Google Shape;593;p43"/>
          <p:cNvPicPr preferRelativeResize="0"/>
          <p:nvPr/>
        </p:nvPicPr>
        <p:blipFill rotWithShape="1">
          <a:blip r:embed="rId3">
            <a:alphaModFix/>
          </a:blip>
          <a:srcRect b="0" l="0" r="0" t="0"/>
          <a:stretch/>
        </p:blipFill>
        <p:spPr>
          <a:xfrm>
            <a:off x="1188720" y="1600200"/>
            <a:ext cx="7467600" cy="4302599"/>
          </a:xfrm>
          <a:prstGeom prst="rect">
            <a:avLst/>
          </a:prstGeom>
          <a:noFill/>
          <a:ln>
            <a:noFill/>
          </a:ln>
        </p:spPr>
      </p:pic>
      <p:sp>
        <p:nvSpPr>
          <p:cNvPr id="594" name="Google Shape;594;p43"/>
          <p:cNvSpPr txBox="1"/>
          <p:nvPr/>
        </p:nvSpPr>
        <p:spPr>
          <a:xfrm>
            <a:off x="401911" y="1996598"/>
            <a:ext cx="139012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Incremental</a:t>
            </a:r>
            <a:endParaRPr b="0" i="0" sz="1800" u="none" cap="none" strike="noStrike">
              <a:solidFill>
                <a:schemeClr val="dk1"/>
              </a:solidFill>
              <a:latin typeface="Calibri"/>
              <a:ea typeface="Calibri"/>
              <a:cs typeface="Calibri"/>
              <a:sym typeface="Calibri"/>
            </a:endParaRPr>
          </a:p>
        </p:txBody>
      </p:sp>
      <p:sp>
        <p:nvSpPr>
          <p:cNvPr id="595" name="Google Shape;595;p43"/>
          <p:cNvSpPr txBox="1"/>
          <p:nvPr/>
        </p:nvSpPr>
        <p:spPr>
          <a:xfrm>
            <a:off x="483781" y="4343400"/>
            <a:ext cx="106952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Iterative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47"/>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a:t>Group discussion: 4 sự kiện </a:t>
            </a:r>
            <a:endParaRPr/>
          </a:p>
        </p:txBody>
      </p:sp>
      <p:graphicFrame>
        <p:nvGraphicFramePr>
          <p:cNvPr id="601" name="Google Shape;601;p47"/>
          <p:cNvGraphicFramePr/>
          <p:nvPr/>
        </p:nvGraphicFramePr>
        <p:xfrm>
          <a:off x="457200" y="1295400"/>
          <a:ext cx="3000000" cy="3000000"/>
        </p:xfrm>
        <a:graphic>
          <a:graphicData uri="http://schemas.openxmlformats.org/drawingml/2006/table">
            <a:tbl>
              <a:tblPr bandRow="1" firstRow="1">
                <a:noFill/>
                <a:tableStyleId>{5AD8A3A0-F465-4626-81A1-309CC282698A}</a:tableStyleId>
              </a:tblPr>
              <a:tblGrid>
                <a:gridCol w="2057400"/>
                <a:gridCol w="2057400"/>
                <a:gridCol w="2057400"/>
                <a:gridCol w="205740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Planning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Daily meeting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Review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Retrospective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602" name="Google Shape;602;p47"/>
          <p:cNvSpPr txBox="1"/>
          <p:nvPr/>
        </p:nvSpPr>
        <p:spPr>
          <a:xfrm>
            <a:off x="-619566" y="1666242"/>
            <a:ext cx="3108600" cy="36930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xác định mục tiêu của sprint </a:t>
            </a:r>
            <a:endParaRPr b="0" i="0" sz="1800" u="none" cap="none" strike="noStrike">
              <a:solidFill>
                <a:schemeClr val="dk1"/>
              </a:solidFill>
              <a:latin typeface="Calibri"/>
              <a:ea typeface="Calibri"/>
              <a:cs typeface="Calibri"/>
              <a:sym typeface="Calibri"/>
            </a:endParaRPr>
          </a:p>
        </p:txBody>
      </p:sp>
      <p:sp>
        <p:nvSpPr>
          <p:cNvPr id="603" name="Google Shape;603;p47"/>
          <p:cNvSpPr txBox="1"/>
          <p:nvPr/>
        </p:nvSpPr>
        <p:spPr>
          <a:xfrm>
            <a:off x="-151225" y="2210385"/>
            <a:ext cx="2608500" cy="6465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xác định các hạng mục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cần phải thực hiện </a:t>
            </a:r>
            <a:endParaRPr b="0" i="0" sz="1800" u="none" cap="none" strike="noStrike">
              <a:solidFill>
                <a:schemeClr val="dk1"/>
              </a:solidFill>
              <a:latin typeface="Calibri"/>
              <a:ea typeface="Calibri"/>
              <a:cs typeface="Calibri"/>
              <a:sym typeface="Calibri"/>
            </a:endParaRPr>
          </a:p>
        </p:txBody>
      </p:sp>
      <p:sp>
        <p:nvSpPr>
          <p:cNvPr id="604" name="Google Shape;604;p47"/>
          <p:cNvSpPr txBox="1"/>
          <p:nvPr/>
        </p:nvSpPr>
        <p:spPr>
          <a:xfrm>
            <a:off x="2548700" y="1841074"/>
            <a:ext cx="2031300" cy="369300"/>
          </a:xfrm>
          <a:prstGeom prst="rect">
            <a:avLst/>
          </a:prstGeom>
          <a:solidFill>
            <a:schemeClr val="lt1"/>
          </a:solidFill>
          <a:ln cap="flat" cmpd="sng" w="25400">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đồng bộ thông tin </a:t>
            </a:r>
            <a:endParaRPr b="0" i="0" sz="1800" u="none" cap="none" strike="noStrike">
              <a:solidFill>
                <a:schemeClr val="dk1"/>
              </a:solidFill>
              <a:latin typeface="Calibri"/>
              <a:ea typeface="Calibri"/>
              <a:cs typeface="Calibri"/>
              <a:sym typeface="Calibri"/>
            </a:endParaRPr>
          </a:p>
        </p:txBody>
      </p:sp>
      <p:sp>
        <p:nvSpPr>
          <p:cNvPr id="605" name="Google Shape;605;p47"/>
          <p:cNvSpPr txBox="1"/>
          <p:nvPr/>
        </p:nvSpPr>
        <p:spPr>
          <a:xfrm>
            <a:off x="4580000" y="2090263"/>
            <a:ext cx="2211000" cy="6465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demo sản phẩm và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nhận phản hồi</a:t>
            </a:r>
            <a:endParaRPr b="0" i="0" sz="1800" u="none" cap="none" strike="noStrike">
              <a:solidFill>
                <a:schemeClr val="dk1"/>
              </a:solidFill>
              <a:latin typeface="Calibri"/>
              <a:ea typeface="Calibri"/>
              <a:cs typeface="Calibri"/>
              <a:sym typeface="Calibri"/>
            </a:endParaRPr>
          </a:p>
        </p:txBody>
      </p:sp>
      <p:sp>
        <p:nvSpPr>
          <p:cNvPr id="606" name="Google Shape;606;p47"/>
          <p:cNvSpPr txBox="1"/>
          <p:nvPr/>
        </p:nvSpPr>
        <p:spPr>
          <a:xfrm>
            <a:off x="6773100" y="2663785"/>
            <a:ext cx="2105100" cy="369300"/>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cải thiện tương tác</a:t>
            </a:r>
            <a:endParaRPr b="0" i="0" sz="1800" u="none" cap="none" strike="noStrike">
              <a:solidFill>
                <a:schemeClr val="dk1"/>
              </a:solidFill>
              <a:latin typeface="Calibri"/>
              <a:ea typeface="Calibri"/>
              <a:cs typeface="Calibri"/>
              <a:sym typeface="Calibri"/>
            </a:endParaRPr>
          </a:p>
        </p:txBody>
      </p:sp>
      <p:sp>
        <p:nvSpPr>
          <p:cNvPr id="607" name="Google Shape;607;p47"/>
          <p:cNvSpPr txBox="1"/>
          <p:nvPr/>
        </p:nvSpPr>
        <p:spPr>
          <a:xfrm>
            <a:off x="6936588" y="3106038"/>
            <a:ext cx="1941600" cy="36930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cải tiến quy trình </a:t>
            </a:r>
            <a:endParaRPr b="0" i="0" sz="1800" u="none" cap="none" strike="noStrike">
              <a:solidFill>
                <a:schemeClr val="dk1"/>
              </a:solidFill>
              <a:latin typeface="Calibri"/>
              <a:ea typeface="Calibri"/>
              <a:cs typeface="Calibri"/>
              <a:sym typeface="Calibri"/>
            </a:endParaRPr>
          </a:p>
        </p:txBody>
      </p:sp>
      <p:sp>
        <p:nvSpPr>
          <p:cNvPr id="608" name="Google Shape;608;p47"/>
          <p:cNvSpPr txBox="1"/>
          <p:nvPr/>
        </p:nvSpPr>
        <p:spPr>
          <a:xfrm>
            <a:off x="2430900" y="3031700"/>
            <a:ext cx="3288000" cy="369300"/>
          </a:xfrm>
          <a:prstGeom prst="rect">
            <a:avLst/>
          </a:prstGeom>
          <a:solidFill>
            <a:schemeClr val="lt1"/>
          </a:solidFill>
          <a:ln cap="flat" cmpd="sng" w="25400">
            <a:solidFill>
              <a:schemeClr val="accent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cập nhật điều chỉnh công việc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48"/>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a:t>Group discussion: 4 sự kiện </a:t>
            </a:r>
            <a:endParaRPr/>
          </a:p>
        </p:txBody>
      </p:sp>
      <p:graphicFrame>
        <p:nvGraphicFramePr>
          <p:cNvPr id="614" name="Google Shape;614;p48"/>
          <p:cNvGraphicFramePr/>
          <p:nvPr/>
        </p:nvGraphicFramePr>
        <p:xfrm>
          <a:off x="457200" y="1295400"/>
          <a:ext cx="3000000" cy="3000000"/>
        </p:xfrm>
        <a:graphic>
          <a:graphicData uri="http://schemas.openxmlformats.org/drawingml/2006/table">
            <a:tbl>
              <a:tblPr bandRow="1" firstRow="1">
                <a:noFill/>
                <a:tableStyleId>{5AD8A3A0-F465-4626-81A1-309CC282698A}</a:tableStyleId>
              </a:tblPr>
              <a:tblGrid>
                <a:gridCol w="2057400"/>
                <a:gridCol w="2057400"/>
                <a:gridCol w="2057400"/>
                <a:gridCol w="205740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Planning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Daily meeting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Review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Retrospective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615" name="Google Shape;615;p48"/>
          <p:cNvSpPr txBox="1"/>
          <p:nvPr/>
        </p:nvSpPr>
        <p:spPr>
          <a:xfrm>
            <a:off x="457201" y="1824611"/>
            <a:ext cx="2019971" cy="646331"/>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xác định mục tiêu của sprint </a:t>
            </a:r>
            <a:endParaRPr b="0" i="0" sz="1800" u="none" cap="none" strike="noStrike">
              <a:solidFill>
                <a:schemeClr val="dk1"/>
              </a:solidFill>
              <a:latin typeface="Calibri"/>
              <a:ea typeface="Calibri"/>
              <a:cs typeface="Calibri"/>
              <a:sym typeface="Calibri"/>
            </a:endParaRPr>
          </a:p>
        </p:txBody>
      </p:sp>
      <p:sp>
        <p:nvSpPr>
          <p:cNvPr id="616" name="Google Shape;616;p48"/>
          <p:cNvSpPr txBox="1"/>
          <p:nvPr/>
        </p:nvSpPr>
        <p:spPr>
          <a:xfrm>
            <a:off x="457199" y="2613519"/>
            <a:ext cx="2019973" cy="1200329"/>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xác định các hạng mục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cần phải thực hiện </a:t>
            </a:r>
            <a:endParaRPr b="0" i="0" sz="1800" u="none" cap="none" strike="noStrike">
              <a:solidFill>
                <a:schemeClr val="dk1"/>
              </a:solidFill>
              <a:latin typeface="Calibri"/>
              <a:ea typeface="Calibri"/>
              <a:cs typeface="Calibri"/>
              <a:sym typeface="Calibri"/>
            </a:endParaRPr>
          </a:p>
        </p:txBody>
      </p:sp>
      <p:sp>
        <p:nvSpPr>
          <p:cNvPr id="617" name="Google Shape;617;p48"/>
          <p:cNvSpPr txBox="1"/>
          <p:nvPr/>
        </p:nvSpPr>
        <p:spPr>
          <a:xfrm>
            <a:off x="2534998" y="2542809"/>
            <a:ext cx="2031325" cy="369332"/>
          </a:xfrm>
          <a:prstGeom prst="rect">
            <a:avLst/>
          </a:prstGeom>
          <a:solidFill>
            <a:schemeClr val="lt1"/>
          </a:solidFill>
          <a:ln cap="flat" cmpd="sng" w="25400">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đồng bộ thông tin </a:t>
            </a:r>
            <a:endParaRPr b="0" i="0" sz="1800" u="none" cap="none" strike="noStrike">
              <a:solidFill>
                <a:schemeClr val="dk1"/>
              </a:solidFill>
              <a:latin typeface="Calibri"/>
              <a:ea typeface="Calibri"/>
              <a:cs typeface="Calibri"/>
              <a:sym typeface="Calibri"/>
            </a:endParaRPr>
          </a:p>
        </p:txBody>
      </p:sp>
      <p:sp>
        <p:nvSpPr>
          <p:cNvPr id="618" name="Google Shape;618;p48"/>
          <p:cNvSpPr txBox="1"/>
          <p:nvPr/>
        </p:nvSpPr>
        <p:spPr>
          <a:xfrm>
            <a:off x="4619268" y="2404310"/>
            <a:ext cx="1962469" cy="646331"/>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demo sản phẩm và nhận phản hồi</a:t>
            </a:r>
            <a:endParaRPr b="0" i="0" sz="1800" u="none" cap="none" strike="noStrike">
              <a:solidFill>
                <a:schemeClr val="dk1"/>
              </a:solidFill>
              <a:latin typeface="Calibri"/>
              <a:ea typeface="Calibri"/>
              <a:cs typeface="Calibri"/>
              <a:sym typeface="Calibri"/>
            </a:endParaRPr>
          </a:p>
        </p:txBody>
      </p:sp>
      <p:sp>
        <p:nvSpPr>
          <p:cNvPr id="619" name="Google Shape;619;p48"/>
          <p:cNvSpPr txBox="1"/>
          <p:nvPr/>
        </p:nvSpPr>
        <p:spPr>
          <a:xfrm>
            <a:off x="6708419" y="2358143"/>
            <a:ext cx="2105063" cy="369332"/>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cải thiện tương tác</a:t>
            </a:r>
            <a:endParaRPr b="0" i="0" sz="1800" u="none" cap="none" strike="noStrike">
              <a:solidFill>
                <a:schemeClr val="dk1"/>
              </a:solidFill>
              <a:latin typeface="Calibri"/>
              <a:ea typeface="Calibri"/>
              <a:cs typeface="Calibri"/>
              <a:sym typeface="Calibri"/>
            </a:endParaRPr>
          </a:p>
        </p:txBody>
      </p:sp>
      <p:sp>
        <p:nvSpPr>
          <p:cNvPr id="620" name="Google Shape;620;p48"/>
          <p:cNvSpPr txBox="1"/>
          <p:nvPr/>
        </p:nvSpPr>
        <p:spPr>
          <a:xfrm>
            <a:off x="6708419" y="1856426"/>
            <a:ext cx="1941557" cy="369332"/>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cải tiến quy trình </a:t>
            </a:r>
            <a:endParaRPr b="0" i="0" sz="1800" u="none" cap="none" strike="noStrike">
              <a:solidFill>
                <a:schemeClr val="dk1"/>
              </a:solidFill>
              <a:latin typeface="Calibri"/>
              <a:ea typeface="Calibri"/>
              <a:cs typeface="Calibri"/>
              <a:sym typeface="Calibri"/>
            </a:endParaRPr>
          </a:p>
        </p:txBody>
      </p:sp>
      <p:sp>
        <p:nvSpPr>
          <p:cNvPr id="621" name="Google Shape;621;p48"/>
          <p:cNvSpPr txBox="1"/>
          <p:nvPr/>
        </p:nvSpPr>
        <p:spPr>
          <a:xfrm>
            <a:off x="2534998" y="1856426"/>
            <a:ext cx="3288080" cy="369332"/>
          </a:xfrm>
          <a:prstGeom prst="rect">
            <a:avLst/>
          </a:prstGeom>
          <a:solidFill>
            <a:schemeClr val="lt1"/>
          </a:solidFill>
          <a:ln cap="flat" cmpd="sng" w="25400">
            <a:solidFill>
              <a:schemeClr val="accent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cập nhật điều chỉnh công việc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56"/>
          <p:cNvSpPr txBox="1"/>
          <p:nvPr>
            <p:ph type="title"/>
          </p:nvPr>
        </p:nvSpPr>
        <p:spPr>
          <a:xfrm>
            <a:off x="457200" y="269775"/>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a:t>Group discussion - </a:t>
            </a:r>
            <a:r>
              <a:rPr lang="en-US"/>
              <a:t>Nhóm 1</a:t>
            </a:r>
            <a:r>
              <a:rPr lang="en-US"/>
              <a:t> </a:t>
            </a:r>
            <a:endParaRPr/>
          </a:p>
        </p:txBody>
      </p:sp>
      <p:sp>
        <p:nvSpPr>
          <p:cNvPr id="627" name="Google Shape;627;p56"/>
          <p:cNvSpPr txBox="1"/>
          <p:nvPr>
            <p:ph idx="1" type="body"/>
          </p:nvPr>
        </p:nvSpPr>
        <p:spPr>
          <a:xfrm>
            <a:off x="457200" y="1080000"/>
            <a:ext cx="8229600" cy="5276400"/>
          </a:xfrm>
          <a:prstGeom prst="rect">
            <a:avLst/>
          </a:prstGeom>
          <a:noFill/>
          <a:ln>
            <a:noFill/>
          </a:ln>
        </p:spPr>
        <p:txBody>
          <a:bodyPr anchorCtr="0" anchor="t" bIns="45700" lIns="91425" spcFirstLastPara="1" rIns="91425" wrap="square" tIns="45700">
            <a:normAutofit fontScale="47500" lnSpcReduction="10000"/>
          </a:bodyPr>
          <a:lstStyle/>
          <a:p>
            <a:pPr indent="0" lvl="0" marL="0" rtl="0" algn="l">
              <a:lnSpc>
                <a:spcPct val="100000"/>
              </a:lnSpc>
              <a:spcBef>
                <a:spcPts val="0"/>
              </a:spcBef>
              <a:spcAft>
                <a:spcPts val="0"/>
              </a:spcAft>
              <a:buClr>
                <a:schemeClr val="dk1"/>
              </a:buClr>
              <a:buSzPct val="100000"/>
              <a:buNone/>
            </a:pPr>
            <a:r>
              <a:rPr b="1" lang="en-US"/>
              <a:t>Thực hành họp Retrospective </a:t>
            </a:r>
            <a:endParaRPr b="1"/>
          </a:p>
          <a:p>
            <a:pPr indent="-276225" lvl="0" marL="342900" rtl="0" algn="l">
              <a:lnSpc>
                <a:spcPct val="100000"/>
              </a:lnSpc>
              <a:spcBef>
                <a:spcPts val="400"/>
              </a:spcBef>
              <a:spcAft>
                <a:spcPts val="0"/>
              </a:spcAft>
              <a:buSzPct val="100000"/>
              <a:buChar char="•"/>
            </a:pPr>
            <a:r>
              <a:rPr lang="en-US"/>
              <a:t>Trên thang điểm 1-10, bạn chấm điểm chất lượng buổi học nhóm được bao nhiêu điểm? </a:t>
            </a:r>
            <a:endParaRPr/>
          </a:p>
          <a:p>
            <a:pPr indent="-288925" lvl="1" marL="914400" rtl="0" algn="l">
              <a:lnSpc>
                <a:spcPct val="100000"/>
              </a:lnSpc>
              <a:spcBef>
                <a:spcPts val="400"/>
              </a:spcBef>
              <a:spcAft>
                <a:spcPts val="0"/>
              </a:spcAft>
              <a:buSzPct val="100000"/>
              <a:buChar char="–"/>
            </a:pPr>
            <a:r>
              <a:rPr lang="en-US"/>
              <a:t>Cường : 8</a:t>
            </a:r>
            <a:endParaRPr/>
          </a:p>
          <a:p>
            <a:pPr indent="-288925" lvl="1" marL="914400" rtl="0" algn="l">
              <a:lnSpc>
                <a:spcPct val="100000"/>
              </a:lnSpc>
              <a:spcBef>
                <a:spcPts val="400"/>
              </a:spcBef>
              <a:spcAft>
                <a:spcPts val="0"/>
              </a:spcAft>
              <a:buSzPct val="100000"/>
              <a:buChar char="–"/>
            </a:pPr>
            <a:r>
              <a:rPr lang="en-US"/>
              <a:t>Tâm : 7</a:t>
            </a:r>
            <a:endParaRPr/>
          </a:p>
          <a:p>
            <a:pPr indent="-288925" lvl="1" marL="914400" rtl="0" algn="l">
              <a:lnSpc>
                <a:spcPct val="100000"/>
              </a:lnSpc>
              <a:spcBef>
                <a:spcPts val="400"/>
              </a:spcBef>
              <a:spcAft>
                <a:spcPts val="0"/>
              </a:spcAft>
              <a:buSzPct val="100000"/>
              <a:buChar char="–"/>
            </a:pPr>
            <a:r>
              <a:rPr lang="en-US"/>
              <a:t>Tuấn : 9</a:t>
            </a:r>
            <a:endParaRPr/>
          </a:p>
          <a:p>
            <a:pPr indent="-288925" lvl="1" marL="914400" rtl="0" algn="l">
              <a:lnSpc>
                <a:spcPct val="100000"/>
              </a:lnSpc>
              <a:spcBef>
                <a:spcPts val="400"/>
              </a:spcBef>
              <a:spcAft>
                <a:spcPts val="0"/>
              </a:spcAft>
              <a:buSzPct val="100000"/>
              <a:buChar char="–"/>
            </a:pPr>
            <a:r>
              <a:rPr lang="en-US"/>
              <a:t>Nguyện : 8</a:t>
            </a:r>
            <a:endParaRPr/>
          </a:p>
          <a:p>
            <a:pPr indent="-288925" lvl="1" marL="914400" rtl="0" algn="l">
              <a:lnSpc>
                <a:spcPct val="100000"/>
              </a:lnSpc>
              <a:spcBef>
                <a:spcPts val="400"/>
              </a:spcBef>
              <a:spcAft>
                <a:spcPts val="0"/>
              </a:spcAft>
              <a:buSzPct val="100000"/>
              <a:buChar char="–"/>
            </a:pPr>
            <a:r>
              <a:rPr lang="en-US"/>
              <a:t>Chị Phương: 8</a:t>
            </a:r>
            <a:endParaRPr/>
          </a:p>
          <a:p>
            <a:pPr indent="-276225" lvl="0" marL="342900" rtl="0" algn="l">
              <a:lnSpc>
                <a:spcPct val="100000"/>
              </a:lnSpc>
              <a:spcBef>
                <a:spcPts val="400"/>
              </a:spcBef>
              <a:spcAft>
                <a:spcPts val="0"/>
              </a:spcAft>
              <a:buSzPct val="100000"/>
              <a:buChar char="•"/>
            </a:pPr>
            <a:r>
              <a:rPr lang="en-US"/>
              <a:t>Vì sao bạn cho điểm như vậy? Chia sẻ lý do này với bạn học </a:t>
            </a:r>
            <a:endParaRPr/>
          </a:p>
          <a:p>
            <a:pPr indent="-288925" lvl="1" marL="914400" rtl="0" algn="l">
              <a:lnSpc>
                <a:spcPct val="100000"/>
              </a:lnSpc>
              <a:spcBef>
                <a:spcPts val="400"/>
              </a:spcBef>
              <a:spcAft>
                <a:spcPts val="0"/>
              </a:spcAft>
              <a:buSzPct val="100000"/>
              <a:buChar char="–"/>
            </a:pPr>
            <a:r>
              <a:rPr lang="en-US"/>
              <a:t>Keep:</a:t>
            </a:r>
            <a:endParaRPr/>
          </a:p>
          <a:p>
            <a:pPr indent="-282892" lvl="2" marL="1371600" rtl="0" algn="l">
              <a:spcBef>
                <a:spcPts val="400"/>
              </a:spcBef>
              <a:spcAft>
                <a:spcPts val="0"/>
              </a:spcAft>
              <a:buSzPct val="90000"/>
              <a:buChar char="•"/>
            </a:pPr>
            <a:r>
              <a:rPr lang="en-US" sz="2000"/>
              <a:t>Cường: </a:t>
            </a:r>
            <a:r>
              <a:rPr lang="en-US" sz="2000"/>
              <a:t>Mọi người nhiệt tình thảo luận,giúp đỡ nhau ôn bài</a:t>
            </a:r>
            <a:endParaRPr sz="2000"/>
          </a:p>
          <a:p>
            <a:pPr indent="-288925" lvl="2" marL="1371600" rtl="0" algn="l">
              <a:spcBef>
                <a:spcPts val="400"/>
              </a:spcBef>
              <a:spcAft>
                <a:spcPts val="0"/>
              </a:spcAft>
              <a:buSzPct val="100000"/>
              <a:buChar char="•"/>
            </a:pPr>
            <a:r>
              <a:rPr lang="en-US" sz="2000"/>
              <a:t>Tâm: đưa ra ứng dụng thực tiễn trong công việc, vui vẻ thoải mái trao đổi, tạo ra hứng thú cho buổi học. Tổ chức ăn nhậu offline :D</a:t>
            </a:r>
            <a:endParaRPr sz="2000"/>
          </a:p>
          <a:p>
            <a:pPr indent="-288925" lvl="2" marL="1371600" rtl="0" algn="l">
              <a:spcBef>
                <a:spcPts val="400"/>
              </a:spcBef>
              <a:spcAft>
                <a:spcPts val="0"/>
              </a:spcAft>
              <a:buSzPct val="100000"/>
              <a:buChar char="•"/>
            </a:pPr>
            <a:r>
              <a:rPr lang="en-US" sz="2000"/>
              <a:t>Tuấn: +1 nhiệt tình, review bài, bổ sung kiến thức chưa nắm vững. </a:t>
            </a:r>
            <a:endParaRPr sz="2000"/>
          </a:p>
          <a:p>
            <a:pPr indent="-288925" lvl="2" marL="1371600" rtl="0" algn="l">
              <a:spcBef>
                <a:spcPts val="400"/>
              </a:spcBef>
              <a:spcAft>
                <a:spcPts val="0"/>
              </a:spcAft>
              <a:buSzPct val="100000"/>
              <a:buChar char="•"/>
            </a:pPr>
            <a:r>
              <a:rPr lang="en-US" sz="2000"/>
              <a:t>Nguyện: Các anh chị thành viên nhóm nhiệt tình, chia sẻ kinh nghiệm dựa trên bài học nên những kiến thức khó trên lớp trở nên  dễ dàng tiếp thu hơn. Có thêm hiểu biết đa dạng ngành nghề</a:t>
            </a:r>
            <a:endParaRPr sz="2000"/>
          </a:p>
          <a:p>
            <a:pPr indent="-288925" lvl="2" marL="1371600" rtl="0" algn="l">
              <a:spcBef>
                <a:spcPts val="400"/>
              </a:spcBef>
              <a:spcAft>
                <a:spcPts val="0"/>
              </a:spcAft>
              <a:buSzPct val="100000"/>
              <a:buChar char="•"/>
            </a:pPr>
            <a:r>
              <a:rPr lang="en-US" sz="2000"/>
              <a:t>chị Phương: Các thành viên vui vẻ, hòa đồng, cùng nâng đỡ nhau để học tốt hơn</a:t>
            </a:r>
            <a:endParaRPr sz="2000"/>
          </a:p>
          <a:p>
            <a:pPr indent="-288925" lvl="1" marL="914400" rtl="0" algn="l">
              <a:lnSpc>
                <a:spcPct val="100000"/>
              </a:lnSpc>
              <a:spcBef>
                <a:spcPts val="400"/>
              </a:spcBef>
              <a:spcAft>
                <a:spcPts val="0"/>
              </a:spcAft>
              <a:buSzPct val="100000"/>
              <a:buChar char="–"/>
            </a:pPr>
            <a:r>
              <a:rPr lang="en-US"/>
              <a:t>Problem:</a:t>
            </a:r>
            <a:endParaRPr/>
          </a:p>
          <a:p>
            <a:pPr indent="-282892" lvl="2" marL="1371600" rtl="0" algn="l">
              <a:spcBef>
                <a:spcPts val="400"/>
              </a:spcBef>
              <a:spcAft>
                <a:spcPts val="0"/>
              </a:spcAft>
              <a:buSzPct val="90000"/>
              <a:buChar char="•"/>
            </a:pPr>
            <a:r>
              <a:rPr lang="en-US" sz="2000"/>
              <a:t>Cường: </a:t>
            </a:r>
            <a:r>
              <a:rPr lang="en-US" sz="2000"/>
              <a:t>đôi lần vắng mặt vài thành viên, hơi buồn, T7 khó sắp xếp</a:t>
            </a:r>
            <a:endParaRPr sz="2000"/>
          </a:p>
          <a:p>
            <a:pPr indent="-288925" lvl="2" marL="1371600" rtl="0" algn="l">
              <a:spcBef>
                <a:spcPts val="400"/>
              </a:spcBef>
              <a:spcAft>
                <a:spcPts val="0"/>
              </a:spcAft>
              <a:buSzPct val="100000"/>
              <a:buChar char="•"/>
            </a:pPr>
            <a:r>
              <a:rPr lang="en-US" sz="2000"/>
              <a:t>Tâm: công việc riêng của mỗi người nhiều, đôi khi chưa hoàn thành kịp bài, lịch học T7 khá khó sắp xếp (gia đình, công việc) ảnh hưởng review cho buổi học T5. Nhóm chưa có mục tiêu chung về kq bài thi rõ ràng.</a:t>
            </a:r>
            <a:endParaRPr sz="2000"/>
          </a:p>
          <a:p>
            <a:pPr indent="-288925" lvl="2" marL="1371600" rtl="0" algn="l">
              <a:spcBef>
                <a:spcPts val="400"/>
              </a:spcBef>
              <a:spcAft>
                <a:spcPts val="0"/>
              </a:spcAft>
              <a:buSzPct val="100000"/>
              <a:buChar char="•"/>
            </a:pPr>
            <a:r>
              <a:rPr lang="en-US" sz="2000"/>
              <a:t>Tuấn: nhậu offline ko được (Hà Nội xa quá), +1 cho Tâm, T7 khó sắp xếp</a:t>
            </a:r>
            <a:endParaRPr sz="2000"/>
          </a:p>
          <a:p>
            <a:pPr indent="-288925" lvl="2" marL="1371600" rtl="0" algn="l">
              <a:spcBef>
                <a:spcPts val="400"/>
              </a:spcBef>
              <a:spcAft>
                <a:spcPts val="0"/>
              </a:spcAft>
              <a:buSzPct val="100000"/>
              <a:buChar char="•"/>
            </a:pPr>
            <a:r>
              <a:rPr lang="en-US" sz="2000"/>
              <a:t>Phương: Nhóm trưởng xin từ chức mấy lần do cảm thấy mình bận với công việc và gia đình, nhưng các thành viên không chịu =))</a:t>
            </a:r>
            <a:endParaRPr sz="2000"/>
          </a:p>
          <a:p>
            <a:pPr indent="-288925" lvl="2" marL="1371600" rtl="0" algn="l">
              <a:spcBef>
                <a:spcPts val="400"/>
              </a:spcBef>
              <a:spcAft>
                <a:spcPts val="0"/>
              </a:spcAft>
              <a:buSzPct val="100000"/>
              <a:buChar char="•"/>
            </a:pPr>
            <a:r>
              <a:rPr lang="en-US" sz="2000"/>
              <a:t>Nguyện: Đôi khi không sắp xếp được thời gian, khó khăn trong việc học nhóm</a:t>
            </a:r>
            <a:endParaRPr sz="2000"/>
          </a:p>
          <a:p>
            <a:pPr indent="0" lvl="0" marL="0" rtl="0" algn="l">
              <a:lnSpc>
                <a:spcPct val="100000"/>
              </a:lnSpc>
              <a:spcBef>
                <a:spcPts val="400"/>
              </a:spcBef>
              <a:spcAft>
                <a:spcPts val="0"/>
              </a:spcAft>
              <a:buClr>
                <a:schemeClr val="dk1"/>
              </a:buClr>
              <a:buSzPct val="100000"/>
              <a:buNone/>
            </a:pPr>
            <a:r>
              <a:t/>
            </a:r>
            <a:endParaRPr>
              <a:latin typeface="Calibri"/>
              <a:ea typeface="Calibri"/>
              <a:cs typeface="Calibri"/>
              <a:sym typeface="Calibri"/>
            </a:endParaRPr>
          </a:p>
          <a:p>
            <a:pPr indent="-276225" lvl="0" marL="342900" rtl="0" algn="l">
              <a:lnSpc>
                <a:spcPct val="100000"/>
              </a:lnSpc>
              <a:spcBef>
                <a:spcPts val="400"/>
              </a:spcBef>
              <a:spcAft>
                <a:spcPts val="0"/>
              </a:spcAft>
              <a:buSzPct val="100000"/>
              <a:buChar char="•"/>
            </a:pPr>
            <a:r>
              <a:rPr lang="en-US">
                <a:latin typeface="Calibri"/>
                <a:ea typeface="Calibri"/>
                <a:cs typeface="Calibri"/>
                <a:sym typeface="Calibri"/>
              </a:rPr>
              <a:t>Làm thế nào để cải thiện chất lượng buổi học nhóm? Làm thế nào để đạt 10 điểm? </a:t>
            </a:r>
            <a:endParaRPr>
              <a:latin typeface="Calibri"/>
              <a:ea typeface="Calibri"/>
              <a:cs typeface="Calibri"/>
              <a:sym typeface="Calibri"/>
            </a:endParaRPr>
          </a:p>
          <a:p>
            <a:pPr indent="-288925" lvl="1" marL="914400" rtl="0" algn="l">
              <a:lnSpc>
                <a:spcPct val="100000"/>
              </a:lnSpc>
              <a:spcBef>
                <a:spcPts val="400"/>
              </a:spcBef>
              <a:spcAft>
                <a:spcPts val="0"/>
              </a:spcAft>
              <a:buSzPct val="100000"/>
              <a:buChar char="–"/>
            </a:pPr>
            <a:r>
              <a:rPr lang="en-US"/>
              <a:t>Mỗi người cố gắng ưu tiên sắp xếp tham gia lịch học chung đã thống nhất ban đầu (1h T7)</a:t>
            </a:r>
            <a:endParaRPr/>
          </a:p>
          <a:p>
            <a:pPr indent="-288925" lvl="1" marL="914400" rtl="0" algn="l">
              <a:lnSpc>
                <a:spcPct val="100000"/>
              </a:lnSpc>
              <a:spcBef>
                <a:spcPts val="400"/>
              </a:spcBef>
              <a:spcAft>
                <a:spcPts val="0"/>
              </a:spcAft>
              <a:buSzPct val="100000"/>
              <a:buChar char="–"/>
            </a:pPr>
            <a:r>
              <a:rPr lang="en-US"/>
              <a:t>Cố gắng dành thời gian hoàn thành bài tập để học nhóm review hiệu quả buổi học T5</a:t>
            </a:r>
            <a:endParaRPr/>
          </a:p>
          <a:p>
            <a:pPr indent="-288925" lvl="1" marL="914400" rtl="0" algn="l">
              <a:lnSpc>
                <a:spcPct val="100000"/>
              </a:lnSpc>
              <a:spcBef>
                <a:spcPts val="400"/>
              </a:spcBef>
              <a:spcAft>
                <a:spcPts val="0"/>
              </a:spcAft>
              <a:buSzPct val="100000"/>
              <a:buChar char="–"/>
            </a:pPr>
            <a:r>
              <a:rPr lang="en-US"/>
              <a:t>Đặt ra các mục tiêu rõ ràng cho bài thi: Hoàn thành cái bài Final Exam không cần công cụ dịch thuật và GPT (kết quả thật)</a:t>
            </a:r>
            <a:endParaRPr/>
          </a:p>
          <a:p>
            <a:pPr indent="-288925" lvl="1" marL="914400" rtl="0" algn="l">
              <a:lnSpc>
                <a:spcPct val="100000"/>
              </a:lnSpc>
              <a:spcBef>
                <a:spcPts val="400"/>
              </a:spcBef>
              <a:spcAft>
                <a:spcPts val="0"/>
              </a:spcAft>
              <a:buSzPct val="100000"/>
              <a:buChar char="–"/>
            </a:pPr>
            <a:r>
              <a:rPr lang="en-US"/>
              <a:t>Có dịp ra HN thì gọi ra nhậu bù </a:t>
            </a:r>
            <a:endParaRPr/>
          </a:p>
          <a:p>
            <a:pPr indent="-288925" lvl="1" marL="914400" rtl="0" algn="l">
              <a:lnSpc>
                <a:spcPct val="100000"/>
              </a:lnSpc>
              <a:spcBef>
                <a:spcPts val="400"/>
              </a:spcBef>
              <a:spcAft>
                <a:spcPts val="0"/>
              </a:spcAft>
              <a:buSzPct val="100000"/>
              <a:buChar char="–"/>
            </a:pPr>
            <a:r>
              <a:rPr lang="en-US"/>
              <a:t>Chia sẻ các tài liệu học tập để cùng nhau tiến bộ</a:t>
            </a:r>
            <a:endParaRPr/>
          </a:p>
        </p:txBody>
      </p:sp>
      <p:sp>
        <p:nvSpPr>
          <p:cNvPr id="628" name="Google Shape;628;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60"/>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a:t>Group discussion: Tương phản sự khác biệt  </a:t>
            </a:r>
            <a:endParaRPr/>
          </a:p>
        </p:txBody>
      </p:sp>
      <p:graphicFrame>
        <p:nvGraphicFramePr>
          <p:cNvPr id="634" name="Google Shape;634;p60"/>
          <p:cNvGraphicFramePr/>
          <p:nvPr/>
        </p:nvGraphicFramePr>
        <p:xfrm>
          <a:off x="1711325" y="1577181"/>
          <a:ext cx="3000000" cy="3000000"/>
        </p:xfrm>
        <a:graphic>
          <a:graphicData uri="http://schemas.openxmlformats.org/drawingml/2006/table">
            <a:tbl>
              <a:tblPr>
                <a:noFill/>
                <a:tableStyleId>{BE8C9053-9AA7-4E54-9674-5ACDB89573F6}</a:tableStyleId>
              </a:tblPr>
              <a:tblGrid>
                <a:gridCol w="2860675"/>
                <a:gridCol w="2860675"/>
              </a:tblGrid>
              <a:tr h="254000">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latin typeface="Calibri"/>
                          <a:ea typeface="Calibri"/>
                          <a:cs typeface="Calibri"/>
                          <a:sym typeface="Calibri"/>
                        </a:rPr>
                        <a:t>Agile/Scrum</a:t>
                      </a:r>
                      <a:endParaRPr sz="12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latin typeface="Calibri"/>
                          <a:ea typeface="Calibri"/>
                          <a:cs typeface="Calibri"/>
                          <a:sym typeface="Calibri"/>
                        </a:rPr>
                        <a:t>Traditional Project Mgt</a:t>
                      </a:r>
                      <a:endParaRPr sz="12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54000">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Scrum Master</a:t>
                      </a:r>
                      <a:endParaRPr sz="1200" u="none" cap="none" strike="noStrike">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 </a:t>
                      </a:r>
                      <a:endParaRPr sz="12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Project Manager</a:t>
                      </a:r>
                      <a:endParaRPr sz="12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54000">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Sprint (iteration)</a:t>
                      </a:r>
                      <a:endParaRPr sz="1200" u="none" cap="none" strike="noStrike">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 </a:t>
                      </a:r>
                      <a:endParaRPr sz="12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Project phase, milestones</a:t>
                      </a:r>
                      <a:endParaRPr sz="12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54000">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4 ceremonies</a:t>
                      </a:r>
                      <a:endParaRPr sz="1200" u="none" cap="none" strike="noStrike">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 </a:t>
                      </a:r>
                      <a:endParaRPr sz="12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PDCA</a:t>
                      </a:r>
                      <a:endParaRPr sz="12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54000">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Daily Standup</a:t>
                      </a:r>
                      <a:endParaRPr sz="1200" u="none" cap="none" strike="noStrike">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 </a:t>
                      </a:r>
                      <a:endParaRPr sz="12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Status report</a:t>
                      </a:r>
                      <a:endParaRPr sz="12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54000">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Product backlog/ Sprint backlog</a:t>
                      </a:r>
                      <a:endParaRPr sz="1200" u="none" cap="none" strike="noStrike">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 </a:t>
                      </a:r>
                      <a:endParaRPr sz="12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WBS</a:t>
                      </a:r>
                      <a:endParaRPr sz="12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54000">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(Shippable) Increment</a:t>
                      </a:r>
                      <a:endParaRPr sz="1200" u="none" cap="none" strike="noStrike">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 </a:t>
                      </a:r>
                      <a:endParaRPr sz="12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Deliverables</a:t>
                      </a:r>
                      <a:endParaRPr sz="12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sp>
        <p:nvSpPr>
          <p:cNvPr id="635" name="Google Shape;635;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g2e165fc876b_0_0"/>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2500"/>
              <a:buFont typeface="Trebuchet MS"/>
              <a:buNone/>
            </a:pPr>
            <a:r>
              <a:rPr lang="en-US">
                <a:latin typeface="Arial"/>
                <a:ea typeface="Arial"/>
                <a:cs typeface="Arial"/>
                <a:sym typeface="Arial"/>
              </a:rPr>
              <a:t>Group discussion </a:t>
            </a:r>
            <a:endParaRPr>
              <a:latin typeface="Arial"/>
              <a:ea typeface="Arial"/>
              <a:cs typeface="Arial"/>
              <a:sym typeface="Arial"/>
            </a:endParaRPr>
          </a:p>
        </p:txBody>
      </p:sp>
      <p:sp>
        <p:nvSpPr>
          <p:cNvPr id="641" name="Google Shape;641;g2e165fc876b_0_0"/>
          <p:cNvSpPr txBox="1"/>
          <p:nvPr>
            <p:ph idx="1" type="body"/>
          </p:nvPr>
        </p:nvSpPr>
        <p:spPr>
          <a:xfrm>
            <a:off x="457200" y="1295400"/>
            <a:ext cx="4114800" cy="48309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1800"/>
              <a:buChar char="•"/>
            </a:pPr>
            <a:r>
              <a:rPr lang="en-US" sz="1800">
                <a:latin typeface="Arial"/>
                <a:ea typeface="Arial"/>
                <a:cs typeface="Arial"/>
                <a:sym typeface="Arial"/>
              </a:rPr>
              <a:t>Nội dung nào mới biết? </a:t>
            </a:r>
            <a:endParaRPr>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US" sz="1800">
                <a:latin typeface="Arial"/>
                <a:ea typeface="Arial"/>
                <a:cs typeface="Arial"/>
                <a:sym typeface="Arial"/>
              </a:rPr>
              <a:t>với ngành xây dựng: Cả bài</a:t>
            </a:r>
            <a:endParaRPr sz="1800">
              <a:latin typeface="Arial"/>
              <a:ea typeface="Arial"/>
              <a:cs typeface="Arial"/>
              <a:sym typeface="Arial"/>
            </a:endParaRPr>
          </a:p>
          <a:p>
            <a:pPr indent="0" lvl="0" marL="0" rtl="0" algn="l">
              <a:lnSpc>
                <a:spcPct val="100000"/>
              </a:lnSpc>
              <a:spcBef>
                <a:spcPts val="360"/>
              </a:spcBef>
              <a:spcAft>
                <a:spcPts val="0"/>
              </a:spcAft>
              <a:buClr>
                <a:schemeClr val="dk1"/>
              </a:buClr>
              <a:buSzPts val="1800"/>
              <a:buNone/>
            </a:pPr>
            <a:r>
              <a:t/>
            </a:r>
            <a:endParaRPr sz="1800">
              <a:latin typeface="Arial"/>
              <a:ea typeface="Arial"/>
              <a:cs typeface="Arial"/>
              <a:sym typeface="Arial"/>
            </a:endParaRPr>
          </a:p>
          <a:p>
            <a:pPr indent="0" lvl="0" marL="0" rtl="0" algn="l">
              <a:lnSpc>
                <a:spcPct val="100000"/>
              </a:lnSpc>
              <a:spcBef>
                <a:spcPts val="360"/>
              </a:spcBef>
              <a:spcAft>
                <a:spcPts val="0"/>
              </a:spcAft>
              <a:buClr>
                <a:schemeClr val="dk1"/>
              </a:buClr>
              <a:buSzPts val="1800"/>
              <a:buNone/>
            </a:pPr>
            <a:r>
              <a:t/>
            </a:r>
            <a:endParaRPr sz="1800">
              <a:latin typeface="Arial"/>
              <a:ea typeface="Arial"/>
              <a:cs typeface="Arial"/>
              <a:sym typeface="Arial"/>
            </a:endParaRPr>
          </a:p>
          <a:p>
            <a:pPr indent="-228600" lvl="0" marL="342900" rtl="0" algn="l">
              <a:lnSpc>
                <a:spcPct val="100000"/>
              </a:lnSpc>
              <a:spcBef>
                <a:spcPts val="360"/>
              </a:spcBef>
              <a:spcAft>
                <a:spcPts val="0"/>
              </a:spcAft>
              <a:buClr>
                <a:schemeClr val="dk1"/>
              </a:buClr>
              <a:buSzPts val="1800"/>
              <a:buNone/>
            </a:pPr>
            <a:r>
              <a:t/>
            </a:r>
            <a:endParaRPr sz="1800">
              <a:latin typeface="Arial"/>
              <a:ea typeface="Arial"/>
              <a:cs typeface="Arial"/>
              <a:sym typeface="Arial"/>
            </a:endParaRPr>
          </a:p>
          <a:p>
            <a:pPr indent="-342900" lvl="0" marL="342900" rtl="0" algn="l">
              <a:lnSpc>
                <a:spcPct val="100000"/>
              </a:lnSpc>
              <a:spcBef>
                <a:spcPts val="360"/>
              </a:spcBef>
              <a:spcAft>
                <a:spcPts val="0"/>
              </a:spcAft>
              <a:buClr>
                <a:schemeClr val="dk1"/>
              </a:buClr>
              <a:buSzPts val="1800"/>
              <a:buChar char="•"/>
            </a:pPr>
            <a:r>
              <a:rPr lang="en-US" sz="1800">
                <a:latin typeface="Arial"/>
                <a:ea typeface="Arial"/>
                <a:cs typeface="Arial"/>
                <a:sym typeface="Arial"/>
              </a:rPr>
              <a:t>Nội dung nào cảm thấy thú vị? </a:t>
            </a:r>
            <a:endParaRPr>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US" sz="1800">
                <a:latin typeface="Arial"/>
                <a:ea typeface="Arial"/>
                <a:cs typeface="Arial"/>
                <a:sym typeface="Arial"/>
              </a:rPr>
              <a:t>Retrospective</a:t>
            </a:r>
            <a:endParaRPr sz="1800">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US" sz="1800">
                <a:latin typeface="Arial"/>
                <a:ea typeface="Arial"/>
                <a:cs typeface="Arial"/>
                <a:sym typeface="Arial"/>
              </a:rPr>
              <a:t>4 giá trị, 12 nguyên tắc</a:t>
            </a:r>
            <a:endParaRPr sz="1800">
              <a:latin typeface="Arial"/>
              <a:ea typeface="Arial"/>
              <a:cs typeface="Arial"/>
              <a:sym typeface="Arial"/>
            </a:endParaRPr>
          </a:p>
          <a:p>
            <a:pPr indent="-228600" lvl="0" marL="342900" rtl="0" algn="l">
              <a:lnSpc>
                <a:spcPct val="100000"/>
              </a:lnSpc>
              <a:spcBef>
                <a:spcPts val="360"/>
              </a:spcBef>
              <a:spcAft>
                <a:spcPts val="0"/>
              </a:spcAft>
              <a:buClr>
                <a:schemeClr val="dk1"/>
              </a:buClr>
              <a:buSzPts val="1800"/>
              <a:buNone/>
            </a:pPr>
            <a:r>
              <a:t/>
            </a:r>
            <a:endParaRPr sz="1800">
              <a:latin typeface="Arial"/>
              <a:ea typeface="Arial"/>
              <a:cs typeface="Arial"/>
              <a:sym typeface="Arial"/>
            </a:endParaRPr>
          </a:p>
          <a:p>
            <a:pPr indent="-228600" lvl="0" marL="342900" rtl="0" algn="l">
              <a:lnSpc>
                <a:spcPct val="100000"/>
              </a:lnSpc>
              <a:spcBef>
                <a:spcPts val="360"/>
              </a:spcBef>
              <a:spcAft>
                <a:spcPts val="0"/>
              </a:spcAft>
              <a:buClr>
                <a:schemeClr val="dk1"/>
              </a:buClr>
              <a:buSzPts val="1800"/>
              <a:buNone/>
            </a:pPr>
            <a:r>
              <a:t/>
            </a:r>
            <a:endParaRPr sz="1800">
              <a:latin typeface="Arial"/>
              <a:ea typeface="Arial"/>
              <a:cs typeface="Arial"/>
              <a:sym typeface="Arial"/>
            </a:endParaRPr>
          </a:p>
          <a:p>
            <a:pPr indent="-342900" lvl="0" marL="342900" rtl="0" algn="l">
              <a:lnSpc>
                <a:spcPct val="100000"/>
              </a:lnSpc>
              <a:spcBef>
                <a:spcPts val="360"/>
              </a:spcBef>
              <a:spcAft>
                <a:spcPts val="0"/>
              </a:spcAft>
              <a:buClr>
                <a:schemeClr val="dk1"/>
              </a:buClr>
              <a:buSzPts val="1800"/>
              <a:buChar char="•"/>
            </a:pPr>
            <a:r>
              <a:rPr lang="en-US" sz="1800">
                <a:latin typeface="Arial"/>
                <a:ea typeface="Arial"/>
                <a:cs typeface="Arial"/>
                <a:sym typeface="Arial"/>
              </a:rPr>
              <a:t>Nội dung nào sẽ áp dụng vào công việc? </a:t>
            </a:r>
            <a:endParaRPr sz="1800">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US" sz="1800">
                <a:latin typeface="Arial"/>
                <a:ea typeface="Arial"/>
                <a:cs typeface="Arial"/>
                <a:sym typeface="Arial"/>
              </a:rPr>
              <a:t>Trong xây dựng: khó ứng dụng. Áp dụng Agile Mindset để thực thi nhưng cần linh hoạt</a:t>
            </a:r>
            <a:endParaRPr sz="1800">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US" sz="1800">
                <a:latin typeface="Arial"/>
                <a:ea typeface="Arial"/>
                <a:cs typeface="Arial"/>
                <a:sym typeface="Arial"/>
              </a:rPr>
              <a:t>Trong IT: đã quen ứng dụng</a:t>
            </a:r>
            <a:endParaRPr sz="1800">
              <a:latin typeface="Arial"/>
              <a:ea typeface="Arial"/>
              <a:cs typeface="Arial"/>
              <a:sym typeface="Arial"/>
            </a:endParaRPr>
          </a:p>
        </p:txBody>
      </p:sp>
      <p:sp>
        <p:nvSpPr>
          <p:cNvPr id="642" name="Google Shape;642;g2e165fc876b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643" name="Google Shape;643;g2e165fc876b_0_0"/>
          <p:cNvPicPr preferRelativeResize="0"/>
          <p:nvPr/>
        </p:nvPicPr>
        <p:blipFill rotWithShape="1">
          <a:blip r:embed="rId3">
            <a:alphaModFix/>
          </a:blip>
          <a:srcRect b="0" l="0" r="0" t="0"/>
          <a:stretch/>
        </p:blipFill>
        <p:spPr>
          <a:xfrm>
            <a:off x="4572000" y="1577250"/>
            <a:ext cx="4267201" cy="42672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3"/>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a:t>Group discussion: Nokia Case-study</a:t>
            </a:r>
            <a:endParaRPr/>
          </a:p>
        </p:txBody>
      </p:sp>
      <p:sp>
        <p:nvSpPr>
          <p:cNvPr id="489" name="Google Shape;489;p3"/>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rmAutofit/>
          </a:bodyPr>
          <a:lstStyle/>
          <a:p>
            <a:pPr indent="-215900" lvl="0" marL="342900" rtl="0" algn="l">
              <a:lnSpc>
                <a:spcPct val="100000"/>
              </a:lnSpc>
              <a:spcBef>
                <a:spcPts val="0"/>
              </a:spcBef>
              <a:spcAft>
                <a:spcPts val="0"/>
              </a:spcAft>
              <a:buClr>
                <a:schemeClr val="dk1"/>
              </a:buClr>
              <a:buSzPts val="2000"/>
              <a:buNone/>
            </a:pPr>
            <a:r>
              <a:t/>
            </a:r>
            <a:endParaRPr/>
          </a:p>
        </p:txBody>
      </p:sp>
      <p:pic>
        <p:nvPicPr>
          <p:cNvPr id="490" name="Google Shape;490;p3"/>
          <p:cNvPicPr preferRelativeResize="0"/>
          <p:nvPr/>
        </p:nvPicPr>
        <p:blipFill rotWithShape="1">
          <a:blip r:embed="rId3">
            <a:alphaModFix/>
          </a:blip>
          <a:srcRect b="0" l="0" r="0" t="0"/>
          <a:stretch/>
        </p:blipFill>
        <p:spPr>
          <a:xfrm>
            <a:off x="457200" y="1295400"/>
            <a:ext cx="8248233" cy="4726781"/>
          </a:xfrm>
          <a:prstGeom prst="rect">
            <a:avLst/>
          </a:prstGeom>
          <a:noFill/>
          <a:ln>
            <a:noFill/>
          </a:ln>
        </p:spPr>
      </p:pic>
      <p:sp>
        <p:nvSpPr>
          <p:cNvPr id="491" name="Google Shape;491;p3"/>
          <p:cNvSpPr txBox="1"/>
          <p:nvPr/>
        </p:nvSpPr>
        <p:spPr>
          <a:xfrm>
            <a:off x="838200" y="1752600"/>
            <a:ext cx="4191000" cy="25545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Calibri"/>
                <a:ea typeface="Calibri"/>
                <a:cs typeface="Calibri"/>
                <a:sym typeface="Calibri"/>
              </a:rPr>
              <a:t>“We didn’t do anything wrong, but somehow, we lost.”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Calibri"/>
                <a:ea typeface="Calibri"/>
                <a:cs typeface="Calibri"/>
                <a:sym typeface="Calibri"/>
              </a:rPr>
              <a:t>- Nokia CEO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a:t>Group discussion </a:t>
            </a:r>
            <a:endParaRPr/>
          </a:p>
        </p:txBody>
      </p:sp>
      <p:sp>
        <p:nvSpPr>
          <p:cNvPr id="497" name="Google Shape;497;p5"/>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Char char="•"/>
            </a:pPr>
            <a:r>
              <a:rPr lang="en-US">
                <a:latin typeface="Calibri"/>
                <a:ea typeface="Calibri"/>
                <a:cs typeface="Calibri"/>
                <a:sym typeface="Calibri"/>
              </a:rPr>
              <a:t>Thảo luận về nguyên nhân thất bại của Nokia ?</a:t>
            </a:r>
            <a:endParaRPr/>
          </a:p>
          <a:p>
            <a:pPr indent="-285750" lvl="1" marL="742950" rtl="0" algn="l">
              <a:lnSpc>
                <a:spcPct val="100000"/>
              </a:lnSpc>
              <a:spcBef>
                <a:spcPts val="400"/>
              </a:spcBef>
              <a:spcAft>
                <a:spcPts val="0"/>
              </a:spcAft>
              <a:buClr>
                <a:schemeClr val="dk1"/>
              </a:buClr>
              <a:buSzPts val="2000"/>
              <a:buChar char="–"/>
            </a:pPr>
            <a:r>
              <a:rPr lang="en-US">
                <a:latin typeface="Calibri"/>
                <a:ea typeface="Calibri"/>
                <a:cs typeface="Calibri"/>
                <a:sym typeface="Calibri"/>
              </a:rPr>
              <a:t>Nguyên nhân :</a:t>
            </a:r>
            <a:endParaRPr/>
          </a:p>
          <a:p>
            <a:pPr indent="-355600" lvl="0" marL="457200" rtl="0" algn="l">
              <a:lnSpc>
                <a:spcPct val="100000"/>
              </a:lnSpc>
              <a:spcBef>
                <a:spcPts val="0"/>
              </a:spcBef>
              <a:spcAft>
                <a:spcPts val="0"/>
              </a:spcAft>
              <a:buSzPts val="2000"/>
              <a:buFont typeface="Calibri"/>
              <a:buAutoNum type="arabicPeriod"/>
            </a:pPr>
            <a:r>
              <a:rPr lang="en-US">
                <a:latin typeface="Calibri"/>
                <a:ea typeface="Calibri"/>
                <a:cs typeface="Calibri"/>
                <a:sym typeface="Calibri"/>
              </a:rPr>
              <a:t>Nokia không đánh giá đúng tầm ảnh hưởng của iPhone và Android ngay từ đầu, nên bị bỏ lại phía sau. Windows Phone </a:t>
            </a:r>
            <a:r>
              <a:rPr lang="en-US"/>
              <a:t>không đúng xu thế</a:t>
            </a:r>
            <a:endParaRPr/>
          </a:p>
          <a:p>
            <a:pPr indent="-355600" lvl="0" marL="457200" rtl="0" algn="l">
              <a:lnSpc>
                <a:spcPct val="100000"/>
              </a:lnSpc>
              <a:spcBef>
                <a:spcPts val="0"/>
              </a:spcBef>
              <a:spcAft>
                <a:spcPts val="0"/>
              </a:spcAft>
              <a:buSzPts val="2000"/>
              <a:buAutoNum type="arabicPeriod"/>
            </a:pPr>
            <a:r>
              <a:rPr lang="en-US"/>
              <a:t>Ngủ quên trên chiến thắng, ko phát triển &amp; không đánh giá được nhu cầu thị trường</a:t>
            </a:r>
            <a:endParaRPr/>
          </a:p>
          <a:p>
            <a:pPr indent="-215900" lvl="0" marL="342900" rtl="0" algn="l">
              <a:lnSpc>
                <a:spcPct val="100000"/>
              </a:lnSpc>
              <a:spcBef>
                <a:spcPts val="400"/>
              </a:spcBef>
              <a:spcAft>
                <a:spcPts val="0"/>
              </a:spcAft>
              <a:buClr>
                <a:schemeClr val="dk1"/>
              </a:buClr>
              <a:buSzPts val="2000"/>
              <a:buNone/>
            </a:pPr>
            <a:r>
              <a:t/>
            </a:r>
            <a:endParaRPr>
              <a:latin typeface="Calibri"/>
              <a:ea typeface="Calibri"/>
              <a:cs typeface="Calibri"/>
              <a:sym typeface="Calibri"/>
            </a:endParaRPr>
          </a:p>
          <a:p>
            <a:pPr indent="-342900" lvl="0" marL="342900" rtl="0" algn="l">
              <a:lnSpc>
                <a:spcPct val="100000"/>
              </a:lnSpc>
              <a:spcBef>
                <a:spcPts val="400"/>
              </a:spcBef>
              <a:spcAft>
                <a:spcPts val="0"/>
              </a:spcAft>
              <a:buClr>
                <a:schemeClr val="dk1"/>
              </a:buClr>
              <a:buSzPts val="2000"/>
              <a:buChar char="•"/>
            </a:pPr>
            <a:r>
              <a:rPr lang="en-US">
                <a:latin typeface="Calibri"/>
                <a:ea typeface="Calibri"/>
                <a:cs typeface="Calibri"/>
                <a:sym typeface="Calibri"/>
              </a:rPr>
              <a:t>Giả thiết tình huống:  Nếu quay trở lại năm 2007, và anh chị là CEO của Nokia, anh chị sẽ làm gì để tránh cho Nokia khỏi sự sụp đổ ? </a:t>
            </a:r>
            <a:endParaRPr/>
          </a:p>
          <a:p>
            <a:pPr indent="-285750" lvl="1" marL="742950" rtl="0" algn="l">
              <a:lnSpc>
                <a:spcPct val="100000"/>
              </a:lnSpc>
              <a:spcBef>
                <a:spcPts val="400"/>
              </a:spcBef>
              <a:spcAft>
                <a:spcPts val="0"/>
              </a:spcAft>
              <a:buClr>
                <a:schemeClr val="dk1"/>
              </a:buClr>
              <a:buSzPts val="2000"/>
              <a:buChar char="–"/>
            </a:pPr>
            <a:r>
              <a:rPr lang="en-US">
                <a:latin typeface="Calibri"/>
                <a:ea typeface="Calibri"/>
                <a:cs typeface="Calibri"/>
                <a:sym typeface="Calibri"/>
              </a:rPr>
              <a:t>Giải pháp :</a:t>
            </a:r>
            <a:endParaRPr>
              <a:latin typeface="Calibri"/>
              <a:ea typeface="Calibri"/>
              <a:cs typeface="Calibri"/>
              <a:sym typeface="Calibri"/>
            </a:endParaRPr>
          </a:p>
          <a:p>
            <a:pPr indent="-355600" lvl="0" marL="457200" rtl="0" algn="l">
              <a:lnSpc>
                <a:spcPct val="100000"/>
              </a:lnSpc>
              <a:spcBef>
                <a:spcPts val="0"/>
              </a:spcBef>
              <a:spcAft>
                <a:spcPts val="0"/>
              </a:spcAft>
              <a:buSzPts val="2000"/>
              <a:buAutoNum type="arabicPeriod"/>
            </a:pPr>
            <a:r>
              <a:rPr lang="en-US"/>
              <a:t>Hợp tác sớm với GG để sử dụng android, thay vì chọn Microsoft Windows Phone.</a:t>
            </a:r>
            <a:endParaRPr/>
          </a:p>
          <a:p>
            <a:pPr indent="-355600" lvl="0" marL="457200" rtl="0" algn="l">
              <a:lnSpc>
                <a:spcPct val="100000"/>
              </a:lnSpc>
              <a:spcBef>
                <a:spcPts val="0"/>
              </a:spcBef>
              <a:spcAft>
                <a:spcPts val="0"/>
              </a:spcAft>
              <a:buSzPts val="2000"/>
              <a:buAutoNum type="arabicPeriod"/>
            </a:pPr>
            <a:r>
              <a:rPr lang="en-US"/>
              <a:t>Tập trung phát triển smartphone, hệ điều hành</a:t>
            </a:r>
            <a:endParaRPr/>
          </a:p>
          <a:p>
            <a:pPr indent="-355600" lvl="0" marL="457200" rtl="0" algn="l">
              <a:lnSpc>
                <a:spcPct val="100000"/>
              </a:lnSpc>
              <a:spcBef>
                <a:spcPts val="0"/>
              </a:spcBef>
              <a:spcAft>
                <a:spcPts val="0"/>
              </a:spcAft>
              <a:buSzPts val="2000"/>
              <a:buAutoNum type="arabicPeriod"/>
            </a:pPr>
            <a:r>
              <a:rPr lang="en-US"/>
              <a:t>Mở rộng hệ sinh thái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10"/>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a:t>Group discussion : Xếp vào vị trí phù hợp </a:t>
            </a:r>
            <a:endParaRPr/>
          </a:p>
        </p:txBody>
      </p:sp>
      <p:sp>
        <p:nvSpPr>
          <p:cNvPr id="503" name="Google Shape;503;p10"/>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Char char="•"/>
            </a:pPr>
            <a:r>
              <a:rPr lang="en-US"/>
              <a:t>So sánh tính chất công việc </a:t>
            </a:r>
            <a:endParaRPr/>
          </a:p>
        </p:txBody>
      </p:sp>
      <p:graphicFrame>
        <p:nvGraphicFramePr>
          <p:cNvPr id="504" name="Google Shape;504;p10"/>
          <p:cNvGraphicFramePr/>
          <p:nvPr/>
        </p:nvGraphicFramePr>
        <p:xfrm>
          <a:off x="639417" y="1334215"/>
          <a:ext cx="3000000" cy="3000000"/>
        </p:xfrm>
        <a:graphic>
          <a:graphicData uri="http://schemas.openxmlformats.org/drawingml/2006/table">
            <a:tbl>
              <a:tblPr bandRow="1" firstRow="1">
                <a:noFill/>
                <a:tableStyleId>{5AD8A3A0-F465-4626-81A1-309CC282698A}</a:tableStyleId>
              </a:tblPr>
              <a:tblGrid>
                <a:gridCol w="4038600"/>
                <a:gridCol w="4038600"/>
              </a:tblGrid>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Cách mạng công nghiệp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Cách mạng thông tin/ tri thức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505" name="Google Shape;505;p10"/>
          <p:cNvSpPr/>
          <p:nvPr/>
        </p:nvSpPr>
        <p:spPr>
          <a:xfrm>
            <a:off x="1146617" y="2075923"/>
            <a:ext cx="2755800" cy="3693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Sản phẩm sờ nắm được </a:t>
            </a:r>
            <a:endParaRPr b="0" i="0" sz="1800" u="none" cap="none" strike="noStrike">
              <a:solidFill>
                <a:schemeClr val="dk1"/>
              </a:solidFill>
              <a:latin typeface="Calibri"/>
              <a:ea typeface="Calibri"/>
              <a:cs typeface="Calibri"/>
              <a:sym typeface="Calibri"/>
            </a:endParaRPr>
          </a:p>
        </p:txBody>
      </p:sp>
      <p:sp>
        <p:nvSpPr>
          <p:cNvPr id="506" name="Google Shape;506;p10"/>
          <p:cNvSpPr/>
          <p:nvPr/>
        </p:nvSpPr>
        <p:spPr>
          <a:xfrm>
            <a:off x="1080858" y="2446790"/>
            <a:ext cx="2887200" cy="369300"/>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Môi trường thay đổi chậm </a:t>
            </a:r>
            <a:endParaRPr b="0" i="0" sz="1800" u="none" cap="none" strike="noStrike">
              <a:solidFill>
                <a:schemeClr val="dk1"/>
              </a:solidFill>
              <a:latin typeface="Calibri"/>
              <a:ea typeface="Calibri"/>
              <a:cs typeface="Calibri"/>
              <a:sym typeface="Calibri"/>
            </a:endParaRPr>
          </a:p>
        </p:txBody>
      </p:sp>
      <p:sp>
        <p:nvSpPr>
          <p:cNvPr id="507" name="Google Shape;507;p10"/>
          <p:cNvSpPr/>
          <p:nvPr/>
        </p:nvSpPr>
        <p:spPr>
          <a:xfrm>
            <a:off x="1476805" y="2866902"/>
            <a:ext cx="2198100" cy="3693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Đòi hỏi sự tuân thủ </a:t>
            </a:r>
            <a:endParaRPr b="0" i="0" sz="1800" u="none" cap="none" strike="noStrike">
              <a:solidFill>
                <a:schemeClr val="dk1"/>
              </a:solidFill>
              <a:latin typeface="Calibri"/>
              <a:ea typeface="Calibri"/>
              <a:cs typeface="Calibri"/>
              <a:sym typeface="Calibri"/>
            </a:endParaRPr>
          </a:p>
        </p:txBody>
      </p:sp>
      <p:sp>
        <p:nvSpPr>
          <p:cNvPr id="508" name="Google Shape;508;p10"/>
          <p:cNvSpPr/>
          <p:nvPr/>
        </p:nvSpPr>
        <p:spPr>
          <a:xfrm>
            <a:off x="1421989" y="3722042"/>
            <a:ext cx="2403300" cy="369300"/>
          </a:xfrm>
          <a:prstGeom prst="rect">
            <a:avLst/>
          </a:prstGeom>
          <a:solidFill>
            <a:schemeClr val="lt1"/>
          </a:solidFill>
          <a:ln cap="flat" cmpd="sng" w="25400">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Ra lệnh và kiểm soát </a:t>
            </a:r>
            <a:endParaRPr b="0" i="0" sz="1800" u="none" cap="none" strike="noStrike">
              <a:solidFill>
                <a:schemeClr val="dk1"/>
              </a:solidFill>
              <a:latin typeface="Calibri"/>
              <a:ea typeface="Calibri"/>
              <a:cs typeface="Calibri"/>
              <a:sym typeface="Calibri"/>
            </a:endParaRPr>
          </a:p>
        </p:txBody>
      </p:sp>
      <p:sp>
        <p:nvSpPr>
          <p:cNvPr id="509" name="Google Shape;509;p10"/>
          <p:cNvSpPr/>
          <p:nvPr/>
        </p:nvSpPr>
        <p:spPr>
          <a:xfrm>
            <a:off x="1005000" y="1715320"/>
            <a:ext cx="3567000" cy="36930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Tối đa lợi ích trên mỗi nguồn lực </a:t>
            </a:r>
            <a:endParaRPr b="0" i="0" sz="1800" u="none" cap="none" strike="noStrike">
              <a:solidFill>
                <a:schemeClr val="dk1"/>
              </a:solidFill>
              <a:latin typeface="Calibri"/>
              <a:ea typeface="Calibri"/>
              <a:cs typeface="Calibri"/>
              <a:sym typeface="Calibri"/>
            </a:endParaRPr>
          </a:p>
        </p:txBody>
      </p:sp>
      <p:sp>
        <p:nvSpPr>
          <p:cNvPr id="510" name="Google Shape;510;p10"/>
          <p:cNvSpPr/>
          <p:nvPr/>
        </p:nvSpPr>
        <p:spPr>
          <a:xfrm>
            <a:off x="1476798" y="3294486"/>
            <a:ext cx="2480100" cy="369300"/>
          </a:xfrm>
          <a:prstGeom prst="rect">
            <a:avLst/>
          </a:prstGeom>
          <a:solidFill>
            <a:schemeClr val="lt1"/>
          </a:solidFill>
          <a:ln cap="flat" cmpd="sng" w="25400">
            <a:solidFill>
              <a:schemeClr val="accent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Ổn định và chắc chắn </a:t>
            </a:r>
            <a:endParaRPr b="0" i="0" sz="1800" u="none" cap="none" strike="noStrike">
              <a:solidFill>
                <a:schemeClr val="dk1"/>
              </a:solidFill>
              <a:latin typeface="Calibri"/>
              <a:ea typeface="Calibri"/>
              <a:cs typeface="Calibri"/>
              <a:sym typeface="Calibri"/>
            </a:endParaRPr>
          </a:p>
        </p:txBody>
      </p:sp>
      <p:sp>
        <p:nvSpPr>
          <p:cNvPr id="511" name="Google Shape;511;p10"/>
          <p:cNvSpPr/>
          <p:nvPr/>
        </p:nvSpPr>
        <p:spPr>
          <a:xfrm>
            <a:off x="5099025" y="3179713"/>
            <a:ext cx="2913000" cy="369300"/>
          </a:xfrm>
          <a:prstGeom prst="rect">
            <a:avLst/>
          </a:prstGeom>
          <a:solidFill>
            <a:schemeClr val="lt1"/>
          </a:solidFill>
          <a:ln cap="flat" cmpd="sng" w="25400">
            <a:solidFill>
              <a:schemeClr val="accent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Thích nghi với sự thay đổi </a:t>
            </a:r>
            <a:endParaRPr b="0" i="0" sz="1800" u="none" cap="none" strike="noStrike">
              <a:solidFill>
                <a:schemeClr val="dk1"/>
              </a:solidFill>
              <a:latin typeface="Calibri"/>
              <a:ea typeface="Calibri"/>
              <a:cs typeface="Calibri"/>
              <a:sym typeface="Calibri"/>
            </a:endParaRPr>
          </a:p>
        </p:txBody>
      </p:sp>
      <p:sp>
        <p:nvSpPr>
          <p:cNvPr id="512" name="Google Shape;512;p10"/>
          <p:cNvSpPr/>
          <p:nvPr/>
        </p:nvSpPr>
        <p:spPr>
          <a:xfrm>
            <a:off x="4728901" y="1715335"/>
            <a:ext cx="3858600" cy="36930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Con người là tài sản, hơn là chi phí </a:t>
            </a:r>
            <a:endParaRPr b="0" i="0" sz="1800" u="none" cap="none" strike="noStrike">
              <a:solidFill>
                <a:schemeClr val="dk1"/>
              </a:solidFill>
              <a:latin typeface="Calibri"/>
              <a:ea typeface="Calibri"/>
              <a:cs typeface="Calibri"/>
              <a:sym typeface="Calibri"/>
            </a:endParaRPr>
          </a:p>
        </p:txBody>
      </p:sp>
      <p:sp>
        <p:nvSpPr>
          <p:cNvPr id="513" name="Google Shape;513;p10"/>
          <p:cNvSpPr/>
          <p:nvPr/>
        </p:nvSpPr>
        <p:spPr>
          <a:xfrm>
            <a:off x="5531346" y="3562336"/>
            <a:ext cx="2253600" cy="369300"/>
          </a:xfrm>
          <a:prstGeom prst="rect">
            <a:avLst/>
          </a:prstGeom>
          <a:solidFill>
            <a:schemeClr val="lt1"/>
          </a:solidFill>
          <a:ln cap="flat" cmpd="sng" w="25400">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Trao quyền và tự trị </a:t>
            </a:r>
            <a:endParaRPr b="0" i="0" sz="1800" u="none" cap="none" strike="noStrike">
              <a:solidFill>
                <a:schemeClr val="dk1"/>
              </a:solidFill>
              <a:latin typeface="Calibri"/>
              <a:ea typeface="Calibri"/>
              <a:cs typeface="Calibri"/>
              <a:sym typeface="Calibri"/>
            </a:endParaRPr>
          </a:p>
        </p:txBody>
      </p:sp>
      <p:sp>
        <p:nvSpPr>
          <p:cNvPr id="514" name="Google Shape;514;p10"/>
          <p:cNvSpPr/>
          <p:nvPr/>
        </p:nvSpPr>
        <p:spPr>
          <a:xfrm>
            <a:off x="5533488" y="2819114"/>
            <a:ext cx="2249400" cy="3693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Đòi hỏi sự sáng tạo </a:t>
            </a:r>
            <a:endParaRPr b="0" i="0" sz="1800" u="none" cap="none" strike="noStrike">
              <a:solidFill>
                <a:schemeClr val="dk1"/>
              </a:solidFill>
              <a:latin typeface="Calibri"/>
              <a:ea typeface="Calibri"/>
              <a:cs typeface="Calibri"/>
              <a:sym typeface="Calibri"/>
            </a:endParaRPr>
          </a:p>
        </p:txBody>
      </p:sp>
      <p:sp>
        <p:nvSpPr>
          <p:cNvPr id="515" name="Google Shape;515;p10"/>
          <p:cNvSpPr/>
          <p:nvPr/>
        </p:nvSpPr>
        <p:spPr>
          <a:xfrm>
            <a:off x="5176014" y="2447536"/>
            <a:ext cx="2964300" cy="369300"/>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Môi trường thay đổi nhanh </a:t>
            </a:r>
            <a:endParaRPr b="0" i="0" sz="1800" u="none" cap="none" strike="noStrike">
              <a:solidFill>
                <a:schemeClr val="dk1"/>
              </a:solidFill>
              <a:latin typeface="Calibri"/>
              <a:ea typeface="Calibri"/>
              <a:cs typeface="Calibri"/>
              <a:sym typeface="Calibri"/>
            </a:endParaRPr>
          </a:p>
        </p:txBody>
      </p:sp>
      <p:sp>
        <p:nvSpPr>
          <p:cNvPr id="516" name="Google Shape;516;p10"/>
          <p:cNvSpPr/>
          <p:nvPr/>
        </p:nvSpPr>
        <p:spPr>
          <a:xfrm>
            <a:off x="4933895" y="2075920"/>
            <a:ext cx="3448500" cy="3693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Sản phẩm không sờ nắm được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11"/>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a:t>Group discussion : Xếp vào vị trí phù hợp </a:t>
            </a:r>
            <a:endParaRPr/>
          </a:p>
        </p:txBody>
      </p:sp>
      <p:sp>
        <p:nvSpPr>
          <p:cNvPr id="522" name="Google Shape;522;p11"/>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Char char="•"/>
            </a:pPr>
            <a:r>
              <a:rPr lang="en-US"/>
              <a:t>So sánh tính chất công việc </a:t>
            </a:r>
            <a:endParaRPr/>
          </a:p>
        </p:txBody>
      </p:sp>
      <p:graphicFrame>
        <p:nvGraphicFramePr>
          <p:cNvPr id="523" name="Google Shape;523;p11"/>
          <p:cNvGraphicFramePr/>
          <p:nvPr/>
        </p:nvGraphicFramePr>
        <p:xfrm>
          <a:off x="639417" y="1334215"/>
          <a:ext cx="3000000" cy="3000000"/>
        </p:xfrm>
        <a:graphic>
          <a:graphicData uri="http://schemas.openxmlformats.org/drawingml/2006/table">
            <a:tbl>
              <a:tblPr bandRow="1" firstRow="1">
                <a:noFill/>
                <a:tableStyleId>{5AD8A3A0-F465-4626-81A1-309CC282698A}</a:tableStyleId>
              </a:tblPr>
              <a:tblGrid>
                <a:gridCol w="4038600"/>
                <a:gridCol w="4038600"/>
              </a:tblGrid>
              <a:tr h="4843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Cách mạng công nghiệp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Cách mạng thông tin/ tri thức </a:t>
                      </a:r>
                      <a:endParaRPr sz="1800" u="none" cap="none" strike="noStrike"/>
                    </a:p>
                  </a:txBody>
                  <a:tcPr marT="45725" marB="45725" marR="91450" marL="91450"/>
                </a:tc>
              </a:tr>
              <a:tr h="48430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48430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48430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48430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48430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48430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524" name="Google Shape;524;p11"/>
          <p:cNvSpPr/>
          <p:nvPr/>
        </p:nvSpPr>
        <p:spPr>
          <a:xfrm>
            <a:off x="1201417" y="2816716"/>
            <a:ext cx="2755883" cy="369332"/>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Sản phẩm sờ nắm được </a:t>
            </a:r>
            <a:endParaRPr b="0" i="0" sz="1800" u="none" cap="none" strike="noStrike">
              <a:solidFill>
                <a:schemeClr val="dk1"/>
              </a:solidFill>
              <a:latin typeface="Calibri"/>
              <a:ea typeface="Calibri"/>
              <a:cs typeface="Calibri"/>
              <a:sym typeface="Calibri"/>
            </a:endParaRPr>
          </a:p>
        </p:txBody>
      </p:sp>
      <p:sp>
        <p:nvSpPr>
          <p:cNvPr id="525" name="Google Shape;525;p11"/>
          <p:cNvSpPr/>
          <p:nvPr/>
        </p:nvSpPr>
        <p:spPr>
          <a:xfrm>
            <a:off x="1176572" y="1921946"/>
            <a:ext cx="2887329" cy="369332"/>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Môi trường thay đổi chậm </a:t>
            </a:r>
            <a:endParaRPr b="0" i="0" sz="1800" u="none" cap="none" strike="noStrike">
              <a:solidFill>
                <a:schemeClr val="dk1"/>
              </a:solidFill>
              <a:latin typeface="Calibri"/>
              <a:ea typeface="Calibri"/>
              <a:cs typeface="Calibri"/>
              <a:sym typeface="Calibri"/>
            </a:endParaRPr>
          </a:p>
        </p:txBody>
      </p:sp>
      <p:sp>
        <p:nvSpPr>
          <p:cNvPr id="526" name="Google Shape;526;p11"/>
          <p:cNvSpPr/>
          <p:nvPr/>
        </p:nvSpPr>
        <p:spPr>
          <a:xfrm>
            <a:off x="1195000" y="3715565"/>
            <a:ext cx="2198038" cy="369332"/>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Đòi hỏi sự tuân thủ </a:t>
            </a:r>
            <a:endParaRPr b="0" i="0" sz="1800" u="none" cap="none" strike="noStrike">
              <a:solidFill>
                <a:schemeClr val="dk1"/>
              </a:solidFill>
              <a:latin typeface="Calibri"/>
              <a:ea typeface="Calibri"/>
              <a:cs typeface="Calibri"/>
              <a:sym typeface="Calibri"/>
            </a:endParaRPr>
          </a:p>
        </p:txBody>
      </p:sp>
      <p:sp>
        <p:nvSpPr>
          <p:cNvPr id="527" name="Google Shape;527;p11"/>
          <p:cNvSpPr/>
          <p:nvPr/>
        </p:nvSpPr>
        <p:spPr>
          <a:xfrm>
            <a:off x="1092408" y="4161097"/>
            <a:ext cx="2403222" cy="369332"/>
          </a:xfrm>
          <a:prstGeom prst="rect">
            <a:avLst/>
          </a:prstGeom>
          <a:solidFill>
            <a:schemeClr val="lt1"/>
          </a:solidFill>
          <a:ln cap="flat" cmpd="sng" w="25400">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Ra lệnh và kiểm soát </a:t>
            </a:r>
            <a:endParaRPr b="0" i="0" sz="1800" u="none" cap="none" strike="noStrike">
              <a:solidFill>
                <a:schemeClr val="dk1"/>
              </a:solidFill>
              <a:latin typeface="Calibri"/>
              <a:ea typeface="Calibri"/>
              <a:cs typeface="Calibri"/>
              <a:sym typeface="Calibri"/>
            </a:endParaRPr>
          </a:p>
        </p:txBody>
      </p:sp>
      <p:sp>
        <p:nvSpPr>
          <p:cNvPr id="528" name="Google Shape;528;p11"/>
          <p:cNvSpPr/>
          <p:nvPr/>
        </p:nvSpPr>
        <p:spPr>
          <a:xfrm>
            <a:off x="987185" y="3253614"/>
            <a:ext cx="3567002" cy="369332"/>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Tối đa lợi ích trên mỗi nguồn lực </a:t>
            </a:r>
            <a:endParaRPr b="0" i="0" sz="1800" u="none" cap="none" strike="noStrike">
              <a:solidFill>
                <a:schemeClr val="dk1"/>
              </a:solidFill>
              <a:latin typeface="Calibri"/>
              <a:ea typeface="Calibri"/>
              <a:cs typeface="Calibri"/>
              <a:sym typeface="Calibri"/>
            </a:endParaRPr>
          </a:p>
        </p:txBody>
      </p:sp>
      <p:sp>
        <p:nvSpPr>
          <p:cNvPr id="529" name="Google Shape;529;p11"/>
          <p:cNvSpPr/>
          <p:nvPr/>
        </p:nvSpPr>
        <p:spPr>
          <a:xfrm>
            <a:off x="1232591" y="2358040"/>
            <a:ext cx="2480166" cy="369332"/>
          </a:xfrm>
          <a:prstGeom prst="rect">
            <a:avLst/>
          </a:prstGeom>
          <a:solidFill>
            <a:schemeClr val="lt1"/>
          </a:solidFill>
          <a:ln cap="flat" cmpd="sng" w="25400">
            <a:solidFill>
              <a:schemeClr val="accent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Ổn định và chắc chắn </a:t>
            </a:r>
            <a:endParaRPr b="0" i="0" sz="1800" u="none" cap="none" strike="noStrike">
              <a:solidFill>
                <a:schemeClr val="dk1"/>
              </a:solidFill>
              <a:latin typeface="Calibri"/>
              <a:ea typeface="Calibri"/>
              <a:cs typeface="Calibri"/>
              <a:sym typeface="Calibri"/>
            </a:endParaRPr>
          </a:p>
        </p:txBody>
      </p:sp>
      <p:sp>
        <p:nvSpPr>
          <p:cNvPr id="530" name="Google Shape;530;p11"/>
          <p:cNvSpPr/>
          <p:nvPr/>
        </p:nvSpPr>
        <p:spPr>
          <a:xfrm>
            <a:off x="4783683" y="2383451"/>
            <a:ext cx="2912977" cy="369332"/>
          </a:xfrm>
          <a:prstGeom prst="rect">
            <a:avLst/>
          </a:prstGeom>
          <a:solidFill>
            <a:schemeClr val="lt1"/>
          </a:solidFill>
          <a:ln cap="flat" cmpd="sng" w="25400">
            <a:solidFill>
              <a:schemeClr val="accent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Thích nghi với sự thay đổi </a:t>
            </a:r>
            <a:endParaRPr b="0" i="0" sz="1800" u="none" cap="none" strike="noStrike">
              <a:solidFill>
                <a:schemeClr val="dk1"/>
              </a:solidFill>
              <a:latin typeface="Calibri"/>
              <a:ea typeface="Calibri"/>
              <a:cs typeface="Calibri"/>
              <a:sym typeface="Calibri"/>
            </a:endParaRPr>
          </a:p>
        </p:txBody>
      </p:sp>
      <p:sp>
        <p:nvSpPr>
          <p:cNvPr id="531" name="Google Shape;531;p11"/>
          <p:cNvSpPr/>
          <p:nvPr/>
        </p:nvSpPr>
        <p:spPr>
          <a:xfrm>
            <a:off x="4812549" y="3266192"/>
            <a:ext cx="3858749" cy="369332"/>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Con người là tài sản, hơn là chi phí </a:t>
            </a:r>
            <a:endParaRPr b="0" i="0" sz="1800" u="none" cap="none" strike="noStrike">
              <a:solidFill>
                <a:schemeClr val="dk1"/>
              </a:solidFill>
              <a:latin typeface="Calibri"/>
              <a:ea typeface="Calibri"/>
              <a:cs typeface="Calibri"/>
              <a:sym typeface="Calibri"/>
            </a:endParaRPr>
          </a:p>
        </p:txBody>
      </p:sp>
      <p:sp>
        <p:nvSpPr>
          <p:cNvPr id="532" name="Google Shape;532;p11"/>
          <p:cNvSpPr/>
          <p:nvPr/>
        </p:nvSpPr>
        <p:spPr>
          <a:xfrm>
            <a:off x="4810322" y="4202668"/>
            <a:ext cx="2253630" cy="369332"/>
          </a:xfrm>
          <a:prstGeom prst="rect">
            <a:avLst/>
          </a:prstGeom>
          <a:solidFill>
            <a:schemeClr val="lt1"/>
          </a:solidFill>
          <a:ln cap="flat" cmpd="sng" w="25400">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Trao quyền và tự trị </a:t>
            </a:r>
            <a:endParaRPr b="0" i="0" sz="1800" u="none" cap="none" strike="noStrike">
              <a:solidFill>
                <a:schemeClr val="dk1"/>
              </a:solidFill>
              <a:latin typeface="Calibri"/>
              <a:ea typeface="Calibri"/>
              <a:cs typeface="Calibri"/>
              <a:sym typeface="Calibri"/>
            </a:endParaRPr>
          </a:p>
        </p:txBody>
      </p:sp>
      <p:sp>
        <p:nvSpPr>
          <p:cNvPr id="533" name="Google Shape;533;p11"/>
          <p:cNvSpPr/>
          <p:nvPr/>
        </p:nvSpPr>
        <p:spPr>
          <a:xfrm>
            <a:off x="4812470" y="3734430"/>
            <a:ext cx="2249334" cy="369332"/>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Đòi hỏi sự sáng tạo </a:t>
            </a:r>
            <a:endParaRPr b="0" i="0" sz="1800" u="none" cap="none" strike="noStrike">
              <a:solidFill>
                <a:schemeClr val="dk1"/>
              </a:solidFill>
              <a:latin typeface="Calibri"/>
              <a:ea typeface="Calibri"/>
              <a:cs typeface="Calibri"/>
              <a:sym typeface="Calibri"/>
            </a:endParaRPr>
          </a:p>
        </p:txBody>
      </p:sp>
      <p:sp>
        <p:nvSpPr>
          <p:cNvPr id="534" name="Google Shape;534;p11"/>
          <p:cNvSpPr/>
          <p:nvPr/>
        </p:nvSpPr>
        <p:spPr>
          <a:xfrm>
            <a:off x="4812366" y="1882014"/>
            <a:ext cx="2964273" cy="369332"/>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Môi trường thay đổi nhanh </a:t>
            </a:r>
            <a:endParaRPr b="0" i="0" sz="1800" u="none" cap="none" strike="noStrike">
              <a:solidFill>
                <a:schemeClr val="dk1"/>
              </a:solidFill>
              <a:latin typeface="Calibri"/>
              <a:ea typeface="Calibri"/>
              <a:cs typeface="Calibri"/>
              <a:sym typeface="Calibri"/>
            </a:endParaRPr>
          </a:p>
        </p:txBody>
      </p:sp>
      <p:sp>
        <p:nvSpPr>
          <p:cNvPr id="535" name="Google Shape;535;p11"/>
          <p:cNvSpPr/>
          <p:nvPr/>
        </p:nvSpPr>
        <p:spPr>
          <a:xfrm>
            <a:off x="4809150" y="2833198"/>
            <a:ext cx="3448380" cy="369332"/>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Sản phẩm không sờ nắm được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13"/>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a:t>Group discussion</a:t>
            </a:r>
            <a:endParaRPr/>
          </a:p>
        </p:txBody>
      </p:sp>
      <p:sp>
        <p:nvSpPr>
          <p:cNvPr id="541" name="Google Shape;541;p13"/>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Char char="•"/>
            </a:pPr>
            <a:r>
              <a:rPr lang="en-US">
                <a:latin typeface="Calibri"/>
                <a:ea typeface="Calibri"/>
                <a:cs typeface="Calibri"/>
                <a:sym typeface="Calibri"/>
              </a:rPr>
              <a:t>Theo trải nghiệm cá nhân của bạn, đâu là yếu tố quan trọng quyết định thành công của dự án công nghệ thông tin? </a:t>
            </a:r>
            <a:endParaRPr/>
          </a:p>
          <a:p>
            <a:pPr indent="-355600" lvl="0" marL="457200" rtl="0" algn="l">
              <a:lnSpc>
                <a:spcPct val="100000"/>
              </a:lnSpc>
              <a:spcBef>
                <a:spcPts val="0"/>
              </a:spcBef>
              <a:spcAft>
                <a:spcPts val="0"/>
              </a:spcAft>
              <a:buSzPts val="2000"/>
              <a:buChar char="•"/>
            </a:pPr>
            <a:r>
              <a:rPr lang="en-US">
                <a:latin typeface="Calibri"/>
                <a:ea typeface="Calibri"/>
                <a:cs typeface="Calibri"/>
                <a:sym typeface="Calibri"/>
              </a:rPr>
              <a:t>Liệt kê 3-5 yếu tố hàng đầu </a:t>
            </a:r>
            <a:br>
              <a:rPr lang="en-US">
                <a:latin typeface="Calibri"/>
                <a:ea typeface="Calibri"/>
                <a:cs typeface="Calibri"/>
                <a:sym typeface="Calibri"/>
              </a:rPr>
            </a:br>
            <a:r>
              <a:rPr lang="en-US">
                <a:latin typeface="Calibri"/>
                <a:ea typeface="Calibri"/>
                <a:cs typeface="Calibri"/>
                <a:sym typeface="Calibri"/>
              </a:rPr>
              <a:t>	- </a:t>
            </a:r>
            <a:r>
              <a:rPr lang="en-US"/>
              <a:t>Giao tiếp</a:t>
            </a:r>
            <a:endParaRPr/>
          </a:p>
          <a:p>
            <a:pPr indent="-355600" lvl="0" marL="457200" rtl="0" algn="l">
              <a:lnSpc>
                <a:spcPct val="100000"/>
              </a:lnSpc>
              <a:spcBef>
                <a:spcPts val="0"/>
              </a:spcBef>
              <a:spcAft>
                <a:spcPts val="0"/>
              </a:spcAft>
              <a:buSzPts val="2000"/>
              <a:buChar char="-"/>
            </a:pPr>
            <a:r>
              <a:rPr lang="en-US"/>
              <a:t>Xác định scope, quản lý sự thay đổi scope tốt </a:t>
            </a:r>
            <a:endParaRPr/>
          </a:p>
          <a:p>
            <a:pPr indent="-355600" lvl="0" marL="457200" rtl="0" algn="l">
              <a:lnSpc>
                <a:spcPct val="100000"/>
              </a:lnSpc>
              <a:spcBef>
                <a:spcPts val="0"/>
              </a:spcBef>
              <a:spcAft>
                <a:spcPts val="0"/>
              </a:spcAft>
              <a:buSzPts val="2000"/>
              <a:buChar char="-"/>
            </a:pPr>
            <a:r>
              <a:rPr lang="en-US"/>
              <a:t>Năng lực của leader/ nhân sự team project</a:t>
            </a:r>
            <a:endParaRPr/>
          </a:p>
          <a:p>
            <a:pPr indent="-355600" lvl="0" marL="457200" rtl="0" algn="l">
              <a:lnSpc>
                <a:spcPct val="100000"/>
              </a:lnSpc>
              <a:spcBef>
                <a:spcPts val="0"/>
              </a:spcBef>
              <a:spcAft>
                <a:spcPts val="0"/>
              </a:spcAft>
              <a:buSzPts val="2000"/>
              <a:buChar char="-"/>
            </a:pPr>
            <a:r>
              <a:rPr lang="en-US"/>
              <a:t>Quản lý rủi ro dự án</a:t>
            </a:r>
            <a:endParaRPr/>
          </a:p>
          <a:p>
            <a:pPr indent="-355600" lvl="0" marL="457200" rtl="0" algn="l">
              <a:lnSpc>
                <a:spcPct val="100000"/>
              </a:lnSpc>
              <a:spcBef>
                <a:spcPts val="0"/>
              </a:spcBef>
              <a:spcAft>
                <a:spcPts val="0"/>
              </a:spcAft>
              <a:buSzPts val="2000"/>
              <a:buChar char="-"/>
            </a:pPr>
            <a:r>
              <a:rPr lang="en-US"/>
              <a:t>Quản lý chất lượng sản phẩm</a:t>
            </a:r>
            <a:endParaRPr/>
          </a:p>
          <a:p>
            <a:pPr indent="-355600" lvl="0" marL="457200" rtl="0" algn="l">
              <a:lnSpc>
                <a:spcPct val="100000"/>
              </a:lnSpc>
              <a:spcBef>
                <a:spcPts val="0"/>
              </a:spcBef>
              <a:spcAft>
                <a:spcPts val="0"/>
              </a:spcAft>
              <a:buSzPts val="2000"/>
              <a:buChar char="-"/>
            </a:pPr>
            <a:br>
              <a:rPr lang="en-US"/>
            </a:br>
            <a:endParaRPr>
              <a:latin typeface="Calibri"/>
              <a:ea typeface="Calibri"/>
              <a:cs typeface="Calibri"/>
              <a:sym typeface="Calibri"/>
            </a:endParaRPr>
          </a:p>
        </p:txBody>
      </p:sp>
      <p:sp>
        <p:nvSpPr>
          <p:cNvPr id="542" name="Google Shape;542;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17"/>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a:t>Group discussion </a:t>
            </a:r>
            <a:endParaRPr/>
          </a:p>
        </p:txBody>
      </p:sp>
      <p:graphicFrame>
        <p:nvGraphicFramePr>
          <p:cNvPr id="548" name="Google Shape;548;p17"/>
          <p:cNvGraphicFramePr/>
          <p:nvPr/>
        </p:nvGraphicFramePr>
        <p:xfrm>
          <a:off x="457200" y="1295400"/>
          <a:ext cx="3000000" cy="3000000"/>
        </p:xfrm>
        <a:graphic>
          <a:graphicData uri="http://schemas.openxmlformats.org/drawingml/2006/table">
            <a:tbl>
              <a:tblPr bandRow="1" firstRow="1">
                <a:noFill/>
                <a:tableStyleId>{5AD8A3A0-F465-4626-81A1-309CC282698A}</a:tableStyleId>
              </a:tblPr>
              <a:tblGrid>
                <a:gridCol w="533400"/>
                <a:gridCol w="4953000"/>
                <a:gridCol w="274320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ID</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Principle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Summary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Customer satisfaction by early and continuous delivery of valuable software.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Customer Satisfaction </a:t>
                      </a:r>
                      <a:endParaRPr b="1"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Welcome changing requirements, even in late development.</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Deliver working software frequently (weeks rather than months)</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Close, daily cooperation between business people and developers</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5</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Projects are built around motivated individuals, who should be trusted</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6</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Face-to-face conversation is the best form of communication (co-location)</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7</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Working software is the primary measure of progress</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549" name="Google Shape;549;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18"/>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a:t>Group discussion </a:t>
            </a:r>
            <a:endParaRPr/>
          </a:p>
        </p:txBody>
      </p:sp>
      <p:graphicFrame>
        <p:nvGraphicFramePr>
          <p:cNvPr id="555" name="Google Shape;555;p18"/>
          <p:cNvGraphicFramePr/>
          <p:nvPr/>
        </p:nvGraphicFramePr>
        <p:xfrm>
          <a:off x="457200" y="1295400"/>
          <a:ext cx="3000000" cy="3000000"/>
        </p:xfrm>
        <a:graphic>
          <a:graphicData uri="http://schemas.openxmlformats.org/drawingml/2006/table">
            <a:tbl>
              <a:tblPr bandRow="1" firstRow="1">
                <a:noFill/>
                <a:tableStyleId>{5AD8A3A0-F465-4626-81A1-309CC282698A}</a:tableStyleId>
              </a:tblPr>
              <a:tblGrid>
                <a:gridCol w="533400"/>
                <a:gridCol w="4953000"/>
                <a:gridCol w="274320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ID</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Principle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Summary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8</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Sustainable development, able to maintain a constant pace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Sustainable development</a:t>
                      </a:r>
                      <a:endParaRPr b="1"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9</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Continuous attention to technical excellence and good design</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10</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Simplicity—the art of maximizing the amount of work not done—is essential</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11</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Best architectures, requirements, and designs emerge from self-organizing teams</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12</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Regularly, the team reflects on how to become more effective, and adjusts accordingly</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556" name="Google Shape;556;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31"/>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a:t>Group discussion </a:t>
            </a:r>
            <a:endParaRPr/>
          </a:p>
        </p:txBody>
      </p:sp>
      <p:sp>
        <p:nvSpPr>
          <p:cNvPr id="563" name="Google Shape;563;p31"/>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Char char="•"/>
            </a:pPr>
            <a:r>
              <a:rPr lang="en-US">
                <a:latin typeface="Calibri"/>
                <a:ea typeface="Calibri"/>
                <a:cs typeface="Calibri"/>
                <a:sym typeface="Calibri"/>
              </a:rPr>
              <a:t>Scrum phù hợp sử dụng trong môi trường nào?</a:t>
            </a:r>
            <a:endParaRPr>
              <a:latin typeface="Calibri"/>
              <a:ea typeface="Calibri"/>
              <a:cs typeface="Calibri"/>
              <a:sym typeface="Calibri"/>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US"/>
              <a:t>-yêu cầu thay đổi liên tục</a:t>
            </a:r>
            <a:endParaRPr/>
          </a:p>
          <a:p>
            <a:pPr indent="0" lvl="0" marL="0" rtl="0" algn="l">
              <a:lnSpc>
                <a:spcPct val="100000"/>
              </a:lnSpc>
              <a:spcBef>
                <a:spcPts val="0"/>
              </a:spcBef>
              <a:spcAft>
                <a:spcPts val="0"/>
              </a:spcAft>
              <a:buNone/>
            </a:pPr>
            <a:r>
              <a:rPr lang="en-US"/>
              <a:t>-Mức độ phức tạp cao </a:t>
            </a:r>
            <a:endParaRPr/>
          </a:p>
          <a:p>
            <a:pPr indent="0" lvl="0" marL="0" rtl="0" algn="l">
              <a:lnSpc>
                <a:spcPct val="100000"/>
              </a:lnSpc>
              <a:spcBef>
                <a:spcPts val="0"/>
              </a:spcBef>
              <a:spcAft>
                <a:spcPts val="0"/>
              </a:spcAft>
              <a:buNone/>
            </a:pPr>
            <a:r>
              <a:rPr lang="en-US"/>
              <a:t>-Cần khách phản hồi nhanh </a:t>
            </a:r>
            <a:endParaRPr/>
          </a:p>
          <a:p>
            <a:pPr indent="0" lvl="0" marL="0" rtl="0" algn="l">
              <a:lnSpc>
                <a:spcPct val="100000"/>
              </a:lnSpc>
              <a:spcBef>
                <a:spcPts val="0"/>
              </a:spcBef>
              <a:spcAft>
                <a:spcPts val="0"/>
              </a:spcAft>
              <a:buNone/>
            </a:pPr>
            <a:r>
              <a:rPr lang="en-US"/>
              <a:t>-Có những team nhỏ tự quản lý được ở</a:t>
            </a:r>
            <a:endParaRPr/>
          </a:p>
          <a:p>
            <a:pPr indent="0" lvl="0" marL="0" rtl="0" algn="l">
              <a:lnSpc>
                <a:spcPct val="100000"/>
              </a:lnSpc>
              <a:spcBef>
                <a:spcPts val="0"/>
              </a:spcBef>
              <a:spcAft>
                <a:spcPts val="0"/>
              </a:spcAft>
              <a:buNone/>
            </a:pPr>
            <a:r>
              <a:rPr lang="en-US"/>
              <a:t>mỗi sprint</a:t>
            </a:r>
            <a:endParaRPr/>
          </a:p>
        </p:txBody>
      </p:sp>
      <p:pic>
        <p:nvPicPr>
          <p:cNvPr id="564" name="Google Shape;564;p31"/>
          <p:cNvPicPr preferRelativeResize="0"/>
          <p:nvPr/>
        </p:nvPicPr>
        <p:blipFill rotWithShape="1">
          <a:blip r:embed="rId3">
            <a:alphaModFix/>
          </a:blip>
          <a:srcRect b="0" l="0" r="0" t="0"/>
          <a:stretch/>
        </p:blipFill>
        <p:spPr>
          <a:xfrm>
            <a:off x="4857925" y="2007774"/>
            <a:ext cx="4202950" cy="3863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4"/>
                                        </p:tgtEl>
                                        <p:attrNameLst>
                                          <p:attrName>style.visibility</p:attrName>
                                        </p:attrNameLst>
                                      </p:cBhvr>
                                      <p:to>
                                        <p:strVal val="visible"/>
                                      </p:to>
                                    </p:set>
                                    <p:animEffect filter="fade" transition="in">
                                      <p:cBhvr>
                                        <p:cTn dur="500"/>
                                        <p:tgtEl>
                                          <p:spTgt spid="5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2013-01-10T02:58:29Z</dcterms:created>
  <dc:creator>User</dc:creator>
</cp:coreProperties>
</file>