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g5IL934c/Iuu2sZypnIZyXStA+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B94B59-000A-461B-A415-E769A4758B81}">
  <a:tblStyle styleId="{A6B94B59-000A-461B-A415-E769A4758B8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560ca6afd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g3560ca6afda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g3560ca6afda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e164734e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71" name="Google Shape;571;g2e164734e1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 Id="rId4" Type="http://schemas.openxmlformats.org/officeDocument/2006/relationships/image" Target="../media/image7.jpg"/><Relationship Id="rId9" Type="http://schemas.openxmlformats.org/officeDocument/2006/relationships/image" Target="../media/image3.png"/><Relationship Id="rId5" Type="http://schemas.openxmlformats.org/officeDocument/2006/relationships/image" Target="../media/image6.jpg"/><Relationship Id="rId6" Type="http://schemas.openxmlformats.org/officeDocument/2006/relationships/image" Target="../media/image5.jpg"/><Relationship Id="rId7" Type="http://schemas.openxmlformats.org/officeDocument/2006/relationships/image" Target="../media/image8.jpg"/><Relationship Id="rId8"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66"/>
          <p:cNvPicPr preferRelativeResize="0"/>
          <p:nvPr/>
        </p:nvPicPr>
        <p:blipFill rotWithShape="1">
          <a:blip r:embed="rId2">
            <a:alphaModFix/>
          </a:blip>
          <a:srcRect b="-8187" l="0" r="0" t="0"/>
          <a:stretch/>
        </p:blipFill>
        <p:spPr>
          <a:xfrm>
            <a:off x="0" y="2357439"/>
            <a:ext cx="9144000" cy="2595561"/>
          </a:xfrm>
          <a:prstGeom prst="rect">
            <a:avLst/>
          </a:prstGeom>
          <a:noFill/>
          <a:ln>
            <a:noFill/>
          </a:ln>
        </p:spPr>
      </p:pic>
      <p:sp>
        <p:nvSpPr>
          <p:cNvPr id="17" name="Google Shape;17;p66"/>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000"/>
              <a:buFont typeface="Trebuchet MS"/>
              <a:buNone/>
              <a:defRPr b="1" sz="30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6"/>
          <p:cNvSpPr txBox="1"/>
          <p:nvPr>
            <p:ph idx="1" type="subTitle"/>
          </p:nvPr>
        </p:nvSpPr>
        <p:spPr>
          <a:xfrm>
            <a:off x="512763" y="3048000"/>
            <a:ext cx="6400800" cy="6072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60"/>
              </a:spcBef>
              <a:spcAft>
                <a:spcPts val="0"/>
              </a:spcAft>
              <a:buClr>
                <a:schemeClr val="lt1"/>
              </a:buClr>
              <a:buSzPts val="1800"/>
              <a:buNone/>
              <a:defRPr sz="1800">
                <a:solidFill>
                  <a:schemeClr val="lt1"/>
                </a:solidFill>
                <a:latin typeface="Trebuchet MS"/>
                <a:ea typeface="Trebuchet MS"/>
                <a:cs typeface="Trebuchet MS"/>
                <a:sym typeface="Trebuchet M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66"/>
          <p:cNvGrpSpPr/>
          <p:nvPr/>
        </p:nvGrpSpPr>
        <p:grpSpPr>
          <a:xfrm>
            <a:off x="114300" y="4262438"/>
            <a:ext cx="8915400" cy="942975"/>
            <a:chOff x="72" y="1866"/>
            <a:chExt cx="5616" cy="594"/>
          </a:xfrm>
        </p:grpSpPr>
        <p:sp>
          <p:nvSpPr>
            <p:cNvPr id="23" name="Google Shape;23;p66"/>
            <p:cNvSpPr/>
            <p:nvPr/>
          </p:nvSpPr>
          <p:spPr>
            <a:xfrm>
              <a:off x="522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66"/>
            <p:cNvSpPr/>
            <p:nvPr/>
          </p:nvSpPr>
          <p:spPr>
            <a:xfrm>
              <a:off x="522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66"/>
            <p:cNvSpPr/>
            <p:nvPr/>
          </p:nvSpPr>
          <p:spPr>
            <a:xfrm>
              <a:off x="522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66"/>
            <p:cNvSpPr/>
            <p:nvPr/>
          </p:nvSpPr>
          <p:spPr>
            <a:xfrm>
              <a:off x="522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66"/>
            <p:cNvSpPr/>
            <p:nvPr/>
          </p:nvSpPr>
          <p:spPr>
            <a:xfrm>
              <a:off x="522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66"/>
            <p:cNvSpPr/>
            <p:nvPr/>
          </p:nvSpPr>
          <p:spPr>
            <a:xfrm>
              <a:off x="535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66"/>
            <p:cNvSpPr/>
            <p:nvPr/>
          </p:nvSpPr>
          <p:spPr>
            <a:xfrm>
              <a:off x="535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66"/>
            <p:cNvSpPr/>
            <p:nvPr/>
          </p:nvSpPr>
          <p:spPr>
            <a:xfrm>
              <a:off x="535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66"/>
            <p:cNvSpPr/>
            <p:nvPr/>
          </p:nvSpPr>
          <p:spPr>
            <a:xfrm>
              <a:off x="535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66"/>
            <p:cNvSpPr/>
            <p:nvPr/>
          </p:nvSpPr>
          <p:spPr>
            <a:xfrm>
              <a:off x="535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66"/>
            <p:cNvSpPr/>
            <p:nvPr/>
          </p:nvSpPr>
          <p:spPr>
            <a:xfrm>
              <a:off x="549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66"/>
            <p:cNvSpPr/>
            <p:nvPr/>
          </p:nvSpPr>
          <p:spPr>
            <a:xfrm>
              <a:off x="549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66"/>
            <p:cNvSpPr/>
            <p:nvPr/>
          </p:nvSpPr>
          <p:spPr>
            <a:xfrm>
              <a:off x="549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66"/>
            <p:cNvSpPr/>
            <p:nvPr/>
          </p:nvSpPr>
          <p:spPr>
            <a:xfrm>
              <a:off x="549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66"/>
            <p:cNvSpPr/>
            <p:nvPr/>
          </p:nvSpPr>
          <p:spPr>
            <a:xfrm>
              <a:off x="549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66"/>
            <p:cNvSpPr/>
            <p:nvPr/>
          </p:nvSpPr>
          <p:spPr>
            <a:xfrm>
              <a:off x="562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66"/>
            <p:cNvSpPr/>
            <p:nvPr/>
          </p:nvSpPr>
          <p:spPr>
            <a:xfrm>
              <a:off x="562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66"/>
            <p:cNvSpPr/>
            <p:nvPr/>
          </p:nvSpPr>
          <p:spPr>
            <a:xfrm>
              <a:off x="562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66"/>
            <p:cNvSpPr/>
            <p:nvPr/>
          </p:nvSpPr>
          <p:spPr>
            <a:xfrm>
              <a:off x="562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66"/>
            <p:cNvSpPr/>
            <p:nvPr/>
          </p:nvSpPr>
          <p:spPr>
            <a:xfrm>
              <a:off x="562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66"/>
            <p:cNvSpPr/>
            <p:nvPr/>
          </p:nvSpPr>
          <p:spPr>
            <a:xfrm>
              <a:off x="509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66"/>
            <p:cNvSpPr/>
            <p:nvPr/>
          </p:nvSpPr>
          <p:spPr>
            <a:xfrm>
              <a:off x="509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66"/>
            <p:cNvSpPr/>
            <p:nvPr/>
          </p:nvSpPr>
          <p:spPr>
            <a:xfrm>
              <a:off x="509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66"/>
            <p:cNvSpPr/>
            <p:nvPr/>
          </p:nvSpPr>
          <p:spPr>
            <a:xfrm>
              <a:off x="509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66"/>
            <p:cNvSpPr/>
            <p:nvPr/>
          </p:nvSpPr>
          <p:spPr>
            <a:xfrm>
              <a:off x="509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66"/>
            <p:cNvSpPr/>
            <p:nvPr/>
          </p:nvSpPr>
          <p:spPr>
            <a:xfrm>
              <a:off x="49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66"/>
            <p:cNvSpPr/>
            <p:nvPr/>
          </p:nvSpPr>
          <p:spPr>
            <a:xfrm>
              <a:off x="49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66"/>
            <p:cNvSpPr/>
            <p:nvPr/>
          </p:nvSpPr>
          <p:spPr>
            <a:xfrm>
              <a:off x="49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66"/>
            <p:cNvSpPr/>
            <p:nvPr/>
          </p:nvSpPr>
          <p:spPr>
            <a:xfrm>
              <a:off x="49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66"/>
            <p:cNvSpPr/>
            <p:nvPr/>
          </p:nvSpPr>
          <p:spPr>
            <a:xfrm>
              <a:off x="49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66"/>
            <p:cNvSpPr/>
            <p:nvPr/>
          </p:nvSpPr>
          <p:spPr>
            <a:xfrm>
              <a:off x="48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66"/>
            <p:cNvSpPr/>
            <p:nvPr/>
          </p:nvSpPr>
          <p:spPr>
            <a:xfrm>
              <a:off x="48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66"/>
            <p:cNvSpPr/>
            <p:nvPr/>
          </p:nvSpPr>
          <p:spPr>
            <a:xfrm>
              <a:off x="48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66"/>
            <p:cNvSpPr/>
            <p:nvPr/>
          </p:nvSpPr>
          <p:spPr>
            <a:xfrm>
              <a:off x="48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66"/>
            <p:cNvSpPr/>
            <p:nvPr/>
          </p:nvSpPr>
          <p:spPr>
            <a:xfrm>
              <a:off x="48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66"/>
            <p:cNvSpPr/>
            <p:nvPr/>
          </p:nvSpPr>
          <p:spPr>
            <a:xfrm>
              <a:off x="46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66"/>
            <p:cNvSpPr/>
            <p:nvPr/>
          </p:nvSpPr>
          <p:spPr>
            <a:xfrm>
              <a:off x="46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66"/>
            <p:cNvSpPr/>
            <p:nvPr/>
          </p:nvSpPr>
          <p:spPr>
            <a:xfrm>
              <a:off x="46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66"/>
            <p:cNvSpPr/>
            <p:nvPr/>
          </p:nvSpPr>
          <p:spPr>
            <a:xfrm>
              <a:off x="46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66"/>
            <p:cNvSpPr/>
            <p:nvPr/>
          </p:nvSpPr>
          <p:spPr>
            <a:xfrm>
              <a:off x="46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66"/>
            <p:cNvSpPr/>
            <p:nvPr/>
          </p:nvSpPr>
          <p:spPr>
            <a:xfrm>
              <a:off x="45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66"/>
            <p:cNvSpPr/>
            <p:nvPr/>
          </p:nvSpPr>
          <p:spPr>
            <a:xfrm>
              <a:off x="45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66"/>
            <p:cNvSpPr/>
            <p:nvPr/>
          </p:nvSpPr>
          <p:spPr>
            <a:xfrm>
              <a:off x="45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66"/>
            <p:cNvSpPr/>
            <p:nvPr/>
          </p:nvSpPr>
          <p:spPr>
            <a:xfrm>
              <a:off x="45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66"/>
            <p:cNvSpPr/>
            <p:nvPr/>
          </p:nvSpPr>
          <p:spPr>
            <a:xfrm>
              <a:off x="45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66"/>
            <p:cNvSpPr/>
            <p:nvPr/>
          </p:nvSpPr>
          <p:spPr>
            <a:xfrm>
              <a:off x="44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66"/>
            <p:cNvSpPr/>
            <p:nvPr/>
          </p:nvSpPr>
          <p:spPr>
            <a:xfrm>
              <a:off x="44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66"/>
            <p:cNvSpPr/>
            <p:nvPr/>
          </p:nvSpPr>
          <p:spPr>
            <a:xfrm>
              <a:off x="44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66"/>
            <p:cNvSpPr/>
            <p:nvPr/>
          </p:nvSpPr>
          <p:spPr>
            <a:xfrm>
              <a:off x="44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66"/>
            <p:cNvSpPr/>
            <p:nvPr/>
          </p:nvSpPr>
          <p:spPr>
            <a:xfrm>
              <a:off x="44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66"/>
            <p:cNvSpPr/>
            <p:nvPr/>
          </p:nvSpPr>
          <p:spPr>
            <a:xfrm>
              <a:off x="430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66"/>
            <p:cNvSpPr/>
            <p:nvPr/>
          </p:nvSpPr>
          <p:spPr>
            <a:xfrm>
              <a:off x="430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66"/>
            <p:cNvSpPr/>
            <p:nvPr/>
          </p:nvSpPr>
          <p:spPr>
            <a:xfrm>
              <a:off x="430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66"/>
            <p:cNvSpPr/>
            <p:nvPr/>
          </p:nvSpPr>
          <p:spPr>
            <a:xfrm>
              <a:off x="430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66"/>
            <p:cNvSpPr/>
            <p:nvPr/>
          </p:nvSpPr>
          <p:spPr>
            <a:xfrm>
              <a:off x="430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66"/>
            <p:cNvSpPr/>
            <p:nvPr/>
          </p:nvSpPr>
          <p:spPr>
            <a:xfrm>
              <a:off x="416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66"/>
            <p:cNvSpPr/>
            <p:nvPr/>
          </p:nvSpPr>
          <p:spPr>
            <a:xfrm>
              <a:off x="416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66"/>
            <p:cNvSpPr/>
            <p:nvPr/>
          </p:nvSpPr>
          <p:spPr>
            <a:xfrm>
              <a:off x="416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66"/>
            <p:cNvSpPr/>
            <p:nvPr/>
          </p:nvSpPr>
          <p:spPr>
            <a:xfrm>
              <a:off x="416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66"/>
            <p:cNvSpPr/>
            <p:nvPr/>
          </p:nvSpPr>
          <p:spPr>
            <a:xfrm>
              <a:off x="416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66"/>
            <p:cNvSpPr/>
            <p:nvPr/>
          </p:nvSpPr>
          <p:spPr>
            <a:xfrm>
              <a:off x="403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66"/>
            <p:cNvSpPr/>
            <p:nvPr/>
          </p:nvSpPr>
          <p:spPr>
            <a:xfrm>
              <a:off x="403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66"/>
            <p:cNvSpPr/>
            <p:nvPr/>
          </p:nvSpPr>
          <p:spPr>
            <a:xfrm>
              <a:off x="403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66"/>
            <p:cNvSpPr/>
            <p:nvPr/>
          </p:nvSpPr>
          <p:spPr>
            <a:xfrm>
              <a:off x="403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66"/>
            <p:cNvSpPr/>
            <p:nvPr/>
          </p:nvSpPr>
          <p:spPr>
            <a:xfrm>
              <a:off x="403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66"/>
            <p:cNvSpPr/>
            <p:nvPr/>
          </p:nvSpPr>
          <p:spPr>
            <a:xfrm>
              <a:off x="390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66"/>
            <p:cNvSpPr/>
            <p:nvPr/>
          </p:nvSpPr>
          <p:spPr>
            <a:xfrm>
              <a:off x="390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66"/>
            <p:cNvSpPr/>
            <p:nvPr/>
          </p:nvSpPr>
          <p:spPr>
            <a:xfrm>
              <a:off x="390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66"/>
            <p:cNvSpPr/>
            <p:nvPr/>
          </p:nvSpPr>
          <p:spPr>
            <a:xfrm>
              <a:off x="390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66"/>
            <p:cNvSpPr/>
            <p:nvPr/>
          </p:nvSpPr>
          <p:spPr>
            <a:xfrm>
              <a:off x="390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66"/>
            <p:cNvSpPr/>
            <p:nvPr/>
          </p:nvSpPr>
          <p:spPr>
            <a:xfrm>
              <a:off x="377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66"/>
            <p:cNvSpPr/>
            <p:nvPr/>
          </p:nvSpPr>
          <p:spPr>
            <a:xfrm>
              <a:off x="377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66"/>
            <p:cNvSpPr/>
            <p:nvPr/>
          </p:nvSpPr>
          <p:spPr>
            <a:xfrm>
              <a:off x="377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66"/>
            <p:cNvSpPr/>
            <p:nvPr/>
          </p:nvSpPr>
          <p:spPr>
            <a:xfrm>
              <a:off x="377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66"/>
            <p:cNvSpPr/>
            <p:nvPr/>
          </p:nvSpPr>
          <p:spPr>
            <a:xfrm>
              <a:off x="377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66"/>
            <p:cNvSpPr/>
            <p:nvPr/>
          </p:nvSpPr>
          <p:spPr>
            <a:xfrm>
              <a:off x="363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66"/>
            <p:cNvSpPr/>
            <p:nvPr/>
          </p:nvSpPr>
          <p:spPr>
            <a:xfrm>
              <a:off x="363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66"/>
            <p:cNvSpPr/>
            <p:nvPr/>
          </p:nvSpPr>
          <p:spPr>
            <a:xfrm>
              <a:off x="363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66"/>
            <p:cNvSpPr/>
            <p:nvPr/>
          </p:nvSpPr>
          <p:spPr>
            <a:xfrm>
              <a:off x="363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66"/>
            <p:cNvSpPr/>
            <p:nvPr/>
          </p:nvSpPr>
          <p:spPr>
            <a:xfrm>
              <a:off x="363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66"/>
            <p:cNvSpPr/>
            <p:nvPr/>
          </p:nvSpPr>
          <p:spPr>
            <a:xfrm>
              <a:off x="3506"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66"/>
            <p:cNvSpPr/>
            <p:nvPr/>
          </p:nvSpPr>
          <p:spPr>
            <a:xfrm>
              <a:off x="3506"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66"/>
            <p:cNvSpPr/>
            <p:nvPr/>
          </p:nvSpPr>
          <p:spPr>
            <a:xfrm>
              <a:off x="3506"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66"/>
            <p:cNvSpPr/>
            <p:nvPr/>
          </p:nvSpPr>
          <p:spPr>
            <a:xfrm>
              <a:off x="3506"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66"/>
            <p:cNvSpPr/>
            <p:nvPr/>
          </p:nvSpPr>
          <p:spPr>
            <a:xfrm>
              <a:off x="3506"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66"/>
            <p:cNvSpPr/>
            <p:nvPr/>
          </p:nvSpPr>
          <p:spPr>
            <a:xfrm>
              <a:off x="337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66"/>
            <p:cNvSpPr/>
            <p:nvPr/>
          </p:nvSpPr>
          <p:spPr>
            <a:xfrm>
              <a:off x="337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66"/>
            <p:cNvSpPr/>
            <p:nvPr/>
          </p:nvSpPr>
          <p:spPr>
            <a:xfrm>
              <a:off x="337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66"/>
            <p:cNvSpPr/>
            <p:nvPr/>
          </p:nvSpPr>
          <p:spPr>
            <a:xfrm>
              <a:off x="337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66"/>
            <p:cNvSpPr/>
            <p:nvPr/>
          </p:nvSpPr>
          <p:spPr>
            <a:xfrm>
              <a:off x="337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66"/>
            <p:cNvSpPr/>
            <p:nvPr/>
          </p:nvSpPr>
          <p:spPr>
            <a:xfrm>
              <a:off x="324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66"/>
            <p:cNvSpPr/>
            <p:nvPr/>
          </p:nvSpPr>
          <p:spPr>
            <a:xfrm>
              <a:off x="324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66"/>
            <p:cNvSpPr/>
            <p:nvPr/>
          </p:nvSpPr>
          <p:spPr>
            <a:xfrm>
              <a:off x="324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66"/>
            <p:cNvSpPr/>
            <p:nvPr/>
          </p:nvSpPr>
          <p:spPr>
            <a:xfrm>
              <a:off x="324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66"/>
            <p:cNvSpPr/>
            <p:nvPr/>
          </p:nvSpPr>
          <p:spPr>
            <a:xfrm>
              <a:off x="324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66"/>
            <p:cNvSpPr/>
            <p:nvPr/>
          </p:nvSpPr>
          <p:spPr>
            <a:xfrm>
              <a:off x="311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66"/>
            <p:cNvSpPr/>
            <p:nvPr/>
          </p:nvSpPr>
          <p:spPr>
            <a:xfrm>
              <a:off x="311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66"/>
            <p:cNvSpPr/>
            <p:nvPr/>
          </p:nvSpPr>
          <p:spPr>
            <a:xfrm>
              <a:off x="311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66"/>
            <p:cNvSpPr/>
            <p:nvPr/>
          </p:nvSpPr>
          <p:spPr>
            <a:xfrm>
              <a:off x="311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66"/>
            <p:cNvSpPr/>
            <p:nvPr/>
          </p:nvSpPr>
          <p:spPr>
            <a:xfrm>
              <a:off x="311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66"/>
            <p:cNvSpPr/>
            <p:nvPr/>
          </p:nvSpPr>
          <p:spPr>
            <a:xfrm>
              <a:off x="297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66"/>
            <p:cNvSpPr/>
            <p:nvPr/>
          </p:nvSpPr>
          <p:spPr>
            <a:xfrm>
              <a:off x="297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66"/>
            <p:cNvSpPr/>
            <p:nvPr/>
          </p:nvSpPr>
          <p:spPr>
            <a:xfrm>
              <a:off x="297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66"/>
            <p:cNvSpPr/>
            <p:nvPr/>
          </p:nvSpPr>
          <p:spPr>
            <a:xfrm>
              <a:off x="297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66"/>
            <p:cNvSpPr/>
            <p:nvPr/>
          </p:nvSpPr>
          <p:spPr>
            <a:xfrm>
              <a:off x="297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66"/>
            <p:cNvSpPr/>
            <p:nvPr/>
          </p:nvSpPr>
          <p:spPr>
            <a:xfrm>
              <a:off x="284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66"/>
            <p:cNvSpPr/>
            <p:nvPr/>
          </p:nvSpPr>
          <p:spPr>
            <a:xfrm>
              <a:off x="284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66"/>
            <p:cNvSpPr/>
            <p:nvPr/>
          </p:nvSpPr>
          <p:spPr>
            <a:xfrm>
              <a:off x="284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66"/>
            <p:cNvSpPr/>
            <p:nvPr/>
          </p:nvSpPr>
          <p:spPr>
            <a:xfrm>
              <a:off x="284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66"/>
            <p:cNvSpPr/>
            <p:nvPr/>
          </p:nvSpPr>
          <p:spPr>
            <a:xfrm>
              <a:off x="284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66"/>
            <p:cNvSpPr/>
            <p:nvPr/>
          </p:nvSpPr>
          <p:spPr>
            <a:xfrm>
              <a:off x="271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66"/>
            <p:cNvSpPr/>
            <p:nvPr/>
          </p:nvSpPr>
          <p:spPr>
            <a:xfrm>
              <a:off x="271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66"/>
            <p:cNvSpPr/>
            <p:nvPr/>
          </p:nvSpPr>
          <p:spPr>
            <a:xfrm>
              <a:off x="271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66"/>
            <p:cNvSpPr/>
            <p:nvPr/>
          </p:nvSpPr>
          <p:spPr>
            <a:xfrm>
              <a:off x="271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66"/>
            <p:cNvSpPr/>
            <p:nvPr/>
          </p:nvSpPr>
          <p:spPr>
            <a:xfrm>
              <a:off x="271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66"/>
            <p:cNvSpPr/>
            <p:nvPr/>
          </p:nvSpPr>
          <p:spPr>
            <a:xfrm>
              <a:off x="258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66"/>
            <p:cNvSpPr/>
            <p:nvPr/>
          </p:nvSpPr>
          <p:spPr>
            <a:xfrm>
              <a:off x="258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66"/>
            <p:cNvSpPr/>
            <p:nvPr/>
          </p:nvSpPr>
          <p:spPr>
            <a:xfrm>
              <a:off x="258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66"/>
            <p:cNvSpPr/>
            <p:nvPr/>
          </p:nvSpPr>
          <p:spPr>
            <a:xfrm>
              <a:off x="258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66"/>
            <p:cNvSpPr/>
            <p:nvPr/>
          </p:nvSpPr>
          <p:spPr>
            <a:xfrm>
              <a:off x="258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66"/>
            <p:cNvSpPr/>
            <p:nvPr/>
          </p:nvSpPr>
          <p:spPr>
            <a:xfrm>
              <a:off x="245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66"/>
            <p:cNvSpPr/>
            <p:nvPr/>
          </p:nvSpPr>
          <p:spPr>
            <a:xfrm>
              <a:off x="245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66"/>
            <p:cNvSpPr/>
            <p:nvPr/>
          </p:nvSpPr>
          <p:spPr>
            <a:xfrm>
              <a:off x="245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66"/>
            <p:cNvSpPr/>
            <p:nvPr/>
          </p:nvSpPr>
          <p:spPr>
            <a:xfrm>
              <a:off x="245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66"/>
            <p:cNvSpPr/>
            <p:nvPr/>
          </p:nvSpPr>
          <p:spPr>
            <a:xfrm>
              <a:off x="245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66"/>
            <p:cNvSpPr/>
            <p:nvPr/>
          </p:nvSpPr>
          <p:spPr>
            <a:xfrm>
              <a:off x="231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66"/>
            <p:cNvSpPr/>
            <p:nvPr/>
          </p:nvSpPr>
          <p:spPr>
            <a:xfrm>
              <a:off x="231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66"/>
            <p:cNvSpPr/>
            <p:nvPr/>
          </p:nvSpPr>
          <p:spPr>
            <a:xfrm>
              <a:off x="231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6"/>
            <p:cNvSpPr/>
            <p:nvPr/>
          </p:nvSpPr>
          <p:spPr>
            <a:xfrm>
              <a:off x="231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66"/>
            <p:cNvSpPr/>
            <p:nvPr/>
          </p:nvSpPr>
          <p:spPr>
            <a:xfrm>
              <a:off x="231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66"/>
            <p:cNvSpPr/>
            <p:nvPr/>
          </p:nvSpPr>
          <p:spPr>
            <a:xfrm>
              <a:off x="218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66"/>
            <p:cNvSpPr/>
            <p:nvPr/>
          </p:nvSpPr>
          <p:spPr>
            <a:xfrm>
              <a:off x="218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66"/>
            <p:cNvSpPr/>
            <p:nvPr/>
          </p:nvSpPr>
          <p:spPr>
            <a:xfrm>
              <a:off x="218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66"/>
            <p:cNvSpPr/>
            <p:nvPr/>
          </p:nvSpPr>
          <p:spPr>
            <a:xfrm>
              <a:off x="218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66"/>
            <p:cNvSpPr/>
            <p:nvPr/>
          </p:nvSpPr>
          <p:spPr>
            <a:xfrm>
              <a:off x="218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66"/>
            <p:cNvSpPr/>
            <p:nvPr/>
          </p:nvSpPr>
          <p:spPr>
            <a:xfrm>
              <a:off x="2053"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66"/>
            <p:cNvSpPr/>
            <p:nvPr/>
          </p:nvSpPr>
          <p:spPr>
            <a:xfrm>
              <a:off x="2053"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66"/>
            <p:cNvSpPr/>
            <p:nvPr/>
          </p:nvSpPr>
          <p:spPr>
            <a:xfrm>
              <a:off x="2053"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66"/>
            <p:cNvSpPr/>
            <p:nvPr/>
          </p:nvSpPr>
          <p:spPr>
            <a:xfrm>
              <a:off x="2053"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66"/>
            <p:cNvSpPr/>
            <p:nvPr/>
          </p:nvSpPr>
          <p:spPr>
            <a:xfrm>
              <a:off x="2053"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66"/>
            <p:cNvSpPr/>
            <p:nvPr/>
          </p:nvSpPr>
          <p:spPr>
            <a:xfrm>
              <a:off x="192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66"/>
            <p:cNvSpPr/>
            <p:nvPr/>
          </p:nvSpPr>
          <p:spPr>
            <a:xfrm>
              <a:off x="192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66"/>
            <p:cNvSpPr/>
            <p:nvPr/>
          </p:nvSpPr>
          <p:spPr>
            <a:xfrm>
              <a:off x="192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66"/>
            <p:cNvSpPr/>
            <p:nvPr/>
          </p:nvSpPr>
          <p:spPr>
            <a:xfrm>
              <a:off x="192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66"/>
            <p:cNvSpPr/>
            <p:nvPr/>
          </p:nvSpPr>
          <p:spPr>
            <a:xfrm>
              <a:off x="192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66"/>
            <p:cNvSpPr/>
            <p:nvPr/>
          </p:nvSpPr>
          <p:spPr>
            <a:xfrm>
              <a:off x="178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66"/>
            <p:cNvSpPr/>
            <p:nvPr/>
          </p:nvSpPr>
          <p:spPr>
            <a:xfrm>
              <a:off x="178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66"/>
            <p:cNvSpPr/>
            <p:nvPr/>
          </p:nvSpPr>
          <p:spPr>
            <a:xfrm>
              <a:off x="178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66"/>
            <p:cNvSpPr/>
            <p:nvPr/>
          </p:nvSpPr>
          <p:spPr>
            <a:xfrm>
              <a:off x="178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66"/>
            <p:cNvSpPr/>
            <p:nvPr/>
          </p:nvSpPr>
          <p:spPr>
            <a:xfrm>
              <a:off x="178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66"/>
            <p:cNvSpPr/>
            <p:nvPr/>
          </p:nvSpPr>
          <p:spPr>
            <a:xfrm>
              <a:off x="165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66"/>
            <p:cNvSpPr/>
            <p:nvPr/>
          </p:nvSpPr>
          <p:spPr>
            <a:xfrm>
              <a:off x="165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66"/>
            <p:cNvSpPr/>
            <p:nvPr/>
          </p:nvSpPr>
          <p:spPr>
            <a:xfrm>
              <a:off x="165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66"/>
            <p:cNvSpPr/>
            <p:nvPr/>
          </p:nvSpPr>
          <p:spPr>
            <a:xfrm>
              <a:off x="165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66"/>
            <p:cNvSpPr/>
            <p:nvPr/>
          </p:nvSpPr>
          <p:spPr>
            <a:xfrm>
              <a:off x="165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66"/>
            <p:cNvSpPr/>
            <p:nvPr/>
          </p:nvSpPr>
          <p:spPr>
            <a:xfrm>
              <a:off x="152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66"/>
            <p:cNvSpPr/>
            <p:nvPr/>
          </p:nvSpPr>
          <p:spPr>
            <a:xfrm>
              <a:off x="152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66"/>
            <p:cNvSpPr/>
            <p:nvPr/>
          </p:nvSpPr>
          <p:spPr>
            <a:xfrm>
              <a:off x="152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66"/>
            <p:cNvSpPr/>
            <p:nvPr/>
          </p:nvSpPr>
          <p:spPr>
            <a:xfrm>
              <a:off x="152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66"/>
            <p:cNvSpPr/>
            <p:nvPr/>
          </p:nvSpPr>
          <p:spPr>
            <a:xfrm>
              <a:off x="152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66"/>
            <p:cNvSpPr/>
            <p:nvPr/>
          </p:nvSpPr>
          <p:spPr>
            <a:xfrm>
              <a:off x="139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66"/>
            <p:cNvSpPr/>
            <p:nvPr/>
          </p:nvSpPr>
          <p:spPr>
            <a:xfrm>
              <a:off x="139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66"/>
            <p:cNvSpPr/>
            <p:nvPr/>
          </p:nvSpPr>
          <p:spPr>
            <a:xfrm>
              <a:off x="139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66"/>
            <p:cNvSpPr/>
            <p:nvPr/>
          </p:nvSpPr>
          <p:spPr>
            <a:xfrm>
              <a:off x="139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66"/>
            <p:cNvSpPr/>
            <p:nvPr/>
          </p:nvSpPr>
          <p:spPr>
            <a:xfrm>
              <a:off x="139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66"/>
            <p:cNvSpPr/>
            <p:nvPr/>
          </p:nvSpPr>
          <p:spPr>
            <a:xfrm>
              <a:off x="12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66"/>
            <p:cNvSpPr/>
            <p:nvPr/>
          </p:nvSpPr>
          <p:spPr>
            <a:xfrm>
              <a:off x="12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66"/>
            <p:cNvSpPr/>
            <p:nvPr/>
          </p:nvSpPr>
          <p:spPr>
            <a:xfrm>
              <a:off x="12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66"/>
            <p:cNvSpPr/>
            <p:nvPr/>
          </p:nvSpPr>
          <p:spPr>
            <a:xfrm>
              <a:off x="12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66"/>
            <p:cNvSpPr/>
            <p:nvPr/>
          </p:nvSpPr>
          <p:spPr>
            <a:xfrm>
              <a:off x="12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66"/>
            <p:cNvSpPr/>
            <p:nvPr/>
          </p:nvSpPr>
          <p:spPr>
            <a:xfrm>
              <a:off x="11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66"/>
            <p:cNvSpPr/>
            <p:nvPr/>
          </p:nvSpPr>
          <p:spPr>
            <a:xfrm>
              <a:off x="11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66"/>
            <p:cNvSpPr/>
            <p:nvPr/>
          </p:nvSpPr>
          <p:spPr>
            <a:xfrm>
              <a:off x="11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66"/>
            <p:cNvSpPr/>
            <p:nvPr/>
          </p:nvSpPr>
          <p:spPr>
            <a:xfrm>
              <a:off x="11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66"/>
            <p:cNvSpPr/>
            <p:nvPr/>
          </p:nvSpPr>
          <p:spPr>
            <a:xfrm>
              <a:off x="11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66"/>
            <p:cNvSpPr/>
            <p:nvPr/>
          </p:nvSpPr>
          <p:spPr>
            <a:xfrm>
              <a:off x="9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66"/>
            <p:cNvSpPr/>
            <p:nvPr/>
          </p:nvSpPr>
          <p:spPr>
            <a:xfrm>
              <a:off x="9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66"/>
            <p:cNvSpPr/>
            <p:nvPr/>
          </p:nvSpPr>
          <p:spPr>
            <a:xfrm>
              <a:off x="9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66"/>
            <p:cNvSpPr/>
            <p:nvPr/>
          </p:nvSpPr>
          <p:spPr>
            <a:xfrm>
              <a:off x="9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66"/>
            <p:cNvSpPr/>
            <p:nvPr/>
          </p:nvSpPr>
          <p:spPr>
            <a:xfrm>
              <a:off x="9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66"/>
            <p:cNvSpPr/>
            <p:nvPr/>
          </p:nvSpPr>
          <p:spPr>
            <a:xfrm>
              <a:off x="8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66"/>
            <p:cNvSpPr/>
            <p:nvPr/>
          </p:nvSpPr>
          <p:spPr>
            <a:xfrm>
              <a:off x="8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66"/>
            <p:cNvSpPr/>
            <p:nvPr/>
          </p:nvSpPr>
          <p:spPr>
            <a:xfrm>
              <a:off x="8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66"/>
            <p:cNvSpPr/>
            <p:nvPr/>
          </p:nvSpPr>
          <p:spPr>
            <a:xfrm>
              <a:off x="8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66"/>
            <p:cNvSpPr/>
            <p:nvPr/>
          </p:nvSpPr>
          <p:spPr>
            <a:xfrm>
              <a:off x="8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66"/>
            <p:cNvSpPr/>
            <p:nvPr/>
          </p:nvSpPr>
          <p:spPr>
            <a:xfrm>
              <a:off x="7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66"/>
            <p:cNvSpPr/>
            <p:nvPr/>
          </p:nvSpPr>
          <p:spPr>
            <a:xfrm>
              <a:off x="7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66"/>
            <p:cNvSpPr/>
            <p:nvPr/>
          </p:nvSpPr>
          <p:spPr>
            <a:xfrm>
              <a:off x="7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66"/>
            <p:cNvSpPr/>
            <p:nvPr/>
          </p:nvSpPr>
          <p:spPr>
            <a:xfrm>
              <a:off x="7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66"/>
            <p:cNvSpPr/>
            <p:nvPr/>
          </p:nvSpPr>
          <p:spPr>
            <a:xfrm>
              <a:off x="7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66"/>
            <p:cNvSpPr/>
            <p:nvPr/>
          </p:nvSpPr>
          <p:spPr>
            <a:xfrm>
              <a:off x="600"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66"/>
            <p:cNvSpPr/>
            <p:nvPr/>
          </p:nvSpPr>
          <p:spPr>
            <a:xfrm>
              <a:off x="600"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66"/>
            <p:cNvSpPr/>
            <p:nvPr/>
          </p:nvSpPr>
          <p:spPr>
            <a:xfrm>
              <a:off x="600"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66"/>
            <p:cNvSpPr/>
            <p:nvPr/>
          </p:nvSpPr>
          <p:spPr>
            <a:xfrm>
              <a:off x="600"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66"/>
            <p:cNvSpPr/>
            <p:nvPr/>
          </p:nvSpPr>
          <p:spPr>
            <a:xfrm>
              <a:off x="600"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66"/>
            <p:cNvSpPr/>
            <p:nvPr/>
          </p:nvSpPr>
          <p:spPr>
            <a:xfrm>
              <a:off x="46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66"/>
            <p:cNvSpPr/>
            <p:nvPr/>
          </p:nvSpPr>
          <p:spPr>
            <a:xfrm>
              <a:off x="46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66"/>
            <p:cNvSpPr/>
            <p:nvPr/>
          </p:nvSpPr>
          <p:spPr>
            <a:xfrm>
              <a:off x="46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66"/>
            <p:cNvSpPr/>
            <p:nvPr/>
          </p:nvSpPr>
          <p:spPr>
            <a:xfrm>
              <a:off x="46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66"/>
            <p:cNvSpPr/>
            <p:nvPr/>
          </p:nvSpPr>
          <p:spPr>
            <a:xfrm>
              <a:off x="46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66"/>
            <p:cNvSpPr/>
            <p:nvPr/>
          </p:nvSpPr>
          <p:spPr>
            <a:xfrm>
              <a:off x="33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66"/>
            <p:cNvSpPr/>
            <p:nvPr/>
          </p:nvSpPr>
          <p:spPr>
            <a:xfrm>
              <a:off x="33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66"/>
            <p:cNvSpPr/>
            <p:nvPr/>
          </p:nvSpPr>
          <p:spPr>
            <a:xfrm>
              <a:off x="33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66"/>
            <p:cNvSpPr/>
            <p:nvPr/>
          </p:nvSpPr>
          <p:spPr>
            <a:xfrm>
              <a:off x="33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66"/>
            <p:cNvSpPr/>
            <p:nvPr/>
          </p:nvSpPr>
          <p:spPr>
            <a:xfrm>
              <a:off x="33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66"/>
            <p:cNvSpPr/>
            <p:nvPr/>
          </p:nvSpPr>
          <p:spPr>
            <a:xfrm>
              <a:off x="20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66"/>
            <p:cNvSpPr/>
            <p:nvPr/>
          </p:nvSpPr>
          <p:spPr>
            <a:xfrm>
              <a:off x="20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66"/>
            <p:cNvSpPr/>
            <p:nvPr/>
          </p:nvSpPr>
          <p:spPr>
            <a:xfrm>
              <a:off x="20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66"/>
            <p:cNvSpPr/>
            <p:nvPr/>
          </p:nvSpPr>
          <p:spPr>
            <a:xfrm>
              <a:off x="20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66"/>
            <p:cNvSpPr/>
            <p:nvPr/>
          </p:nvSpPr>
          <p:spPr>
            <a:xfrm>
              <a:off x="20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66"/>
            <p:cNvSpPr/>
            <p:nvPr/>
          </p:nvSpPr>
          <p:spPr>
            <a:xfrm>
              <a:off x="7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66"/>
            <p:cNvSpPr/>
            <p:nvPr/>
          </p:nvSpPr>
          <p:spPr>
            <a:xfrm>
              <a:off x="7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66"/>
            <p:cNvSpPr/>
            <p:nvPr/>
          </p:nvSpPr>
          <p:spPr>
            <a:xfrm>
              <a:off x="7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66"/>
            <p:cNvSpPr/>
            <p:nvPr/>
          </p:nvSpPr>
          <p:spPr>
            <a:xfrm>
              <a:off x="7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66"/>
            <p:cNvSpPr/>
            <p:nvPr/>
          </p:nvSpPr>
          <p:spPr>
            <a:xfrm>
              <a:off x="7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66"/>
          <p:cNvGrpSpPr/>
          <p:nvPr/>
        </p:nvGrpSpPr>
        <p:grpSpPr>
          <a:xfrm>
            <a:off x="1611035" y="3407369"/>
            <a:ext cx="7401209" cy="2721234"/>
            <a:chOff x="1015" y="2147"/>
            <a:chExt cx="4662" cy="1714"/>
          </a:xfrm>
        </p:grpSpPr>
        <p:pic>
          <p:nvPicPr>
            <p:cNvPr descr="ALU_picShadow" id="239" name="Google Shape;239;p66"/>
            <p:cNvPicPr preferRelativeResize="0"/>
            <p:nvPr/>
          </p:nvPicPr>
          <p:blipFill rotWithShape="1">
            <a:blip r:embed="rId3">
              <a:alphaModFix/>
            </a:blip>
            <a:srcRect b="0" l="0" r="0" t="0"/>
            <a:stretch/>
          </p:blipFill>
          <p:spPr>
            <a:xfrm flipH="1" rot="222533">
              <a:off x="1040" y="2558"/>
              <a:ext cx="1308" cy="818"/>
            </a:xfrm>
            <a:prstGeom prst="rect">
              <a:avLst/>
            </a:prstGeom>
            <a:noFill/>
            <a:ln>
              <a:noFill/>
            </a:ln>
          </p:spPr>
        </p:pic>
        <p:sp>
          <p:nvSpPr>
            <p:cNvPr id="240" name="Google Shape;240;p66"/>
            <p:cNvSpPr/>
            <p:nvPr/>
          </p:nvSpPr>
          <p:spPr>
            <a:xfrm rot="217064">
              <a:off x="1106" y="2534"/>
              <a:ext cx="1177" cy="7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0026_Sh_180108" id="241" name="Google Shape;241;p66"/>
            <p:cNvPicPr preferRelativeResize="0"/>
            <p:nvPr/>
          </p:nvPicPr>
          <p:blipFill rotWithShape="1">
            <a:blip r:embed="rId4">
              <a:alphaModFix/>
            </a:blip>
            <a:srcRect b="0" l="0" r="0" t="0"/>
            <a:stretch/>
          </p:blipFill>
          <p:spPr>
            <a:xfrm rot="220540">
              <a:off x="1132" y="2550"/>
              <a:ext cx="1136" cy="688"/>
            </a:xfrm>
            <a:prstGeom prst="rect">
              <a:avLst/>
            </a:prstGeom>
            <a:noFill/>
            <a:ln cap="flat" cmpd="sng" w="50800">
              <a:solidFill>
                <a:schemeClr val="lt1"/>
              </a:solidFill>
              <a:prstDash val="solid"/>
              <a:miter lim="800000"/>
              <a:headEnd len="sm" w="sm" type="none"/>
              <a:tailEnd len="sm" w="sm" type="none"/>
            </a:ln>
          </p:spPr>
        </p:pic>
        <p:grpSp>
          <p:nvGrpSpPr>
            <p:cNvPr id="242" name="Google Shape;242;p66"/>
            <p:cNvGrpSpPr/>
            <p:nvPr/>
          </p:nvGrpSpPr>
          <p:grpSpPr>
            <a:xfrm>
              <a:off x="2012" y="2232"/>
              <a:ext cx="1391" cy="969"/>
              <a:chOff x="2276" y="2120"/>
              <a:chExt cx="1391" cy="969"/>
            </a:xfrm>
          </p:grpSpPr>
          <p:pic>
            <p:nvPicPr>
              <p:cNvPr descr="ALU_picShadow" id="243" name="Google Shape;243;p66"/>
              <p:cNvPicPr preferRelativeResize="0"/>
              <p:nvPr/>
            </p:nvPicPr>
            <p:blipFill rotWithShape="1">
              <a:blip r:embed="rId3">
                <a:alphaModFix/>
              </a:blip>
              <a:srcRect b="0" l="0" r="0" t="0"/>
              <a:stretch/>
            </p:blipFill>
            <p:spPr>
              <a:xfrm flipH="1" rot="-50468">
                <a:off x="2283" y="2165"/>
                <a:ext cx="1378" cy="914"/>
              </a:xfrm>
              <a:prstGeom prst="rect">
                <a:avLst/>
              </a:prstGeom>
              <a:noFill/>
              <a:ln>
                <a:noFill/>
              </a:ln>
            </p:spPr>
          </p:pic>
          <p:pic>
            <p:nvPicPr>
              <p:cNvPr descr="anvers_120" id="244" name="Google Shape;244;p66"/>
              <p:cNvPicPr preferRelativeResize="0"/>
              <p:nvPr/>
            </p:nvPicPr>
            <p:blipFill rotWithShape="1">
              <a:blip r:embed="rId5">
                <a:alphaModFix/>
              </a:blip>
              <a:srcRect b="0" l="0" r="0" t="0"/>
              <a:stretch/>
            </p:blipFill>
            <p:spPr>
              <a:xfrm>
                <a:off x="2353" y="2120"/>
                <a:ext cx="1229" cy="819"/>
              </a:xfrm>
              <a:prstGeom prst="rect">
                <a:avLst/>
              </a:prstGeom>
              <a:noFill/>
              <a:ln cap="flat" cmpd="sng" w="50800">
                <a:solidFill>
                  <a:schemeClr val="lt1"/>
                </a:solidFill>
                <a:prstDash val="solid"/>
                <a:miter lim="800000"/>
                <a:headEnd len="sm" w="sm" type="none"/>
                <a:tailEnd len="sm" w="sm" type="none"/>
              </a:ln>
            </p:spPr>
          </p:pic>
        </p:grpSp>
        <p:sp>
          <p:nvSpPr>
            <p:cNvPr id="245" name="Google Shape;245;p66"/>
            <p:cNvSpPr/>
            <p:nvPr/>
          </p:nvSpPr>
          <p:spPr>
            <a:xfrm rot="217064">
              <a:off x="2722" y="2819"/>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66"/>
            <p:cNvSpPr/>
            <p:nvPr/>
          </p:nvSpPr>
          <p:spPr>
            <a:xfrm rot="217064">
              <a:off x="3788" y="2187"/>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47" name="Google Shape;247;p66"/>
            <p:cNvGrpSpPr/>
            <p:nvPr/>
          </p:nvGrpSpPr>
          <p:grpSpPr>
            <a:xfrm>
              <a:off x="2637" y="2803"/>
              <a:ext cx="1475" cy="1058"/>
              <a:chOff x="2437" y="2736"/>
              <a:chExt cx="1622" cy="1163"/>
            </a:xfrm>
          </p:grpSpPr>
          <p:pic>
            <p:nvPicPr>
              <p:cNvPr descr="ALU_picShadow" id="248" name="Google Shape;248;p66"/>
              <p:cNvPicPr preferRelativeResize="0"/>
              <p:nvPr/>
            </p:nvPicPr>
            <p:blipFill rotWithShape="1">
              <a:blip r:embed="rId3">
                <a:alphaModFix/>
              </a:blip>
              <a:srcRect b="0" l="0" r="0" t="0"/>
              <a:stretch/>
            </p:blipFill>
            <p:spPr>
              <a:xfrm flipH="1" rot="165852">
                <a:off x="2460" y="2878"/>
                <a:ext cx="1576" cy="983"/>
              </a:xfrm>
              <a:prstGeom prst="rect">
                <a:avLst/>
              </a:prstGeom>
              <a:noFill/>
              <a:ln>
                <a:noFill/>
              </a:ln>
            </p:spPr>
          </p:pic>
          <p:pic>
            <p:nvPicPr>
              <p:cNvPr descr="0065_Ch_230108" id="249" name="Google Shape;249;p66"/>
              <p:cNvPicPr preferRelativeResize="0"/>
              <p:nvPr/>
            </p:nvPicPr>
            <p:blipFill rotWithShape="1">
              <a:blip r:embed="rId6">
                <a:alphaModFix/>
              </a:blip>
              <a:srcRect b="0" l="0" r="0" t="0"/>
              <a:stretch/>
            </p:blipFill>
            <p:spPr>
              <a:xfrm rot="192431">
                <a:off x="2562" y="2774"/>
                <a:ext cx="1392" cy="927"/>
              </a:xfrm>
              <a:prstGeom prst="rect">
                <a:avLst/>
              </a:prstGeom>
              <a:noFill/>
              <a:ln cap="flat" cmpd="sng" w="50800">
                <a:solidFill>
                  <a:schemeClr val="lt1"/>
                </a:solidFill>
                <a:prstDash val="solid"/>
                <a:miter lim="800000"/>
                <a:headEnd len="sm" w="sm" type="none"/>
                <a:tailEnd len="sm" w="sm" type="none"/>
              </a:ln>
            </p:spPr>
          </p:pic>
        </p:grpSp>
        <p:grpSp>
          <p:nvGrpSpPr>
            <p:cNvPr id="250" name="Google Shape;250;p66"/>
            <p:cNvGrpSpPr/>
            <p:nvPr/>
          </p:nvGrpSpPr>
          <p:grpSpPr>
            <a:xfrm>
              <a:off x="3687" y="2166"/>
              <a:ext cx="1509" cy="1069"/>
              <a:chOff x="3687" y="2094"/>
              <a:chExt cx="1509" cy="1069"/>
            </a:xfrm>
          </p:grpSpPr>
          <p:pic>
            <p:nvPicPr>
              <p:cNvPr descr="ALU_picShadow" id="251" name="Google Shape;251;p66"/>
              <p:cNvPicPr preferRelativeResize="0"/>
              <p:nvPr/>
            </p:nvPicPr>
            <p:blipFill rotWithShape="1">
              <a:blip r:embed="rId3">
                <a:alphaModFix/>
              </a:blip>
              <a:srcRect b="0" l="0" r="0" t="0"/>
              <a:stretch/>
            </p:blipFill>
            <p:spPr>
              <a:xfrm flipH="1" rot="165852">
                <a:off x="3709" y="2176"/>
                <a:ext cx="1465" cy="952"/>
              </a:xfrm>
              <a:prstGeom prst="rect">
                <a:avLst/>
              </a:prstGeom>
              <a:noFill/>
              <a:ln>
                <a:noFill/>
              </a:ln>
            </p:spPr>
          </p:pic>
          <p:pic>
            <p:nvPicPr>
              <p:cNvPr descr="026-2S9E4497" id="252" name="Google Shape;252;p66"/>
              <p:cNvPicPr preferRelativeResize="0"/>
              <p:nvPr/>
            </p:nvPicPr>
            <p:blipFill rotWithShape="1">
              <a:blip r:embed="rId7">
                <a:alphaModFix/>
              </a:blip>
              <a:srcRect b="0" l="0" r="0" t="0"/>
              <a:stretch/>
            </p:blipFill>
            <p:spPr>
              <a:xfrm rot="185884">
                <a:off x="3813" y="2128"/>
                <a:ext cx="1275" cy="850"/>
              </a:xfrm>
              <a:prstGeom prst="rect">
                <a:avLst/>
              </a:prstGeom>
              <a:noFill/>
              <a:ln cap="flat" cmpd="sng" w="50800">
                <a:solidFill>
                  <a:schemeClr val="lt1"/>
                </a:solidFill>
                <a:prstDash val="solid"/>
                <a:miter lim="800000"/>
                <a:headEnd len="sm" w="sm" type="none"/>
                <a:tailEnd len="sm" w="sm" type="none"/>
              </a:ln>
            </p:spPr>
          </p:pic>
        </p:grpSp>
        <p:sp>
          <p:nvSpPr>
            <p:cNvPr id="253" name="Google Shape;253;p66"/>
            <p:cNvSpPr/>
            <p:nvPr/>
          </p:nvSpPr>
          <p:spPr>
            <a:xfrm flipH="1" rot="-175408">
              <a:off x="4516" y="2871"/>
              <a:ext cx="1096" cy="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54" name="Google Shape;254;p66"/>
            <p:cNvGrpSpPr/>
            <p:nvPr/>
          </p:nvGrpSpPr>
          <p:grpSpPr>
            <a:xfrm>
              <a:off x="4439" y="2867"/>
              <a:ext cx="1238" cy="885"/>
              <a:chOff x="4439" y="2867"/>
              <a:chExt cx="1238" cy="885"/>
            </a:xfrm>
          </p:grpSpPr>
          <p:pic>
            <p:nvPicPr>
              <p:cNvPr descr="ALU_picShadow" id="255" name="Google Shape;255;p66"/>
              <p:cNvPicPr preferRelativeResize="0"/>
              <p:nvPr/>
            </p:nvPicPr>
            <p:blipFill rotWithShape="1">
              <a:blip r:embed="rId3">
                <a:alphaModFix/>
              </a:blip>
              <a:srcRect b="0" l="0" r="0" t="0"/>
              <a:stretch/>
            </p:blipFill>
            <p:spPr>
              <a:xfrm flipH="1" rot="-224331">
                <a:off x="4463" y="2939"/>
                <a:ext cx="1190" cy="775"/>
              </a:xfrm>
              <a:prstGeom prst="rect">
                <a:avLst/>
              </a:prstGeom>
              <a:noFill/>
              <a:ln>
                <a:noFill/>
              </a:ln>
            </p:spPr>
          </p:pic>
          <p:pic>
            <p:nvPicPr>
              <p:cNvPr descr="anvers_096" id="256" name="Google Shape;256;p66"/>
              <p:cNvPicPr preferRelativeResize="0"/>
              <p:nvPr/>
            </p:nvPicPr>
            <p:blipFill rotWithShape="1">
              <a:blip r:embed="rId8">
                <a:alphaModFix/>
              </a:blip>
              <a:srcRect b="0" l="0" r="0" t="0"/>
              <a:stretch/>
            </p:blipFill>
            <p:spPr>
              <a:xfrm rot="-159096">
                <a:off x="4536" y="2891"/>
                <a:ext cx="1038" cy="692"/>
              </a:xfrm>
              <a:prstGeom prst="rect">
                <a:avLst/>
              </a:prstGeom>
              <a:noFill/>
              <a:ln cap="flat" cmpd="sng" w="50800">
                <a:solidFill>
                  <a:schemeClr val="lt1"/>
                </a:solidFill>
                <a:prstDash val="solid"/>
                <a:miter lim="800000"/>
                <a:headEnd len="sm" w="sm" type="none"/>
                <a:tailEnd len="sm" w="sm" type="none"/>
              </a:ln>
            </p:spPr>
          </p:pic>
        </p:grpSp>
      </p:grpSp>
      <p:pic>
        <p:nvPicPr>
          <p:cNvPr id="257" name="Google Shape;257;p66"/>
          <p:cNvPicPr preferRelativeResize="0"/>
          <p:nvPr/>
        </p:nvPicPr>
        <p:blipFill rotWithShape="1">
          <a:blip r:embed="rId9">
            <a:alphaModFix/>
          </a:blip>
          <a:srcRect b="0" l="0" r="0" t="0"/>
          <a:stretch/>
        </p:blipFill>
        <p:spPr>
          <a:xfrm>
            <a:off x="6156579" y="1066800"/>
            <a:ext cx="2139696" cy="6296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2" name="Shape 442"/>
        <p:cNvGrpSpPr/>
        <p:nvPr/>
      </p:nvGrpSpPr>
      <p:grpSpPr>
        <a:xfrm>
          <a:off x="0" y="0"/>
          <a:ext cx="0" cy="0"/>
          <a:chOff x="0" y="0"/>
          <a:chExt cx="0" cy="0"/>
        </a:xfrm>
      </p:grpSpPr>
      <p:sp>
        <p:nvSpPr>
          <p:cNvPr id="443" name="Google Shape;443;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4" name="Google Shape;444;p7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5" name="Google Shape;445;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7" name="Google Shape;447;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8" name="Shape 448"/>
        <p:cNvGrpSpPr/>
        <p:nvPr/>
      </p:nvGrpSpPr>
      <p:grpSpPr>
        <a:xfrm>
          <a:off x="0" y="0"/>
          <a:ext cx="0" cy="0"/>
          <a:chOff x="0" y="0"/>
          <a:chExt cx="0" cy="0"/>
        </a:xfrm>
      </p:grpSpPr>
      <p:sp>
        <p:nvSpPr>
          <p:cNvPr id="449" name="Google Shape;449;p7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0" name="Google Shape;450;p7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1" name="Google Shape;451;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3" name="Google Shape;45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8" name="Shape 258"/>
        <p:cNvGrpSpPr/>
        <p:nvPr/>
      </p:nvGrpSpPr>
      <p:grpSpPr>
        <a:xfrm>
          <a:off x="0" y="0"/>
          <a:ext cx="0" cy="0"/>
          <a:chOff x="0" y="0"/>
          <a:chExt cx="0" cy="0"/>
        </a:xfrm>
      </p:grpSpPr>
      <p:sp>
        <p:nvSpPr>
          <p:cNvPr id="259" name="Google Shape;259;p6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3000"/>
              <a:buFont typeface="Trebuchet MS"/>
              <a:buNone/>
              <a:defRPr sz="30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67"/>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Clr>
                <a:schemeClr val="dk1"/>
              </a:buClr>
              <a:buSzPts val="2000"/>
              <a:buChar char="•"/>
              <a:defRPr sz="2000">
                <a:latin typeface="Calibri"/>
                <a:ea typeface="Calibri"/>
                <a:cs typeface="Calibri"/>
                <a:sym typeface="Calibri"/>
              </a:defRPr>
            </a:lvl1pPr>
            <a:lvl2pPr indent="-355600" lvl="1" marL="914400" algn="l">
              <a:lnSpc>
                <a:spcPct val="100000"/>
              </a:lnSpc>
              <a:spcBef>
                <a:spcPts val="400"/>
              </a:spcBef>
              <a:spcAft>
                <a:spcPts val="0"/>
              </a:spcAft>
              <a:buClr>
                <a:schemeClr val="dk1"/>
              </a:buClr>
              <a:buSzPts val="2000"/>
              <a:buChar char="–"/>
              <a:defRPr sz="2000">
                <a:latin typeface="Calibri"/>
                <a:ea typeface="Calibri"/>
                <a:cs typeface="Calibri"/>
                <a:sym typeface="Calibri"/>
              </a:defRPr>
            </a:lvl2pPr>
            <a:lvl3pPr indent="-342900" lvl="2" marL="1371600" algn="l">
              <a:lnSpc>
                <a:spcPct val="100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Char char="–"/>
              <a:defRPr sz="1600">
                <a:latin typeface="Calibri"/>
                <a:ea typeface="Calibri"/>
                <a:cs typeface="Calibri"/>
                <a:sym typeface="Calibri"/>
              </a:defRPr>
            </a:lvl4pPr>
            <a:lvl5pPr indent="-317500" lvl="4" marL="2286000" algn="l">
              <a:lnSpc>
                <a:spcPct val="100000"/>
              </a:lnSpc>
              <a:spcBef>
                <a:spcPts val="280"/>
              </a:spcBef>
              <a:spcAft>
                <a:spcPts val="0"/>
              </a:spcAft>
              <a:buClr>
                <a:schemeClr val="dk1"/>
              </a:buClr>
              <a:buSzPts val="1400"/>
              <a:buChar char="»"/>
              <a:defRPr sz="14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1" name="Google Shape;261;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67"/>
          <p:cNvSpPr txBox="1"/>
          <p:nvPr>
            <p:ph idx="11" type="ftr"/>
          </p:nvPr>
        </p:nvSpPr>
        <p:spPr>
          <a:xfrm>
            <a:off x="2667000" y="6416675"/>
            <a:ext cx="39624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4" name="Google Shape;264;p67"/>
          <p:cNvCxnSpPr/>
          <p:nvPr/>
        </p:nvCxnSpPr>
        <p:spPr>
          <a:xfrm>
            <a:off x="533400" y="1066800"/>
            <a:ext cx="8610600" cy="0"/>
          </a:xfrm>
          <a:prstGeom prst="straightConnector1">
            <a:avLst/>
          </a:prstGeom>
          <a:noFill/>
          <a:ln cap="rnd" cmpd="sng" w="25400">
            <a:solidFill>
              <a:srgbClr val="0F243E"/>
            </a:solidFill>
            <a:prstDash val="solid"/>
            <a:round/>
            <a:headEnd len="sm" w="sm" type="none"/>
            <a:tailEnd len="sm" w="sm" type="none"/>
          </a:ln>
        </p:spPr>
      </p:cxnSp>
      <p:cxnSp>
        <p:nvCxnSpPr>
          <p:cNvPr id="265" name="Google Shape;265;p67"/>
          <p:cNvCxnSpPr/>
          <p:nvPr/>
        </p:nvCxnSpPr>
        <p:spPr>
          <a:xfrm>
            <a:off x="457200" y="6400800"/>
            <a:ext cx="8686800" cy="0"/>
          </a:xfrm>
          <a:prstGeom prst="straightConnector1">
            <a:avLst/>
          </a:prstGeom>
          <a:noFill/>
          <a:ln cap="rnd" cmpd="sng" w="25400">
            <a:solidFill>
              <a:srgbClr val="0F243E"/>
            </a:solidFill>
            <a:prstDash val="solid"/>
            <a:round/>
            <a:headEnd len="sm" w="sm" type="none"/>
            <a:tailEnd len="sm" w="sm" type="none"/>
          </a:ln>
        </p:spPr>
      </p:cxnSp>
      <p:pic>
        <p:nvPicPr>
          <p:cNvPr id="266" name="Google Shape;266;p67"/>
          <p:cNvPicPr preferRelativeResize="0"/>
          <p:nvPr/>
        </p:nvPicPr>
        <p:blipFill rotWithShape="1">
          <a:blip r:embed="rId2">
            <a:alphaModFix/>
          </a:blip>
          <a:srcRect b="0" l="0" r="0" t="-1"/>
          <a:stretch/>
        </p:blipFill>
        <p:spPr>
          <a:xfrm>
            <a:off x="7523136" y="712946"/>
            <a:ext cx="1239864" cy="277654"/>
          </a:xfrm>
          <a:prstGeom prst="rect">
            <a:avLst/>
          </a:prstGeom>
          <a:noFill/>
          <a:ln>
            <a:noFill/>
          </a:ln>
        </p:spPr>
      </p:pic>
      <p:sp>
        <p:nvSpPr>
          <p:cNvPr id="267" name="Google Shape;267;p67"/>
          <p:cNvSpPr txBox="1"/>
          <p:nvPr/>
        </p:nvSpPr>
        <p:spPr>
          <a:xfrm>
            <a:off x="381000" y="6391354"/>
            <a:ext cx="8763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All Rights Reserved © Professional Management Academy</a:t>
            </a:r>
            <a:endParaRPr b="0" i="0" sz="1200" u="none" cap="none" strike="noStrike">
              <a:solidFill>
                <a:schemeClr val="dk1"/>
              </a:solidFill>
              <a:latin typeface="Calibri"/>
              <a:ea typeface="Calibri"/>
              <a:cs typeface="Calibri"/>
              <a:sym typeface="Calibri"/>
            </a:endParaRPr>
          </a:p>
        </p:txBody>
      </p:sp>
      <p:sp>
        <p:nvSpPr>
          <p:cNvPr id="268" name="Google Shape;268;p67"/>
          <p:cNvSpPr txBox="1"/>
          <p:nvPr/>
        </p:nvSpPr>
        <p:spPr>
          <a:xfrm>
            <a:off x="6923138" y="6417915"/>
            <a:ext cx="139372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www.pma.edu.vn </a:t>
            </a:r>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9" name="Shape 269"/>
        <p:cNvGrpSpPr/>
        <p:nvPr/>
      </p:nvGrpSpPr>
      <p:grpSpPr>
        <a:xfrm>
          <a:off x="0" y="0"/>
          <a:ext cx="0" cy="0"/>
          <a:chOff x="0" y="0"/>
          <a:chExt cx="0" cy="0"/>
        </a:xfrm>
      </p:grpSpPr>
      <p:pic>
        <p:nvPicPr>
          <p:cNvPr id="270" name="Google Shape;270;p69"/>
          <p:cNvPicPr preferRelativeResize="0"/>
          <p:nvPr/>
        </p:nvPicPr>
        <p:blipFill rotWithShape="1">
          <a:blip r:embed="rId2">
            <a:alphaModFix/>
          </a:blip>
          <a:srcRect b="0" l="0" r="0" t="0"/>
          <a:stretch/>
        </p:blipFill>
        <p:spPr>
          <a:xfrm>
            <a:off x="0" y="1885198"/>
            <a:ext cx="9144000" cy="2586790"/>
          </a:xfrm>
          <a:prstGeom prst="rect">
            <a:avLst/>
          </a:prstGeom>
          <a:noFill/>
          <a:ln>
            <a:noFill/>
          </a:ln>
        </p:spPr>
      </p:pic>
      <p:sp>
        <p:nvSpPr>
          <p:cNvPr id="271" name="Google Shape;271;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69"/>
          <p:cNvSpPr txBox="1"/>
          <p:nvPr/>
        </p:nvSpPr>
        <p:spPr>
          <a:xfrm>
            <a:off x="2711034" y="2883296"/>
            <a:ext cx="42703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Trebuchet MS"/>
                <a:ea typeface="Trebuchet MS"/>
                <a:cs typeface="Trebuchet MS"/>
                <a:sym typeface="Trebuchet MS"/>
              </a:rPr>
              <a:t>www.pma.edu.vn</a:t>
            </a:r>
            <a:endParaRPr b="0" i="0" sz="1400" u="none" cap="none" strike="noStrike">
              <a:solidFill>
                <a:srgbClr val="000000"/>
              </a:solidFill>
              <a:latin typeface="Arial"/>
              <a:ea typeface="Arial"/>
              <a:cs typeface="Arial"/>
              <a:sym typeface="Arial"/>
            </a:endParaRPr>
          </a:p>
        </p:txBody>
      </p:sp>
      <p:grpSp>
        <p:nvGrpSpPr>
          <p:cNvPr id="275" name="Google Shape;275;p69"/>
          <p:cNvGrpSpPr/>
          <p:nvPr/>
        </p:nvGrpSpPr>
        <p:grpSpPr>
          <a:xfrm>
            <a:off x="1163638" y="4124325"/>
            <a:ext cx="6819900" cy="757238"/>
            <a:chOff x="733" y="3085"/>
            <a:chExt cx="4296" cy="477"/>
          </a:xfrm>
        </p:grpSpPr>
        <p:sp>
          <p:nvSpPr>
            <p:cNvPr id="276" name="Google Shape;276;p69"/>
            <p:cNvSpPr/>
            <p:nvPr/>
          </p:nvSpPr>
          <p:spPr>
            <a:xfrm>
              <a:off x="496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69"/>
            <p:cNvSpPr/>
            <p:nvPr/>
          </p:nvSpPr>
          <p:spPr>
            <a:xfrm>
              <a:off x="496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69"/>
            <p:cNvSpPr/>
            <p:nvPr/>
          </p:nvSpPr>
          <p:spPr>
            <a:xfrm>
              <a:off x="496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69"/>
            <p:cNvSpPr/>
            <p:nvPr/>
          </p:nvSpPr>
          <p:spPr>
            <a:xfrm>
              <a:off x="496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0" name="Google Shape;280;p69"/>
            <p:cNvSpPr/>
            <p:nvPr/>
          </p:nvSpPr>
          <p:spPr>
            <a:xfrm>
              <a:off x="482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p69"/>
            <p:cNvSpPr/>
            <p:nvPr/>
          </p:nvSpPr>
          <p:spPr>
            <a:xfrm>
              <a:off x="482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p69"/>
            <p:cNvSpPr/>
            <p:nvPr/>
          </p:nvSpPr>
          <p:spPr>
            <a:xfrm>
              <a:off x="482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p69"/>
            <p:cNvSpPr/>
            <p:nvPr/>
          </p:nvSpPr>
          <p:spPr>
            <a:xfrm>
              <a:off x="482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p69"/>
            <p:cNvSpPr/>
            <p:nvPr/>
          </p:nvSpPr>
          <p:spPr>
            <a:xfrm>
              <a:off x="46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p69"/>
            <p:cNvSpPr/>
            <p:nvPr/>
          </p:nvSpPr>
          <p:spPr>
            <a:xfrm>
              <a:off x="46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69"/>
            <p:cNvSpPr/>
            <p:nvPr/>
          </p:nvSpPr>
          <p:spPr>
            <a:xfrm>
              <a:off x="46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7" name="Google Shape;287;p69"/>
            <p:cNvSpPr/>
            <p:nvPr/>
          </p:nvSpPr>
          <p:spPr>
            <a:xfrm>
              <a:off x="46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p69"/>
            <p:cNvSpPr/>
            <p:nvPr/>
          </p:nvSpPr>
          <p:spPr>
            <a:xfrm>
              <a:off x="45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69"/>
            <p:cNvSpPr/>
            <p:nvPr/>
          </p:nvSpPr>
          <p:spPr>
            <a:xfrm>
              <a:off x="45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69"/>
            <p:cNvSpPr/>
            <p:nvPr/>
          </p:nvSpPr>
          <p:spPr>
            <a:xfrm>
              <a:off x="45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69"/>
            <p:cNvSpPr/>
            <p:nvPr/>
          </p:nvSpPr>
          <p:spPr>
            <a:xfrm>
              <a:off x="45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69"/>
            <p:cNvSpPr/>
            <p:nvPr/>
          </p:nvSpPr>
          <p:spPr>
            <a:xfrm>
              <a:off x="441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69"/>
            <p:cNvSpPr/>
            <p:nvPr/>
          </p:nvSpPr>
          <p:spPr>
            <a:xfrm>
              <a:off x="441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69"/>
            <p:cNvSpPr/>
            <p:nvPr/>
          </p:nvSpPr>
          <p:spPr>
            <a:xfrm>
              <a:off x="441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69"/>
            <p:cNvSpPr/>
            <p:nvPr/>
          </p:nvSpPr>
          <p:spPr>
            <a:xfrm>
              <a:off x="441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p69"/>
            <p:cNvSpPr/>
            <p:nvPr/>
          </p:nvSpPr>
          <p:spPr>
            <a:xfrm>
              <a:off x="4277"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69"/>
            <p:cNvSpPr/>
            <p:nvPr/>
          </p:nvSpPr>
          <p:spPr>
            <a:xfrm>
              <a:off x="4277"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69"/>
            <p:cNvSpPr/>
            <p:nvPr/>
          </p:nvSpPr>
          <p:spPr>
            <a:xfrm>
              <a:off x="4277"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69"/>
            <p:cNvSpPr/>
            <p:nvPr/>
          </p:nvSpPr>
          <p:spPr>
            <a:xfrm>
              <a:off x="4277"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69"/>
            <p:cNvSpPr/>
            <p:nvPr/>
          </p:nvSpPr>
          <p:spPr>
            <a:xfrm>
              <a:off x="41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p69"/>
            <p:cNvSpPr/>
            <p:nvPr/>
          </p:nvSpPr>
          <p:spPr>
            <a:xfrm>
              <a:off x="41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69"/>
            <p:cNvSpPr/>
            <p:nvPr/>
          </p:nvSpPr>
          <p:spPr>
            <a:xfrm>
              <a:off x="41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69"/>
            <p:cNvSpPr/>
            <p:nvPr/>
          </p:nvSpPr>
          <p:spPr>
            <a:xfrm>
              <a:off x="41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69"/>
            <p:cNvSpPr/>
            <p:nvPr/>
          </p:nvSpPr>
          <p:spPr>
            <a:xfrm>
              <a:off x="40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69"/>
            <p:cNvSpPr/>
            <p:nvPr/>
          </p:nvSpPr>
          <p:spPr>
            <a:xfrm>
              <a:off x="40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6" name="Google Shape;306;p69"/>
            <p:cNvSpPr/>
            <p:nvPr/>
          </p:nvSpPr>
          <p:spPr>
            <a:xfrm>
              <a:off x="40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69"/>
            <p:cNvSpPr/>
            <p:nvPr/>
          </p:nvSpPr>
          <p:spPr>
            <a:xfrm>
              <a:off x="40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69"/>
            <p:cNvSpPr/>
            <p:nvPr/>
          </p:nvSpPr>
          <p:spPr>
            <a:xfrm>
              <a:off x="386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69"/>
            <p:cNvSpPr/>
            <p:nvPr/>
          </p:nvSpPr>
          <p:spPr>
            <a:xfrm>
              <a:off x="386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69"/>
            <p:cNvSpPr/>
            <p:nvPr/>
          </p:nvSpPr>
          <p:spPr>
            <a:xfrm>
              <a:off x="386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69"/>
            <p:cNvSpPr/>
            <p:nvPr/>
          </p:nvSpPr>
          <p:spPr>
            <a:xfrm>
              <a:off x="386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69"/>
            <p:cNvSpPr/>
            <p:nvPr/>
          </p:nvSpPr>
          <p:spPr>
            <a:xfrm>
              <a:off x="373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69"/>
            <p:cNvSpPr/>
            <p:nvPr/>
          </p:nvSpPr>
          <p:spPr>
            <a:xfrm>
              <a:off x="373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69"/>
            <p:cNvSpPr/>
            <p:nvPr/>
          </p:nvSpPr>
          <p:spPr>
            <a:xfrm>
              <a:off x="373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69"/>
            <p:cNvSpPr/>
            <p:nvPr/>
          </p:nvSpPr>
          <p:spPr>
            <a:xfrm>
              <a:off x="373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69"/>
            <p:cNvSpPr/>
            <p:nvPr/>
          </p:nvSpPr>
          <p:spPr>
            <a:xfrm>
              <a:off x="35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69"/>
            <p:cNvSpPr/>
            <p:nvPr/>
          </p:nvSpPr>
          <p:spPr>
            <a:xfrm>
              <a:off x="35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69"/>
            <p:cNvSpPr/>
            <p:nvPr/>
          </p:nvSpPr>
          <p:spPr>
            <a:xfrm>
              <a:off x="35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69"/>
            <p:cNvSpPr/>
            <p:nvPr/>
          </p:nvSpPr>
          <p:spPr>
            <a:xfrm>
              <a:off x="35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69"/>
            <p:cNvSpPr/>
            <p:nvPr/>
          </p:nvSpPr>
          <p:spPr>
            <a:xfrm>
              <a:off x="34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69"/>
            <p:cNvSpPr/>
            <p:nvPr/>
          </p:nvSpPr>
          <p:spPr>
            <a:xfrm>
              <a:off x="34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69"/>
            <p:cNvSpPr/>
            <p:nvPr/>
          </p:nvSpPr>
          <p:spPr>
            <a:xfrm>
              <a:off x="34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69"/>
            <p:cNvSpPr/>
            <p:nvPr/>
          </p:nvSpPr>
          <p:spPr>
            <a:xfrm>
              <a:off x="34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69"/>
            <p:cNvSpPr/>
            <p:nvPr/>
          </p:nvSpPr>
          <p:spPr>
            <a:xfrm>
              <a:off x="3323"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69"/>
            <p:cNvSpPr/>
            <p:nvPr/>
          </p:nvSpPr>
          <p:spPr>
            <a:xfrm>
              <a:off x="3323"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p69"/>
            <p:cNvSpPr/>
            <p:nvPr/>
          </p:nvSpPr>
          <p:spPr>
            <a:xfrm>
              <a:off x="3323"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69"/>
            <p:cNvSpPr/>
            <p:nvPr/>
          </p:nvSpPr>
          <p:spPr>
            <a:xfrm>
              <a:off x="3323"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8" name="Google Shape;328;p69"/>
            <p:cNvSpPr/>
            <p:nvPr/>
          </p:nvSpPr>
          <p:spPr>
            <a:xfrm>
              <a:off x="31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69"/>
            <p:cNvSpPr/>
            <p:nvPr/>
          </p:nvSpPr>
          <p:spPr>
            <a:xfrm>
              <a:off x="31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p69"/>
            <p:cNvSpPr/>
            <p:nvPr/>
          </p:nvSpPr>
          <p:spPr>
            <a:xfrm>
              <a:off x="31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69"/>
            <p:cNvSpPr/>
            <p:nvPr/>
          </p:nvSpPr>
          <p:spPr>
            <a:xfrm>
              <a:off x="31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69"/>
            <p:cNvSpPr/>
            <p:nvPr/>
          </p:nvSpPr>
          <p:spPr>
            <a:xfrm>
              <a:off x="30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69"/>
            <p:cNvSpPr/>
            <p:nvPr/>
          </p:nvSpPr>
          <p:spPr>
            <a:xfrm>
              <a:off x="30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69"/>
            <p:cNvSpPr/>
            <p:nvPr/>
          </p:nvSpPr>
          <p:spPr>
            <a:xfrm>
              <a:off x="30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69"/>
            <p:cNvSpPr/>
            <p:nvPr/>
          </p:nvSpPr>
          <p:spPr>
            <a:xfrm>
              <a:off x="30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69"/>
            <p:cNvSpPr/>
            <p:nvPr/>
          </p:nvSpPr>
          <p:spPr>
            <a:xfrm>
              <a:off x="29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69"/>
            <p:cNvSpPr/>
            <p:nvPr/>
          </p:nvSpPr>
          <p:spPr>
            <a:xfrm>
              <a:off x="29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69"/>
            <p:cNvSpPr/>
            <p:nvPr/>
          </p:nvSpPr>
          <p:spPr>
            <a:xfrm>
              <a:off x="29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69"/>
            <p:cNvSpPr/>
            <p:nvPr/>
          </p:nvSpPr>
          <p:spPr>
            <a:xfrm>
              <a:off x="29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p69"/>
            <p:cNvSpPr/>
            <p:nvPr/>
          </p:nvSpPr>
          <p:spPr>
            <a:xfrm>
              <a:off x="2777" y="3085"/>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69"/>
            <p:cNvSpPr/>
            <p:nvPr/>
          </p:nvSpPr>
          <p:spPr>
            <a:xfrm>
              <a:off x="2777" y="3221"/>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p69"/>
            <p:cNvSpPr/>
            <p:nvPr/>
          </p:nvSpPr>
          <p:spPr>
            <a:xfrm>
              <a:off x="2777" y="3357"/>
              <a:ext cx="70"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69"/>
            <p:cNvSpPr/>
            <p:nvPr/>
          </p:nvSpPr>
          <p:spPr>
            <a:xfrm>
              <a:off x="2777" y="3494"/>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69"/>
            <p:cNvSpPr/>
            <p:nvPr/>
          </p:nvSpPr>
          <p:spPr>
            <a:xfrm>
              <a:off x="26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69"/>
            <p:cNvSpPr/>
            <p:nvPr/>
          </p:nvSpPr>
          <p:spPr>
            <a:xfrm>
              <a:off x="26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69"/>
            <p:cNvSpPr/>
            <p:nvPr/>
          </p:nvSpPr>
          <p:spPr>
            <a:xfrm>
              <a:off x="26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69"/>
            <p:cNvSpPr/>
            <p:nvPr/>
          </p:nvSpPr>
          <p:spPr>
            <a:xfrm>
              <a:off x="26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69"/>
            <p:cNvSpPr/>
            <p:nvPr/>
          </p:nvSpPr>
          <p:spPr>
            <a:xfrm>
              <a:off x="25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69"/>
            <p:cNvSpPr/>
            <p:nvPr/>
          </p:nvSpPr>
          <p:spPr>
            <a:xfrm>
              <a:off x="25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69"/>
            <p:cNvSpPr/>
            <p:nvPr/>
          </p:nvSpPr>
          <p:spPr>
            <a:xfrm>
              <a:off x="25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69"/>
            <p:cNvSpPr/>
            <p:nvPr/>
          </p:nvSpPr>
          <p:spPr>
            <a:xfrm>
              <a:off x="25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69"/>
            <p:cNvSpPr/>
            <p:nvPr/>
          </p:nvSpPr>
          <p:spPr>
            <a:xfrm>
              <a:off x="23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69"/>
            <p:cNvSpPr/>
            <p:nvPr/>
          </p:nvSpPr>
          <p:spPr>
            <a:xfrm>
              <a:off x="23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69"/>
            <p:cNvSpPr/>
            <p:nvPr/>
          </p:nvSpPr>
          <p:spPr>
            <a:xfrm>
              <a:off x="23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69"/>
            <p:cNvSpPr/>
            <p:nvPr/>
          </p:nvSpPr>
          <p:spPr>
            <a:xfrm>
              <a:off x="23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69"/>
            <p:cNvSpPr/>
            <p:nvPr/>
          </p:nvSpPr>
          <p:spPr>
            <a:xfrm>
              <a:off x="22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69"/>
            <p:cNvSpPr/>
            <p:nvPr/>
          </p:nvSpPr>
          <p:spPr>
            <a:xfrm>
              <a:off x="22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69"/>
            <p:cNvSpPr/>
            <p:nvPr/>
          </p:nvSpPr>
          <p:spPr>
            <a:xfrm>
              <a:off x="22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p69"/>
            <p:cNvSpPr/>
            <p:nvPr/>
          </p:nvSpPr>
          <p:spPr>
            <a:xfrm>
              <a:off x="22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69"/>
            <p:cNvSpPr/>
            <p:nvPr/>
          </p:nvSpPr>
          <p:spPr>
            <a:xfrm>
              <a:off x="20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p69"/>
            <p:cNvSpPr/>
            <p:nvPr/>
          </p:nvSpPr>
          <p:spPr>
            <a:xfrm>
              <a:off x="20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p69"/>
            <p:cNvSpPr/>
            <p:nvPr/>
          </p:nvSpPr>
          <p:spPr>
            <a:xfrm>
              <a:off x="20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69"/>
            <p:cNvSpPr/>
            <p:nvPr/>
          </p:nvSpPr>
          <p:spPr>
            <a:xfrm>
              <a:off x="20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p69"/>
            <p:cNvSpPr/>
            <p:nvPr/>
          </p:nvSpPr>
          <p:spPr>
            <a:xfrm>
              <a:off x="19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69"/>
            <p:cNvSpPr/>
            <p:nvPr/>
          </p:nvSpPr>
          <p:spPr>
            <a:xfrm>
              <a:off x="19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p69"/>
            <p:cNvSpPr/>
            <p:nvPr/>
          </p:nvSpPr>
          <p:spPr>
            <a:xfrm>
              <a:off x="19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69"/>
            <p:cNvSpPr/>
            <p:nvPr/>
          </p:nvSpPr>
          <p:spPr>
            <a:xfrm>
              <a:off x="19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69"/>
            <p:cNvSpPr/>
            <p:nvPr/>
          </p:nvSpPr>
          <p:spPr>
            <a:xfrm>
              <a:off x="182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69"/>
            <p:cNvSpPr/>
            <p:nvPr/>
          </p:nvSpPr>
          <p:spPr>
            <a:xfrm>
              <a:off x="182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69"/>
            <p:cNvSpPr/>
            <p:nvPr/>
          </p:nvSpPr>
          <p:spPr>
            <a:xfrm>
              <a:off x="182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p69"/>
            <p:cNvSpPr/>
            <p:nvPr/>
          </p:nvSpPr>
          <p:spPr>
            <a:xfrm>
              <a:off x="182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p69"/>
            <p:cNvSpPr/>
            <p:nvPr/>
          </p:nvSpPr>
          <p:spPr>
            <a:xfrm>
              <a:off x="168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69"/>
            <p:cNvSpPr/>
            <p:nvPr/>
          </p:nvSpPr>
          <p:spPr>
            <a:xfrm>
              <a:off x="168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p69"/>
            <p:cNvSpPr/>
            <p:nvPr/>
          </p:nvSpPr>
          <p:spPr>
            <a:xfrm>
              <a:off x="168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69"/>
            <p:cNvSpPr/>
            <p:nvPr/>
          </p:nvSpPr>
          <p:spPr>
            <a:xfrm>
              <a:off x="168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p69"/>
            <p:cNvSpPr/>
            <p:nvPr/>
          </p:nvSpPr>
          <p:spPr>
            <a:xfrm>
              <a:off x="1551"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p69"/>
            <p:cNvSpPr/>
            <p:nvPr/>
          </p:nvSpPr>
          <p:spPr>
            <a:xfrm>
              <a:off x="1551"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8" name="Google Shape;378;p69"/>
            <p:cNvSpPr/>
            <p:nvPr/>
          </p:nvSpPr>
          <p:spPr>
            <a:xfrm>
              <a:off x="1551"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9" name="Google Shape;379;p69"/>
            <p:cNvSpPr/>
            <p:nvPr/>
          </p:nvSpPr>
          <p:spPr>
            <a:xfrm>
              <a:off x="1551"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0" name="Google Shape;380;p69"/>
            <p:cNvSpPr/>
            <p:nvPr/>
          </p:nvSpPr>
          <p:spPr>
            <a:xfrm>
              <a:off x="14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p69"/>
            <p:cNvSpPr/>
            <p:nvPr/>
          </p:nvSpPr>
          <p:spPr>
            <a:xfrm>
              <a:off x="14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p69"/>
            <p:cNvSpPr/>
            <p:nvPr/>
          </p:nvSpPr>
          <p:spPr>
            <a:xfrm>
              <a:off x="14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p69"/>
            <p:cNvSpPr/>
            <p:nvPr/>
          </p:nvSpPr>
          <p:spPr>
            <a:xfrm>
              <a:off x="14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4" name="Google Shape;384;p69"/>
            <p:cNvSpPr/>
            <p:nvPr/>
          </p:nvSpPr>
          <p:spPr>
            <a:xfrm>
              <a:off x="1278"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69"/>
            <p:cNvSpPr/>
            <p:nvPr/>
          </p:nvSpPr>
          <p:spPr>
            <a:xfrm>
              <a:off x="1278"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69"/>
            <p:cNvSpPr/>
            <p:nvPr/>
          </p:nvSpPr>
          <p:spPr>
            <a:xfrm>
              <a:off x="1278"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69"/>
            <p:cNvSpPr/>
            <p:nvPr/>
          </p:nvSpPr>
          <p:spPr>
            <a:xfrm>
              <a:off x="1278"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p69"/>
            <p:cNvSpPr/>
            <p:nvPr/>
          </p:nvSpPr>
          <p:spPr>
            <a:xfrm>
              <a:off x="114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69"/>
            <p:cNvSpPr/>
            <p:nvPr/>
          </p:nvSpPr>
          <p:spPr>
            <a:xfrm>
              <a:off x="114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p69"/>
            <p:cNvSpPr/>
            <p:nvPr/>
          </p:nvSpPr>
          <p:spPr>
            <a:xfrm>
              <a:off x="114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p69"/>
            <p:cNvSpPr/>
            <p:nvPr/>
          </p:nvSpPr>
          <p:spPr>
            <a:xfrm>
              <a:off x="114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p69"/>
            <p:cNvSpPr/>
            <p:nvPr/>
          </p:nvSpPr>
          <p:spPr>
            <a:xfrm>
              <a:off x="1005"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69"/>
            <p:cNvSpPr/>
            <p:nvPr/>
          </p:nvSpPr>
          <p:spPr>
            <a:xfrm>
              <a:off x="1005"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p69"/>
            <p:cNvSpPr/>
            <p:nvPr/>
          </p:nvSpPr>
          <p:spPr>
            <a:xfrm>
              <a:off x="1005"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p69"/>
            <p:cNvSpPr/>
            <p:nvPr/>
          </p:nvSpPr>
          <p:spPr>
            <a:xfrm>
              <a:off x="1005"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69"/>
            <p:cNvSpPr/>
            <p:nvPr/>
          </p:nvSpPr>
          <p:spPr>
            <a:xfrm>
              <a:off x="8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69"/>
            <p:cNvSpPr/>
            <p:nvPr/>
          </p:nvSpPr>
          <p:spPr>
            <a:xfrm>
              <a:off x="8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69"/>
            <p:cNvSpPr/>
            <p:nvPr/>
          </p:nvSpPr>
          <p:spPr>
            <a:xfrm>
              <a:off x="8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p69"/>
            <p:cNvSpPr/>
            <p:nvPr/>
          </p:nvSpPr>
          <p:spPr>
            <a:xfrm>
              <a:off x="8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p69"/>
            <p:cNvSpPr/>
            <p:nvPr/>
          </p:nvSpPr>
          <p:spPr>
            <a:xfrm>
              <a:off x="7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p69"/>
            <p:cNvSpPr/>
            <p:nvPr/>
          </p:nvSpPr>
          <p:spPr>
            <a:xfrm>
              <a:off x="7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2" name="Google Shape;402;p69"/>
            <p:cNvSpPr/>
            <p:nvPr/>
          </p:nvSpPr>
          <p:spPr>
            <a:xfrm>
              <a:off x="7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3" name="Google Shape;403;p69"/>
            <p:cNvSpPr/>
            <p:nvPr/>
          </p:nvSpPr>
          <p:spPr>
            <a:xfrm>
              <a:off x="7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04" name="Shape 404"/>
        <p:cNvGrpSpPr/>
        <p:nvPr/>
      </p:nvGrpSpPr>
      <p:grpSpPr>
        <a:xfrm>
          <a:off x="0" y="0"/>
          <a:ext cx="0" cy="0"/>
          <a:chOff x="0" y="0"/>
          <a:chExt cx="0" cy="0"/>
        </a:xfrm>
      </p:grpSpPr>
      <p:sp>
        <p:nvSpPr>
          <p:cNvPr id="405" name="Google Shape;405;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6" name="Google Shape;406;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7" name="Google Shape;407;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 June 2009</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8" name="Shape 408"/>
        <p:cNvGrpSpPr/>
        <p:nvPr/>
      </p:nvGrpSpPr>
      <p:grpSpPr>
        <a:xfrm>
          <a:off x="0" y="0"/>
          <a:ext cx="0" cy="0"/>
          <a:chOff x="0" y="0"/>
          <a:chExt cx="0" cy="0"/>
        </a:xfrm>
      </p:grpSpPr>
      <p:sp>
        <p:nvSpPr>
          <p:cNvPr id="409" name="Google Shape;409;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1" name="Google Shape;411;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2" name="Google Shape;412;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4" name="Shape 414"/>
        <p:cNvGrpSpPr/>
        <p:nvPr/>
      </p:nvGrpSpPr>
      <p:grpSpPr>
        <a:xfrm>
          <a:off x="0" y="0"/>
          <a:ext cx="0" cy="0"/>
          <a:chOff x="0" y="0"/>
          <a:chExt cx="0" cy="0"/>
        </a:xfrm>
      </p:grpSpPr>
      <p:sp>
        <p:nvSpPr>
          <p:cNvPr id="415" name="Google Shape;415;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7" name="Google Shape;417;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18" name="Google Shape;418;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9" name="Google Shape;419;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0" name="Google Shape;420;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1" name="Google Shape;421;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2" name="Google Shape;422;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3" name="Shape 423"/>
        <p:cNvGrpSpPr/>
        <p:nvPr/>
      </p:nvGrpSpPr>
      <p:grpSpPr>
        <a:xfrm>
          <a:off x="0" y="0"/>
          <a:ext cx="0" cy="0"/>
          <a:chOff x="0" y="0"/>
          <a:chExt cx="0" cy="0"/>
        </a:xfrm>
      </p:grpSpPr>
      <p:sp>
        <p:nvSpPr>
          <p:cNvPr id="424" name="Google Shape;424;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5" name="Google Shape;425;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6" name="Google Shape;426;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8" name="Shape 428"/>
        <p:cNvGrpSpPr/>
        <p:nvPr/>
      </p:nvGrpSpPr>
      <p:grpSpPr>
        <a:xfrm>
          <a:off x="0" y="0"/>
          <a:ext cx="0" cy="0"/>
          <a:chOff x="0" y="0"/>
          <a:chExt cx="0" cy="0"/>
        </a:xfrm>
      </p:grpSpPr>
      <p:sp>
        <p:nvSpPr>
          <p:cNvPr id="429" name="Google Shape;429;p7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0" name="Google Shape;430;p7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1" name="Google Shape;431;p7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2" name="Google Shape;432;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5" name="Shape 435"/>
        <p:cNvGrpSpPr/>
        <p:nvPr/>
      </p:nvGrpSpPr>
      <p:grpSpPr>
        <a:xfrm>
          <a:off x="0" y="0"/>
          <a:ext cx="0" cy="0"/>
          <a:chOff x="0" y="0"/>
          <a:chExt cx="0" cy="0"/>
        </a:xfrm>
      </p:grpSpPr>
      <p:sp>
        <p:nvSpPr>
          <p:cNvPr id="436" name="Google Shape;436;p7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75"/>
          <p:cNvSpPr/>
          <p:nvPr>
            <p:ph idx="2" type="pic"/>
          </p:nvPr>
        </p:nvSpPr>
        <p:spPr>
          <a:xfrm>
            <a:off x="1792288" y="612775"/>
            <a:ext cx="5486400" cy="4114800"/>
          </a:xfrm>
          <a:prstGeom prst="rect">
            <a:avLst/>
          </a:prstGeom>
          <a:noFill/>
          <a:ln>
            <a:noFill/>
          </a:ln>
        </p:spPr>
      </p:sp>
      <p:sp>
        <p:nvSpPr>
          <p:cNvPr id="438" name="Google Shape;438;p7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9" name="Google Shape;439;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0" name="Google Shape;440;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1" name="Google Shape;441;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9.jpg"/><Relationship Id="rId5" Type="http://schemas.openxmlformats.org/officeDocument/2006/relationships/image" Target="../media/image22.jpg"/><Relationship Id="rId6"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000"/>
              <a:buFont typeface="Trebuchet MS"/>
              <a:buNone/>
            </a:pPr>
            <a:r>
              <a:rPr lang="en-US"/>
              <a:t>Adaptive Planning &amp; Tracking </a:t>
            </a:r>
            <a:endParaRPr/>
          </a:p>
        </p:txBody>
      </p:sp>
      <p:sp>
        <p:nvSpPr>
          <p:cNvPr id="460" name="Google Shape;460;p1"/>
          <p:cNvSpPr txBox="1"/>
          <p:nvPr>
            <p:ph idx="1" type="subTitle"/>
          </p:nvPr>
        </p:nvSpPr>
        <p:spPr>
          <a:xfrm>
            <a:off x="533400" y="32004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800"/>
              <a:buNone/>
            </a:pPr>
            <a:r>
              <a:t/>
            </a:r>
            <a:endParaRPr/>
          </a:p>
        </p:txBody>
      </p:sp>
      <p:sp>
        <p:nvSpPr>
          <p:cNvPr id="461" name="Google Shape;461;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3560ca6afda_0_12"/>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rebuchet MS"/>
              <a:buNone/>
            </a:pPr>
            <a:r>
              <a:rPr b="1" lang="en-US" sz="3200"/>
              <a:t>Group discussion:</a:t>
            </a:r>
            <a:endParaRPr i="1" sz="3600">
              <a:solidFill>
                <a:srgbClr val="00B0F0"/>
              </a:solidFill>
            </a:endParaRPr>
          </a:p>
        </p:txBody>
      </p:sp>
      <p:sp>
        <p:nvSpPr>
          <p:cNvPr id="568" name="Google Shape;568;g3560ca6afda_0_12"/>
          <p:cNvSpPr txBox="1"/>
          <p:nvPr>
            <p:ph idx="1" type="body"/>
          </p:nvPr>
        </p:nvSpPr>
        <p:spPr>
          <a:xfrm>
            <a:off x="457200" y="1295400"/>
            <a:ext cx="8229600" cy="4830900"/>
          </a:xfrm>
          <a:prstGeom prst="rect">
            <a:avLst/>
          </a:prstGeom>
          <a:noFill/>
          <a:ln>
            <a:noFill/>
          </a:ln>
        </p:spPr>
        <p:txBody>
          <a:bodyPr anchorCtr="0" anchor="t" bIns="45700" lIns="91425" spcFirstLastPara="1" rIns="91425" wrap="square" tIns="45700">
            <a:normAutofit/>
          </a:bodyPr>
          <a:lstStyle/>
          <a:p>
            <a:pPr indent="-215900" lvl="0" marL="342900" rtl="0" algn="l">
              <a:lnSpc>
                <a:spcPct val="100000"/>
              </a:lnSpc>
              <a:spcBef>
                <a:spcPts val="0"/>
              </a:spcBef>
              <a:spcAft>
                <a:spcPts val="0"/>
              </a:spcAft>
              <a:buClr>
                <a:schemeClr val="dk1"/>
              </a:buClr>
              <a:buSzPts val="2000"/>
              <a:buNone/>
            </a:pPr>
            <a:r>
              <a:rPr lang="en-US" sz="1500"/>
              <a:t>Dành cho: Học viên PMA</a:t>
            </a:r>
            <a:endParaRPr sz="1500"/>
          </a:p>
          <a:p>
            <a:pPr indent="-215900" lvl="0" marL="342900" rtl="0" algn="l">
              <a:lnSpc>
                <a:spcPct val="100000"/>
              </a:lnSpc>
              <a:spcBef>
                <a:spcPts val="0"/>
              </a:spcBef>
              <a:spcAft>
                <a:spcPts val="0"/>
              </a:spcAft>
              <a:buClr>
                <a:schemeClr val="dk1"/>
              </a:buClr>
              <a:buSzPts val="2000"/>
              <a:buNone/>
            </a:pPr>
            <a:r>
              <a:rPr lang="en-US" sz="1500"/>
              <a:t>Người có nhu cầu: Muốn thi chứng chỉ PMP</a:t>
            </a:r>
            <a:endParaRPr sz="1500"/>
          </a:p>
          <a:p>
            <a:pPr indent="-215900" lvl="0" marL="342900" rtl="0" algn="l">
              <a:lnSpc>
                <a:spcPct val="100000"/>
              </a:lnSpc>
              <a:spcBef>
                <a:spcPts val="0"/>
              </a:spcBef>
              <a:spcAft>
                <a:spcPts val="0"/>
              </a:spcAft>
              <a:buClr>
                <a:schemeClr val="dk1"/>
              </a:buClr>
              <a:buSzPts val="2000"/>
              <a:buNone/>
            </a:pPr>
            <a:r>
              <a:rPr lang="en-US" sz="1500"/>
              <a:t>APP PMP Success là ứng dụng giúp học viên đạt điểm chứng chỉ cao</a:t>
            </a:r>
            <a:endParaRPr sz="1500"/>
          </a:p>
          <a:p>
            <a:pPr indent="-215900" lvl="0" marL="342900" rtl="0" algn="l">
              <a:lnSpc>
                <a:spcPct val="100000"/>
              </a:lnSpc>
              <a:spcBef>
                <a:spcPts val="0"/>
              </a:spcBef>
              <a:spcAft>
                <a:spcPts val="0"/>
              </a:spcAft>
              <a:buClr>
                <a:schemeClr val="dk1"/>
              </a:buClr>
              <a:buSzPts val="2000"/>
              <a:buNone/>
            </a:pPr>
            <a:r>
              <a:rPr lang="en-US" sz="1500"/>
              <a:t>Không giống như LMS sản phẩm có sự gần gũi dễ dùng hơn</a:t>
            </a:r>
            <a:endParaRPr sz="1500"/>
          </a:p>
          <a:p>
            <a:pPr indent="-215900" lvl="0" marL="342900" rtl="0" algn="l">
              <a:lnSpc>
                <a:spcPct val="100000"/>
              </a:lnSpc>
              <a:spcBef>
                <a:spcPts val="0"/>
              </a:spcBef>
              <a:spcAft>
                <a:spcPts val="0"/>
              </a:spcAft>
              <a:buClr>
                <a:schemeClr val="dk1"/>
              </a:buClr>
              <a:buSzPts val="2000"/>
              <a:buNone/>
            </a:pPr>
            <a:r>
              <a:t/>
            </a:r>
            <a:endParaRPr sz="1500"/>
          </a:p>
          <a:p>
            <a:pPr indent="-215900" lvl="0" marL="342900" rtl="0" algn="l">
              <a:spcBef>
                <a:spcPts val="0"/>
              </a:spcBef>
              <a:spcAft>
                <a:spcPts val="0"/>
              </a:spcAft>
              <a:buClr>
                <a:schemeClr val="dk1"/>
              </a:buClr>
              <a:buSzPts val="2000"/>
              <a:buNone/>
            </a:pPr>
            <a:r>
              <a:rPr lang="en-US" sz="1500"/>
              <a:t>Dành cho: khách hàng cá nhân</a:t>
            </a:r>
            <a:endParaRPr sz="1500"/>
          </a:p>
          <a:p>
            <a:pPr indent="-215900" lvl="0" marL="342900" rtl="0" algn="l">
              <a:spcBef>
                <a:spcPts val="0"/>
              </a:spcBef>
              <a:spcAft>
                <a:spcPts val="0"/>
              </a:spcAft>
              <a:buClr>
                <a:schemeClr val="dk1"/>
              </a:buClr>
              <a:buSzPts val="2000"/>
              <a:buNone/>
            </a:pPr>
            <a:r>
              <a:rPr lang="en-US" sz="1500"/>
              <a:t>Người có nhu cầu: Muốn thi chứng chỉ PMP</a:t>
            </a:r>
            <a:endParaRPr sz="1500"/>
          </a:p>
          <a:p>
            <a:pPr indent="-215900" lvl="0" marL="342900" rtl="0" algn="l">
              <a:spcBef>
                <a:spcPts val="0"/>
              </a:spcBef>
              <a:spcAft>
                <a:spcPts val="0"/>
              </a:spcAft>
              <a:buClr>
                <a:schemeClr val="dk1"/>
              </a:buClr>
              <a:buSzPts val="2000"/>
              <a:buNone/>
            </a:pPr>
            <a:r>
              <a:rPr lang="en-US" sz="1500"/>
              <a:t>APP PMP Success là ứng dụng giúp học viên đạt điểm chứng chỉ cao</a:t>
            </a:r>
            <a:endParaRPr sz="1500"/>
          </a:p>
          <a:p>
            <a:pPr indent="-215900" lvl="0" marL="342900" rtl="0" algn="l">
              <a:spcBef>
                <a:spcPts val="0"/>
              </a:spcBef>
              <a:spcAft>
                <a:spcPts val="0"/>
              </a:spcAft>
              <a:buClr>
                <a:schemeClr val="dk1"/>
              </a:buClr>
              <a:buSzPts val="2000"/>
              <a:buNone/>
            </a:pPr>
            <a:r>
              <a:rPr lang="en-US" sz="1500"/>
              <a:t>Không giống như LMS sản phẩm có sự gần gũi dễ dùng hơn</a:t>
            </a:r>
            <a:endParaRPr sz="1500"/>
          </a:p>
          <a:p>
            <a:pPr indent="-215900" lvl="0" marL="342900" rtl="0" algn="l">
              <a:spcBef>
                <a:spcPts val="0"/>
              </a:spcBef>
              <a:spcAft>
                <a:spcPts val="0"/>
              </a:spcAft>
              <a:buClr>
                <a:schemeClr val="dk1"/>
              </a:buClr>
              <a:buSzPts val="2000"/>
              <a:buNone/>
            </a:pPr>
            <a:r>
              <a:t/>
            </a:r>
            <a:endParaRPr sz="1500"/>
          </a:p>
          <a:p>
            <a:pPr indent="-215900" lvl="0" marL="342900" rtl="0" algn="l">
              <a:spcBef>
                <a:spcPts val="0"/>
              </a:spcBef>
              <a:spcAft>
                <a:spcPts val="0"/>
              </a:spcAft>
              <a:buClr>
                <a:schemeClr val="dk1"/>
              </a:buClr>
              <a:buSzPts val="2000"/>
              <a:buNone/>
            </a:pPr>
            <a:r>
              <a:t/>
            </a:r>
            <a:endParaRPr sz="1500"/>
          </a:p>
          <a:p>
            <a:pPr indent="-215900" lvl="0" marL="342900" rtl="0" algn="l">
              <a:lnSpc>
                <a:spcPct val="100000"/>
              </a:lnSpc>
              <a:spcBef>
                <a:spcPts val="0"/>
              </a:spcBef>
              <a:spcAft>
                <a:spcPts val="0"/>
              </a:spcAft>
              <a:buClr>
                <a:schemeClr val="dk1"/>
              </a:buClr>
              <a:buSzPts val="2000"/>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2e164734e13_0_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latin typeface="Arial"/>
                <a:ea typeface="Arial"/>
                <a:cs typeface="Arial"/>
                <a:sym typeface="Arial"/>
              </a:rPr>
              <a:t>Group discussion </a:t>
            </a:r>
            <a:endParaRPr>
              <a:latin typeface="Arial"/>
              <a:ea typeface="Arial"/>
              <a:cs typeface="Arial"/>
              <a:sym typeface="Arial"/>
            </a:endParaRPr>
          </a:p>
        </p:txBody>
      </p:sp>
      <p:sp>
        <p:nvSpPr>
          <p:cNvPr id="574" name="Google Shape;574;g2e164734e13_0_0"/>
          <p:cNvSpPr txBox="1"/>
          <p:nvPr>
            <p:ph idx="1" type="body"/>
          </p:nvPr>
        </p:nvSpPr>
        <p:spPr>
          <a:xfrm>
            <a:off x="457200" y="1295400"/>
            <a:ext cx="4114800" cy="4830900"/>
          </a:xfrm>
          <a:prstGeom prst="rect">
            <a:avLst/>
          </a:prstGeom>
          <a:noFill/>
          <a:ln>
            <a:noFill/>
          </a:ln>
        </p:spPr>
        <p:txBody>
          <a:bodyPr anchorCtr="0" anchor="t" bIns="45700" lIns="91425" spcFirstLastPara="1" rIns="91425" wrap="square" tIns="45700">
            <a:normAutofit/>
          </a:bodyPr>
          <a:lstStyle/>
          <a:p>
            <a:pPr indent="-317500" lvl="0" marL="342900" rtl="0" algn="l">
              <a:lnSpc>
                <a:spcPct val="100000"/>
              </a:lnSpc>
              <a:spcBef>
                <a:spcPts val="0"/>
              </a:spcBef>
              <a:spcAft>
                <a:spcPts val="0"/>
              </a:spcAft>
              <a:buClr>
                <a:schemeClr val="dk1"/>
              </a:buClr>
              <a:buSzPts val="1400"/>
              <a:buChar char="•"/>
            </a:pPr>
            <a:r>
              <a:rPr lang="en-US" sz="1400">
                <a:latin typeface="Arial"/>
                <a:ea typeface="Arial"/>
                <a:cs typeface="Arial"/>
                <a:sym typeface="Arial"/>
              </a:rPr>
              <a:t>Nội dung nào mới biết? </a:t>
            </a:r>
            <a:endParaRPr sz="14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400">
                <a:latin typeface="Arial"/>
                <a:ea typeface="Arial"/>
                <a:cs typeface="Arial"/>
                <a:sym typeface="Arial"/>
              </a:rPr>
              <a:t>Velocity</a:t>
            </a:r>
            <a:endParaRPr sz="14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400">
                <a:latin typeface="Arial"/>
                <a:ea typeface="Arial"/>
                <a:cs typeface="Arial"/>
                <a:sym typeface="Arial"/>
              </a:rPr>
              <a:t>Dãy số Fibonacci</a:t>
            </a:r>
            <a:endParaRPr sz="14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400">
              <a:latin typeface="Arial"/>
              <a:ea typeface="Arial"/>
              <a:cs typeface="Arial"/>
              <a:sym typeface="Arial"/>
            </a:endParaRPr>
          </a:p>
          <a:p>
            <a:pPr indent="-317500" lvl="0" marL="342900" rtl="0" algn="l">
              <a:lnSpc>
                <a:spcPct val="100000"/>
              </a:lnSpc>
              <a:spcBef>
                <a:spcPts val="360"/>
              </a:spcBef>
              <a:spcAft>
                <a:spcPts val="0"/>
              </a:spcAft>
              <a:buClr>
                <a:schemeClr val="dk1"/>
              </a:buClr>
              <a:buSzPts val="1400"/>
              <a:buChar char="•"/>
            </a:pPr>
            <a:r>
              <a:rPr lang="en-US" sz="1400">
                <a:latin typeface="Arial"/>
                <a:ea typeface="Arial"/>
                <a:cs typeface="Arial"/>
                <a:sym typeface="Arial"/>
              </a:rPr>
              <a:t>Nội dung nào cảm thấy thú vị? </a:t>
            </a:r>
            <a:endParaRPr sz="14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400">
                <a:latin typeface="Arial"/>
                <a:ea typeface="Arial"/>
                <a:cs typeface="Arial"/>
                <a:sym typeface="Arial"/>
              </a:rPr>
              <a:t>Dãy số Fibonacci cho thảo luận</a:t>
            </a:r>
            <a:endParaRPr sz="1400">
              <a:latin typeface="Arial"/>
              <a:ea typeface="Arial"/>
              <a:cs typeface="Arial"/>
              <a:sym typeface="Arial"/>
            </a:endParaRPr>
          </a:p>
          <a:p>
            <a:pPr indent="-228600" lvl="0" marL="342900" rtl="0" algn="l">
              <a:spcBef>
                <a:spcPts val="360"/>
              </a:spcBef>
              <a:spcAft>
                <a:spcPts val="0"/>
              </a:spcAft>
              <a:buClr>
                <a:schemeClr val="dk1"/>
              </a:buClr>
              <a:buSzPts val="1800"/>
              <a:buNone/>
            </a:pPr>
            <a:r>
              <a:rPr lang="en-US" sz="1400">
                <a:latin typeface="Arial"/>
                <a:ea typeface="Arial"/>
                <a:cs typeface="Arial"/>
                <a:sym typeface="Arial"/>
              </a:rPr>
              <a:t>Burn Down Chart</a:t>
            </a:r>
            <a:endParaRPr sz="14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4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400">
              <a:latin typeface="Arial"/>
              <a:ea typeface="Arial"/>
              <a:cs typeface="Arial"/>
              <a:sym typeface="Arial"/>
            </a:endParaRPr>
          </a:p>
          <a:p>
            <a:pPr indent="-317500" lvl="0" marL="342900" rtl="0" algn="l">
              <a:lnSpc>
                <a:spcPct val="100000"/>
              </a:lnSpc>
              <a:spcBef>
                <a:spcPts val="360"/>
              </a:spcBef>
              <a:spcAft>
                <a:spcPts val="0"/>
              </a:spcAft>
              <a:buClr>
                <a:schemeClr val="dk1"/>
              </a:buClr>
              <a:buSzPts val="1400"/>
              <a:buChar char="•"/>
            </a:pPr>
            <a:r>
              <a:rPr lang="en-US" sz="1400">
                <a:latin typeface="Arial"/>
                <a:ea typeface="Arial"/>
                <a:cs typeface="Arial"/>
                <a:sym typeface="Arial"/>
              </a:rPr>
              <a:t>Nội dung nào sẽ áp dụng vào công việc? </a:t>
            </a:r>
            <a:endParaRPr sz="1400">
              <a:latin typeface="Arial"/>
              <a:ea typeface="Arial"/>
              <a:cs typeface="Arial"/>
              <a:sym typeface="Arial"/>
            </a:endParaRPr>
          </a:p>
          <a:p>
            <a:pPr indent="-228600" lvl="0" marL="342900" rtl="0" algn="l">
              <a:spcBef>
                <a:spcPts val="360"/>
              </a:spcBef>
              <a:spcAft>
                <a:spcPts val="0"/>
              </a:spcAft>
              <a:buNone/>
            </a:pPr>
            <a:r>
              <a:rPr lang="en-US" sz="1400">
                <a:latin typeface="Arial"/>
                <a:ea typeface="Arial"/>
                <a:cs typeface="Arial"/>
                <a:sym typeface="Arial"/>
              </a:rPr>
              <a:t>Dãy số Fibonacci cho thảo luận</a:t>
            </a:r>
            <a:endParaRPr sz="1400">
              <a:latin typeface="Arial"/>
              <a:ea typeface="Arial"/>
              <a:cs typeface="Arial"/>
              <a:sym typeface="Arial"/>
            </a:endParaRPr>
          </a:p>
          <a:p>
            <a:pPr indent="-228600" lvl="0" marL="342900" rtl="0" algn="l">
              <a:spcBef>
                <a:spcPts val="360"/>
              </a:spcBef>
              <a:spcAft>
                <a:spcPts val="0"/>
              </a:spcAft>
              <a:buNone/>
            </a:pPr>
            <a:r>
              <a:rPr lang="en-US" sz="1400">
                <a:latin typeface="Arial"/>
                <a:ea typeface="Arial"/>
                <a:cs typeface="Arial"/>
                <a:sym typeface="Arial"/>
              </a:rPr>
              <a:t>Burn Down Chart</a:t>
            </a:r>
            <a:endParaRPr sz="1400">
              <a:latin typeface="Arial"/>
              <a:ea typeface="Arial"/>
              <a:cs typeface="Arial"/>
              <a:sym typeface="Arial"/>
            </a:endParaRPr>
          </a:p>
        </p:txBody>
      </p:sp>
      <p:sp>
        <p:nvSpPr>
          <p:cNvPr id="575" name="Google Shape;575;g2e164734e13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576" name="Google Shape;576;g2e164734e13_0_0"/>
          <p:cNvPicPr preferRelativeResize="0"/>
          <p:nvPr/>
        </p:nvPicPr>
        <p:blipFill rotWithShape="1">
          <a:blip r:embed="rId3">
            <a:alphaModFix/>
          </a:blip>
          <a:srcRect b="0" l="0" r="0" t="0"/>
          <a:stretch/>
        </p:blipFill>
        <p:spPr>
          <a:xfrm>
            <a:off x="4572000" y="1577250"/>
            <a:ext cx="4267201" cy="4267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graphicFrame>
        <p:nvGraphicFramePr>
          <p:cNvPr id="468" name="Google Shape;468;p3"/>
          <p:cNvGraphicFramePr/>
          <p:nvPr/>
        </p:nvGraphicFramePr>
        <p:xfrm>
          <a:off x="457200" y="1295400"/>
          <a:ext cx="3000000" cy="3000000"/>
        </p:xfrm>
        <a:graphic>
          <a:graphicData uri="http://schemas.openxmlformats.org/drawingml/2006/table">
            <a:tbl>
              <a:tblPr bandRow="1" firstRow="1">
                <a:noFill/>
                <a:tableStyleId>{A6B94B59-000A-461B-A415-E769A4758B81}</a:tableStyleId>
              </a:tblPr>
              <a:tblGrid>
                <a:gridCol w="1524000"/>
                <a:gridCol w="3200400"/>
                <a:gridCol w="3505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Lên kế hoạch truyền thống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Lên kế hoạch linh hoạt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Thay đổi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Tiếp cận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Quy trình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Giấy tờ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Hoạt động sản xuất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69" name="Google Shape;46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
        <p:nvSpPr>
          <p:cNvPr id="470" name="Google Shape;470;p3"/>
          <p:cNvSpPr/>
          <p:nvPr/>
        </p:nvSpPr>
        <p:spPr>
          <a:xfrm>
            <a:off x="5181600" y="1682125"/>
            <a:ext cx="3147300" cy="3384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Khám phá và chào đón thay đổi </a:t>
            </a:r>
            <a:endParaRPr b="0" i="0" sz="1400" u="none" cap="none" strike="noStrike">
              <a:solidFill>
                <a:srgbClr val="000000"/>
              </a:solidFill>
              <a:latin typeface="Arial"/>
              <a:ea typeface="Arial"/>
              <a:cs typeface="Arial"/>
              <a:sym typeface="Arial"/>
            </a:endParaRPr>
          </a:p>
        </p:txBody>
      </p:sp>
      <p:sp>
        <p:nvSpPr>
          <p:cNvPr id="471" name="Google Shape;471;p3"/>
          <p:cNvSpPr/>
          <p:nvPr/>
        </p:nvSpPr>
        <p:spPr>
          <a:xfrm>
            <a:off x="5388675" y="3258300"/>
            <a:ext cx="4148700" cy="3651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Calibri"/>
                <a:ea typeface="Calibri"/>
                <a:cs typeface="Calibri"/>
                <a:sym typeface="Calibri"/>
              </a:rPr>
              <a:t>Các hoạt động diễn ra lặp đi lặp lại (iterative)  ở nhiều mức </a:t>
            </a:r>
            <a:endParaRPr b="0" i="0" sz="1100" u="none" cap="none" strike="noStrike">
              <a:solidFill>
                <a:srgbClr val="000000"/>
              </a:solidFill>
              <a:latin typeface="Arial"/>
              <a:ea typeface="Arial"/>
              <a:cs typeface="Arial"/>
              <a:sym typeface="Arial"/>
            </a:endParaRPr>
          </a:p>
        </p:txBody>
      </p:sp>
      <p:sp>
        <p:nvSpPr>
          <p:cNvPr id="472" name="Google Shape;472;p3"/>
          <p:cNvSpPr/>
          <p:nvPr/>
        </p:nvSpPr>
        <p:spPr>
          <a:xfrm>
            <a:off x="5265650" y="2831610"/>
            <a:ext cx="2805300" cy="3387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Các tạo tác thô sơ và đơn giản </a:t>
            </a:r>
            <a:endParaRPr b="0" i="0" sz="1400" u="none" cap="none" strike="noStrike">
              <a:solidFill>
                <a:srgbClr val="000000"/>
              </a:solidFill>
              <a:latin typeface="Arial"/>
              <a:ea typeface="Arial"/>
              <a:cs typeface="Arial"/>
              <a:sym typeface="Arial"/>
            </a:endParaRPr>
          </a:p>
        </p:txBody>
      </p:sp>
      <p:sp>
        <p:nvSpPr>
          <p:cNvPr id="473" name="Google Shape;473;p3"/>
          <p:cNvSpPr/>
          <p:nvPr/>
        </p:nvSpPr>
        <p:spPr>
          <a:xfrm>
            <a:off x="5265650" y="2456982"/>
            <a:ext cx="3779100" cy="2865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Calibri"/>
                <a:ea typeface="Calibri"/>
                <a:cs typeface="Calibri"/>
                <a:sym typeface="Calibri"/>
              </a:rPr>
              <a:t>Chốt thời gian và nguồn lực, rồi đưa là phạm vi công việc </a:t>
            </a:r>
            <a:endParaRPr b="0" i="0" sz="1000" u="none" cap="none" strike="noStrike">
              <a:solidFill>
                <a:srgbClr val="000000"/>
              </a:solidFill>
              <a:latin typeface="Arial"/>
              <a:ea typeface="Arial"/>
              <a:cs typeface="Arial"/>
              <a:sym typeface="Arial"/>
            </a:endParaRPr>
          </a:p>
        </p:txBody>
      </p:sp>
      <p:sp>
        <p:nvSpPr>
          <p:cNvPr id="474" name="Google Shape;474;p3"/>
          <p:cNvSpPr/>
          <p:nvPr/>
        </p:nvSpPr>
        <p:spPr>
          <a:xfrm>
            <a:off x="5181600" y="2069394"/>
            <a:ext cx="4267200" cy="3387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Lên kế hoạch vừa đủ, và vừa làm vừa điều chỉnh</a:t>
            </a:r>
            <a:endParaRPr b="0" i="0" sz="1600" u="none" cap="none" strike="noStrike">
              <a:solidFill>
                <a:schemeClr val="dk1"/>
              </a:solidFill>
              <a:latin typeface="Calibri"/>
              <a:ea typeface="Calibri"/>
              <a:cs typeface="Calibri"/>
              <a:sym typeface="Calibri"/>
            </a:endParaRPr>
          </a:p>
        </p:txBody>
      </p:sp>
      <p:sp>
        <p:nvSpPr>
          <p:cNvPr id="475" name="Google Shape;475;p3"/>
          <p:cNvSpPr/>
          <p:nvPr/>
        </p:nvSpPr>
        <p:spPr>
          <a:xfrm>
            <a:off x="1895775" y="3258300"/>
            <a:ext cx="3147300" cy="3387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Calibri"/>
                <a:ea typeface="Calibri"/>
                <a:cs typeface="Calibri"/>
                <a:sym typeface="Calibri"/>
              </a:rPr>
              <a:t>Các hoạt động diễn ra tuần tự và tuyến tính </a:t>
            </a:r>
            <a:endParaRPr b="0" i="0" sz="1100" u="none" cap="none" strike="noStrike">
              <a:solidFill>
                <a:srgbClr val="000000"/>
              </a:solidFill>
              <a:latin typeface="Arial"/>
              <a:ea typeface="Arial"/>
              <a:cs typeface="Arial"/>
              <a:sym typeface="Arial"/>
            </a:endParaRPr>
          </a:p>
        </p:txBody>
      </p:sp>
      <p:sp>
        <p:nvSpPr>
          <p:cNvPr id="476" name="Google Shape;476;p3"/>
          <p:cNvSpPr/>
          <p:nvPr/>
        </p:nvSpPr>
        <p:spPr>
          <a:xfrm>
            <a:off x="2089275" y="1681983"/>
            <a:ext cx="2599500" cy="3387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Cố gắng giảm thiểu thay đổi </a:t>
            </a:r>
            <a:endParaRPr b="0" i="0" sz="1400" u="none" cap="none" strike="noStrike">
              <a:solidFill>
                <a:srgbClr val="000000"/>
              </a:solidFill>
              <a:latin typeface="Arial"/>
              <a:ea typeface="Arial"/>
              <a:cs typeface="Arial"/>
              <a:sym typeface="Arial"/>
            </a:endParaRPr>
          </a:p>
        </p:txBody>
      </p:sp>
      <p:sp>
        <p:nvSpPr>
          <p:cNvPr id="477" name="Google Shape;477;p3"/>
          <p:cNvSpPr/>
          <p:nvPr/>
        </p:nvSpPr>
        <p:spPr>
          <a:xfrm>
            <a:off x="2089270" y="2069403"/>
            <a:ext cx="2760300" cy="3387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Lên kế hoạch chi tiết từ trước </a:t>
            </a:r>
            <a:endParaRPr b="0" i="0" sz="1400" u="none" cap="none" strike="noStrike">
              <a:solidFill>
                <a:srgbClr val="000000"/>
              </a:solidFill>
              <a:latin typeface="Arial"/>
              <a:ea typeface="Arial"/>
              <a:cs typeface="Arial"/>
              <a:sym typeface="Arial"/>
            </a:endParaRPr>
          </a:p>
        </p:txBody>
      </p:sp>
      <p:sp>
        <p:nvSpPr>
          <p:cNvPr id="478" name="Google Shape;478;p3"/>
          <p:cNvSpPr/>
          <p:nvPr/>
        </p:nvSpPr>
        <p:spPr>
          <a:xfrm>
            <a:off x="1690725" y="2470288"/>
            <a:ext cx="3396600" cy="338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Calibri"/>
                <a:ea typeface="Calibri"/>
                <a:cs typeface="Calibri"/>
                <a:sym typeface="Calibri"/>
              </a:rPr>
              <a:t>Chốt phạm vi công việc, rồi đưa ra tiến độ và chi phí </a:t>
            </a:r>
            <a:endParaRPr b="0" i="0" sz="1000" u="none" cap="none" strike="noStrike">
              <a:solidFill>
                <a:srgbClr val="000000"/>
              </a:solidFill>
              <a:latin typeface="Arial"/>
              <a:ea typeface="Arial"/>
              <a:cs typeface="Arial"/>
              <a:sym typeface="Arial"/>
            </a:endParaRPr>
          </a:p>
        </p:txBody>
      </p:sp>
      <p:sp>
        <p:nvSpPr>
          <p:cNvPr id="479" name="Google Shape;479;p3"/>
          <p:cNvSpPr/>
          <p:nvPr/>
        </p:nvSpPr>
        <p:spPr>
          <a:xfrm>
            <a:off x="1981195" y="2831589"/>
            <a:ext cx="3045900" cy="3387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Nhiều kế hoạch và tài liệu chi tiết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graphicFrame>
        <p:nvGraphicFramePr>
          <p:cNvPr id="486" name="Google Shape;486;p5"/>
          <p:cNvGraphicFramePr/>
          <p:nvPr/>
        </p:nvGraphicFramePr>
        <p:xfrm>
          <a:off x="457200" y="1295400"/>
          <a:ext cx="3000000" cy="3000000"/>
        </p:xfrm>
        <a:graphic>
          <a:graphicData uri="http://schemas.openxmlformats.org/drawingml/2006/table">
            <a:tbl>
              <a:tblPr bandRow="1" firstRow="1">
                <a:noFill/>
                <a:tableStyleId>{A6B94B59-000A-461B-A415-E769A4758B81}</a:tableStyleId>
              </a:tblPr>
              <a:tblGrid>
                <a:gridCol w="1524000"/>
                <a:gridCol w="3200400"/>
                <a:gridCol w="3505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Lên kế hoạch truyền thống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Lên kế hoạch linh hoạt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Thay đổi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Cố gắng giảm thiểu thay đổi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Khám phá và chào đón thay đổi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Tiếp cận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Lên kế hoạch chi tiết từ trước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Lên kế hoạch vừa đủ, và vừa làm vừa điều chỉnh</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Quy trình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Chốt phạm vi công việc, rồi đưa ra tiến độ và chi phí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Chốt thời gian và nguồn lực, rồi đưa là phạm vi công việc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Giấy tờ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Nhiều kế hoạch và tài liệu chi tiết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Các tạo tác thô sơ và đơn giản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Hoạt động sản xuất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Các hoạt động diễn ra tuần tự và tuyến tính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Các hoạt động diễn ra lặp đi lặp lại (iterative)  ở nhiều mức </a:t>
                      </a:r>
                      <a:endParaRPr sz="1400" u="none" cap="none" strike="noStrike"/>
                    </a:p>
                  </a:txBody>
                  <a:tcPr marT="45725" marB="45725" marR="91450" marL="91450"/>
                </a:tc>
              </a:tr>
            </a:tbl>
          </a:graphicData>
        </a:graphic>
      </p:graphicFrame>
      <p:sp>
        <p:nvSpPr>
          <p:cNvPr id="487" name="Google Shape;48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en-US" sz="1600"/>
              <a:t>‹#›</a:t>
            </a:fld>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sp>
        <p:nvSpPr>
          <p:cNvPr id="493" name="Google Shape;493;p17"/>
          <p:cNvSpPr txBox="1"/>
          <p:nvPr>
            <p:ph idx="1" type="body"/>
          </p:nvPr>
        </p:nvSpPr>
        <p:spPr>
          <a:xfrm>
            <a:off x="457200" y="1372388"/>
            <a:ext cx="8229600" cy="483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US">
                <a:latin typeface="Calibri"/>
                <a:ea typeface="Calibri"/>
                <a:cs typeface="Calibri"/>
                <a:sym typeface="Calibri"/>
              </a:rPr>
              <a:t>Review lại kiến thức về buổi Daily Meeting </a:t>
            </a:r>
            <a:endParaRPr/>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Ý nghĩa của buổi họp ?</a:t>
            </a:r>
            <a:r>
              <a:rPr lang="en-US" sz="1400"/>
              <a:t> </a:t>
            </a:r>
            <a:r>
              <a:rPr lang="en-US" sz="1400">
                <a:solidFill>
                  <a:srgbClr val="0000FF"/>
                </a:solidFill>
              </a:rPr>
              <a:t>cập nhật tiến độ công việc, ghi nhận</a:t>
            </a:r>
            <a:r>
              <a:rPr lang="en-US" sz="1400">
                <a:solidFill>
                  <a:srgbClr val="0000FF"/>
                </a:solidFill>
              </a:rPr>
              <a:t> vấn đề hiện tại</a:t>
            </a:r>
            <a:endParaRPr sz="1400"/>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Tổ chức ở đâu ? </a:t>
            </a:r>
            <a:r>
              <a:rPr lang="en-US" sz="1400">
                <a:solidFill>
                  <a:srgbClr val="0000FF"/>
                </a:solidFill>
              </a:rPr>
              <a:t>N</a:t>
            </a:r>
            <a:r>
              <a:rPr lang="en-US" sz="1400">
                <a:solidFill>
                  <a:srgbClr val="0000FF"/>
                </a:solidFill>
                <a:latin typeface="Calibri"/>
                <a:ea typeface="Calibri"/>
                <a:cs typeface="Calibri"/>
                <a:sym typeface="Calibri"/>
              </a:rPr>
              <a:t>gay tại nơi làm việc</a:t>
            </a:r>
            <a:r>
              <a:rPr lang="en-US" sz="1400">
                <a:solidFill>
                  <a:srgbClr val="0000FF"/>
                </a:solidFill>
              </a:rPr>
              <a:t>, online nếu remote</a:t>
            </a:r>
            <a:endParaRPr sz="1400">
              <a:solidFill>
                <a:srgbClr val="0000FF"/>
              </a:solidFill>
            </a:endParaRPr>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Tổ chức khi nào ?</a:t>
            </a:r>
            <a:r>
              <a:rPr lang="en-US" sz="1400">
                <a:solidFill>
                  <a:srgbClr val="0000FF"/>
                </a:solidFill>
              </a:rPr>
              <a:t> Đầu Mỗi ngày</a:t>
            </a:r>
            <a:endParaRPr sz="1400">
              <a:solidFill>
                <a:srgbClr val="0000FF"/>
              </a:solidFill>
            </a:endParaRPr>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Trong thời gian bao lâu ? </a:t>
            </a:r>
            <a:r>
              <a:rPr lang="en-US" sz="1400">
                <a:solidFill>
                  <a:srgbClr val="0000FF"/>
                </a:solidFill>
              </a:rPr>
              <a:t>không quá 15’</a:t>
            </a:r>
            <a:endParaRPr sz="1400">
              <a:solidFill>
                <a:srgbClr val="0000FF"/>
              </a:solidFill>
            </a:endParaRPr>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Cách thức tổ chức buổi họp ?</a:t>
            </a:r>
            <a:r>
              <a:rPr lang="en-US" sz="1400">
                <a:solidFill>
                  <a:srgbClr val="0000FF"/>
                </a:solidFill>
                <a:latin typeface="Calibri"/>
                <a:ea typeface="Calibri"/>
                <a:cs typeface="Calibri"/>
                <a:sym typeface="Calibri"/>
              </a:rPr>
              <a:t> Đúng giờ, đúng địa điểm </a:t>
            </a:r>
            <a:r>
              <a:rPr lang="en-US" sz="1400">
                <a:solidFill>
                  <a:srgbClr val="0000FF"/>
                </a:solidFill>
              </a:rPr>
              <a:t>mỗi ngày, họp theo vòng tròn, từng thành viên phát biểu, ưu tiên họp đứng, tự do</a:t>
            </a:r>
            <a:endParaRPr sz="1400">
              <a:solidFill>
                <a:srgbClr val="0000FF"/>
              </a:solidFill>
            </a:endParaRPr>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3 câu hỏi trong buổi họp? </a:t>
            </a:r>
            <a:br>
              <a:rPr lang="en-US" sz="1400">
                <a:latin typeface="Calibri"/>
                <a:ea typeface="Calibri"/>
                <a:cs typeface="Calibri"/>
                <a:sym typeface="Calibri"/>
              </a:rPr>
            </a:br>
            <a:r>
              <a:rPr lang="en-US" sz="1400">
                <a:solidFill>
                  <a:srgbClr val="0000FF"/>
                </a:solidFill>
              </a:rPr>
              <a:t>đã làm gì?</a:t>
            </a:r>
            <a:br>
              <a:rPr lang="en-US" sz="1400">
                <a:solidFill>
                  <a:srgbClr val="0000FF"/>
                </a:solidFill>
              </a:rPr>
            </a:br>
            <a:r>
              <a:rPr lang="en-US" sz="1400">
                <a:solidFill>
                  <a:srgbClr val="0000FF"/>
                </a:solidFill>
              </a:rPr>
              <a:t>sẽ làm gì?</a:t>
            </a:r>
            <a:br>
              <a:rPr lang="en-US" sz="1400">
                <a:solidFill>
                  <a:srgbClr val="0000FF"/>
                </a:solidFill>
              </a:rPr>
            </a:br>
            <a:r>
              <a:rPr lang="en-US" sz="1400">
                <a:solidFill>
                  <a:srgbClr val="0000FF"/>
                </a:solidFill>
              </a:rPr>
              <a:t>có trở ngại gì không?</a:t>
            </a:r>
            <a:endParaRPr sz="1400">
              <a:solidFill>
                <a:srgbClr val="0000FF"/>
              </a:solidFill>
            </a:endParaRPr>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Tại sao lại họp đứng ? </a:t>
            </a:r>
            <a:r>
              <a:rPr lang="en-US" sz="1400">
                <a:solidFill>
                  <a:srgbClr val="0000FF"/>
                </a:solidFill>
              </a:rPr>
              <a:t>cảm giác khẩn trương , gắn gọn. Tips. Cho cầm đồ ở tay để hạn chế mất tập trung</a:t>
            </a:r>
            <a:endParaRPr sz="1400">
              <a:solidFill>
                <a:srgbClr val="0000FF"/>
              </a:solidFill>
            </a:endParaRPr>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Đây có phải là buổi họp báo cáo ? </a:t>
            </a:r>
            <a:r>
              <a:rPr lang="en-US" sz="1400">
                <a:solidFill>
                  <a:srgbClr val="0000FF"/>
                </a:solidFill>
              </a:rPr>
              <a:t>không, vì chỉ là buổi cập nhật giữa các thành viên</a:t>
            </a:r>
            <a:endParaRPr sz="1400">
              <a:solidFill>
                <a:srgbClr val="0000FF"/>
              </a:solidFill>
            </a:endParaRPr>
          </a:p>
          <a:p>
            <a:pPr indent="-419100" lvl="1" marL="914400" rtl="0" algn="l">
              <a:lnSpc>
                <a:spcPct val="100000"/>
              </a:lnSpc>
              <a:spcBef>
                <a:spcPts val="400"/>
              </a:spcBef>
              <a:spcAft>
                <a:spcPts val="0"/>
              </a:spcAft>
              <a:buClr>
                <a:schemeClr val="dk1"/>
              </a:buClr>
              <a:buSzPts val="1400"/>
              <a:buFont typeface="Calibri"/>
              <a:buAutoNum type="arabicPeriod"/>
            </a:pPr>
            <a:r>
              <a:rPr lang="en-US" sz="1400">
                <a:latin typeface="Calibri"/>
                <a:ea typeface="Calibri"/>
                <a:cs typeface="Calibri"/>
                <a:sym typeface="Calibri"/>
              </a:rPr>
              <a:t>Đây có phải là buổi họp giải quyết vấn đề ? </a:t>
            </a:r>
            <a:r>
              <a:rPr lang="en-US" sz="1400">
                <a:solidFill>
                  <a:srgbClr val="0000FF"/>
                </a:solidFill>
              </a:rPr>
              <a:t>không, </a:t>
            </a:r>
            <a:r>
              <a:rPr lang="en-US" sz="1100">
                <a:solidFill>
                  <a:srgbClr val="0000FF"/>
                </a:solidFill>
                <a:latin typeface="Arial"/>
                <a:ea typeface="Arial"/>
                <a:cs typeface="Arial"/>
                <a:sym typeface="Arial"/>
              </a:rPr>
              <a:t>Nếu có vấn đề cần xử lý, nên ghi nhận lại và thảo luận sau buổi Daily, họp ở buổi khác</a:t>
            </a:r>
            <a:endParaRPr sz="1400">
              <a:solidFill>
                <a:srgbClr val="0000FF"/>
              </a:solidFill>
            </a:endParaRPr>
          </a:p>
        </p:txBody>
      </p:sp>
      <p:sp>
        <p:nvSpPr>
          <p:cNvPr id="494" name="Google Shape;49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4"/>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Thực hành Planning Poker </a:t>
            </a:r>
            <a:endParaRPr/>
          </a:p>
        </p:txBody>
      </p:sp>
      <p:sp>
        <p:nvSpPr>
          <p:cNvPr id="500" name="Google Shape;500;p24"/>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Đưa ra ước lượng story point cho các món ăn dưới đây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Bằng cách so sánh độ khó của việc nấu các món ăn sau với công việc Nấu cơm (1 point)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Tool online: https://planningpokeronline.com/</a:t>
            </a:r>
            <a:endParaRPr/>
          </a:p>
          <a:p>
            <a:pPr indent="-158750" lvl="1" marL="74295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p:txBody>
      </p:sp>
      <p:sp>
        <p:nvSpPr>
          <p:cNvPr id="501" name="Google Shape;50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uy cầu kỳ nhưng không ai tiếc công làm 5 món siêu ngon này - 1" id="502" name="Google Shape;502;p24"/>
          <p:cNvPicPr preferRelativeResize="0"/>
          <p:nvPr/>
        </p:nvPicPr>
        <p:blipFill rotWithShape="1">
          <a:blip r:embed="rId3">
            <a:alphaModFix/>
          </a:blip>
          <a:srcRect b="0" l="0" r="0" t="0"/>
          <a:stretch/>
        </p:blipFill>
        <p:spPr>
          <a:xfrm>
            <a:off x="2362200" y="3864340"/>
            <a:ext cx="2185042" cy="1555750"/>
          </a:xfrm>
          <a:prstGeom prst="rect">
            <a:avLst/>
          </a:prstGeom>
          <a:noFill/>
          <a:ln>
            <a:noFill/>
          </a:ln>
        </p:spPr>
      </p:pic>
      <p:pic>
        <p:nvPicPr>
          <p:cNvPr descr="uy cầu kỳ nhưng không ai tiếc công làm 5 món siêu ngon này - 3" id="503" name="Google Shape;503;p24"/>
          <p:cNvPicPr preferRelativeResize="0"/>
          <p:nvPr/>
        </p:nvPicPr>
        <p:blipFill rotWithShape="1">
          <a:blip r:embed="rId4">
            <a:alphaModFix/>
          </a:blip>
          <a:srcRect b="0" l="0" r="0" t="0"/>
          <a:stretch/>
        </p:blipFill>
        <p:spPr>
          <a:xfrm>
            <a:off x="4724400" y="3874532"/>
            <a:ext cx="2074332" cy="1555749"/>
          </a:xfrm>
          <a:prstGeom prst="rect">
            <a:avLst/>
          </a:prstGeom>
          <a:noFill/>
          <a:ln>
            <a:noFill/>
          </a:ln>
        </p:spPr>
      </p:pic>
      <p:pic>
        <p:nvPicPr>
          <p:cNvPr descr="uy cầu kỳ nhưng không ai tiếc công làm 5 món siêu ngon này - 4" id="504" name="Google Shape;504;p24"/>
          <p:cNvPicPr preferRelativeResize="0"/>
          <p:nvPr/>
        </p:nvPicPr>
        <p:blipFill rotWithShape="1">
          <a:blip r:embed="rId5">
            <a:alphaModFix/>
          </a:blip>
          <a:srcRect b="0" l="0" r="0" t="0"/>
          <a:stretch/>
        </p:blipFill>
        <p:spPr>
          <a:xfrm>
            <a:off x="6938786" y="3864340"/>
            <a:ext cx="1900414" cy="1565941"/>
          </a:xfrm>
          <a:prstGeom prst="rect">
            <a:avLst/>
          </a:prstGeom>
          <a:noFill/>
          <a:ln>
            <a:noFill/>
          </a:ln>
        </p:spPr>
      </p:pic>
      <p:pic>
        <p:nvPicPr>
          <p:cNvPr descr="uy cầu kỳ nhưng không ai tiếc công làm 5 món siêu ngon này - 5" id="505" name="Google Shape;505;p24"/>
          <p:cNvPicPr preferRelativeResize="0"/>
          <p:nvPr/>
        </p:nvPicPr>
        <p:blipFill rotWithShape="1">
          <a:blip r:embed="rId6">
            <a:alphaModFix/>
          </a:blip>
          <a:srcRect b="0" l="0" r="0" t="0"/>
          <a:stretch/>
        </p:blipFill>
        <p:spPr>
          <a:xfrm>
            <a:off x="152400" y="3874532"/>
            <a:ext cx="2060744" cy="1545558"/>
          </a:xfrm>
          <a:prstGeom prst="rect">
            <a:avLst/>
          </a:prstGeom>
          <a:noFill/>
          <a:ln>
            <a:noFill/>
          </a:ln>
        </p:spPr>
      </p:pic>
      <p:sp>
        <p:nvSpPr>
          <p:cNvPr id="506" name="Google Shape;506;p24"/>
          <p:cNvSpPr txBox="1"/>
          <p:nvPr/>
        </p:nvSpPr>
        <p:spPr>
          <a:xfrm>
            <a:off x="297366" y="3429000"/>
            <a:ext cx="15696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Chả cốm rán </a:t>
            </a:r>
            <a:endParaRPr b="0" i="0" sz="1800" u="none" cap="none" strike="noStrike">
              <a:solidFill>
                <a:schemeClr val="dk1"/>
              </a:solidFill>
              <a:latin typeface="Calibri"/>
              <a:ea typeface="Calibri"/>
              <a:cs typeface="Calibri"/>
              <a:sym typeface="Calibri"/>
            </a:endParaRPr>
          </a:p>
        </p:txBody>
      </p:sp>
      <p:sp>
        <p:nvSpPr>
          <p:cNvPr id="507" name="Google Shape;507;p24"/>
          <p:cNvSpPr txBox="1"/>
          <p:nvPr/>
        </p:nvSpPr>
        <p:spPr>
          <a:xfrm>
            <a:off x="2495876" y="3449487"/>
            <a:ext cx="196720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Mực hấp nhồi thịt</a:t>
            </a:r>
            <a:endParaRPr b="0" i="0" sz="1800" u="none" cap="none" strike="noStrike">
              <a:solidFill>
                <a:schemeClr val="dk1"/>
              </a:solidFill>
              <a:latin typeface="Calibri"/>
              <a:ea typeface="Calibri"/>
              <a:cs typeface="Calibri"/>
              <a:sym typeface="Calibri"/>
            </a:endParaRPr>
          </a:p>
        </p:txBody>
      </p:sp>
      <p:sp>
        <p:nvSpPr>
          <p:cNvPr id="508" name="Google Shape;508;p24"/>
          <p:cNvSpPr txBox="1"/>
          <p:nvPr/>
        </p:nvSpPr>
        <p:spPr>
          <a:xfrm>
            <a:off x="4572000" y="3429000"/>
            <a:ext cx="22621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Tôm cuộn khoai tây </a:t>
            </a:r>
            <a:endParaRPr b="0" i="0" sz="1800" u="none" cap="none" strike="noStrike">
              <a:solidFill>
                <a:schemeClr val="dk1"/>
              </a:solidFill>
              <a:latin typeface="Calibri"/>
              <a:ea typeface="Calibri"/>
              <a:cs typeface="Calibri"/>
              <a:sym typeface="Calibri"/>
            </a:endParaRPr>
          </a:p>
        </p:txBody>
      </p:sp>
      <p:sp>
        <p:nvSpPr>
          <p:cNvPr id="509" name="Google Shape;509;p24"/>
          <p:cNvSpPr txBox="1"/>
          <p:nvPr/>
        </p:nvSpPr>
        <p:spPr>
          <a:xfrm>
            <a:off x="7005143" y="3442614"/>
            <a:ext cx="15311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Bê tái chanh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rebuchet MS"/>
              <a:buNone/>
            </a:pPr>
            <a:r>
              <a:rPr lang="en-US"/>
              <a:t>Group discussion: Đánh giá kết quả làm việc của nhóm  </a:t>
            </a:r>
            <a:endParaRPr/>
          </a:p>
        </p:txBody>
      </p:sp>
      <p:pic>
        <p:nvPicPr>
          <p:cNvPr id="515" name="Google Shape;515;p31"/>
          <p:cNvPicPr preferRelativeResize="0"/>
          <p:nvPr/>
        </p:nvPicPr>
        <p:blipFill rotWithShape="1">
          <a:blip r:embed="rId3">
            <a:alphaModFix/>
          </a:blip>
          <a:srcRect b="0" l="0" r="0" t="0"/>
          <a:stretch/>
        </p:blipFill>
        <p:spPr>
          <a:xfrm>
            <a:off x="725037" y="870800"/>
            <a:ext cx="3846963" cy="2514600"/>
          </a:xfrm>
          <a:prstGeom prst="rect">
            <a:avLst/>
          </a:prstGeom>
          <a:noFill/>
          <a:ln>
            <a:noFill/>
          </a:ln>
        </p:spPr>
      </p:pic>
      <p:pic>
        <p:nvPicPr>
          <p:cNvPr id="516" name="Google Shape;516;p31"/>
          <p:cNvPicPr preferRelativeResize="0"/>
          <p:nvPr/>
        </p:nvPicPr>
        <p:blipFill rotWithShape="1">
          <a:blip r:embed="rId4">
            <a:alphaModFix/>
          </a:blip>
          <a:srcRect b="0" l="0" r="0" t="0"/>
          <a:stretch/>
        </p:blipFill>
        <p:spPr>
          <a:xfrm>
            <a:off x="701462" y="3502549"/>
            <a:ext cx="3683079" cy="2316163"/>
          </a:xfrm>
          <a:prstGeom prst="rect">
            <a:avLst/>
          </a:prstGeom>
          <a:noFill/>
          <a:ln>
            <a:noFill/>
          </a:ln>
        </p:spPr>
      </p:pic>
      <p:pic>
        <p:nvPicPr>
          <p:cNvPr id="517" name="Google Shape;517;p31"/>
          <p:cNvPicPr preferRelativeResize="0"/>
          <p:nvPr/>
        </p:nvPicPr>
        <p:blipFill rotWithShape="1">
          <a:blip r:embed="rId5">
            <a:alphaModFix/>
          </a:blip>
          <a:srcRect b="0" l="0" r="0" t="0"/>
          <a:stretch/>
        </p:blipFill>
        <p:spPr>
          <a:xfrm>
            <a:off x="5861982" y="3467111"/>
            <a:ext cx="3233718" cy="2507039"/>
          </a:xfrm>
          <a:prstGeom prst="rect">
            <a:avLst/>
          </a:prstGeom>
          <a:noFill/>
          <a:ln>
            <a:noFill/>
          </a:ln>
        </p:spPr>
      </p:pic>
      <p:pic>
        <p:nvPicPr>
          <p:cNvPr id="518" name="Google Shape;518;p31"/>
          <p:cNvPicPr preferRelativeResize="0"/>
          <p:nvPr/>
        </p:nvPicPr>
        <p:blipFill rotWithShape="1">
          <a:blip r:embed="rId6">
            <a:alphaModFix/>
          </a:blip>
          <a:srcRect b="0" l="0" r="0" t="0"/>
          <a:stretch/>
        </p:blipFill>
        <p:spPr>
          <a:xfrm>
            <a:off x="5557201" y="457204"/>
            <a:ext cx="3690874" cy="2744496"/>
          </a:xfrm>
          <a:prstGeom prst="rect">
            <a:avLst/>
          </a:prstGeom>
          <a:noFill/>
          <a:ln>
            <a:noFill/>
          </a:ln>
        </p:spPr>
      </p:pic>
      <p:sp>
        <p:nvSpPr>
          <p:cNvPr id="519" name="Google Shape;519;p31"/>
          <p:cNvSpPr txBox="1"/>
          <p:nvPr/>
        </p:nvSpPr>
        <p:spPr>
          <a:xfrm>
            <a:off x="788925" y="3167400"/>
            <a:ext cx="34230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làm việc đều đặn, ổn định</a:t>
            </a:r>
            <a:endParaRPr sz="1000">
              <a:solidFill>
                <a:schemeClr val="dk1"/>
              </a:solidFill>
              <a:latin typeface="Calibri"/>
              <a:ea typeface="Calibri"/>
              <a:cs typeface="Calibri"/>
              <a:sym typeface="Calibri"/>
            </a:endParaRPr>
          </a:p>
        </p:txBody>
      </p:sp>
      <p:sp>
        <p:nvSpPr>
          <p:cNvPr id="520" name="Google Shape;520;p31"/>
          <p:cNvSpPr txBox="1"/>
          <p:nvPr/>
        </p:nvSpPr>
        <p:spPr>
          <a:xfrm>
            <a:off x="5767338" y="3467100"/>
            <a:ext cx="34230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521" name="Google Shape;521;p31"/>
          <p:cNvSpPr txBox="1"/>
          <p:nvPr/>
        </p:nvSpPr>
        <p:spPr>
          <a:xfrm>
            <a:off x="985113" y="6088150"/>
            <a:ext cx="34230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522" name="Google Shape;522;p31"/>
          <p:cNvSpPr txBox="1"/>
          <p:nvPr/>
        </p:nvSpPr>
        <p:spPr>
          <a:xfrm>
            <a:off x="5861975" y="3101700"/>
            <a:ext cx="34230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làm chậm, chưa hiệu quả nhưng kịp timeline</a:t>
            </a:r>
            <a:endParaRPr sz="1000">
              <a:solidFill>
                <a:schemeClr val="dk1"/>
              </a:solidFill>
              <a:latin typeface="Calibri"/>
              <a:ea typeface="Calibri"/>
              <a:cs typeface="Calibri"/>
              <a:sym typeface="Calibri"/>
            </a:endParaRPr>
          </a:p>
        </p:txBody>
      </p:sp>
      <p:sp>
        <p:nvSpPr>
          <p:cNvPr id="523" name="Google Shape;523;p31"/>
          <p:cNvSpPr txBox="1"/>
          <p:nvPr/>
        </p:nvSpPr>
        <p:spPr>
          <a:xfrm>
            <a:off x="937013" y="5794325"/>
            <a:ext cx="34230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vượt mong đợi, hiệu suất cao</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524" name="Google Shape;524;p31"/>
          <p:cNvSpPr txBox="1"/>
          <p:nvPr/>
        </p:nvSpPr>
        <p:spPr>
          <a:xfrm>
            <a:off x="6238788" y="5852475"/>
            <a:ext cx="34230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trễ tiến độ</a:t>
            </a:r>
            <a:endParaRPr sz="1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5"/>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chia nhỏ User Story </a:t>
            </a:r>
            <a:endParaRPr i="1" sz="1500">
              <a:solidFill>
                <a:srgbClr val="00B0F0"/>
              </a:solidFill>
            </a:endParaRPr>
          </a:p>
        </p:txBody>
      </p:sp>
      <p:sp>
        <p:nvSpPr>
          <p:cNvPr id="530" name="Google Shape;530;p45"/>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215900" lvl="0" marL="342900" rtl="0" algn="l">
              <a:lnSpc>
                <a:spcPct val="100000"/>
              </a:lnSpc>
              <a:spcBef>
                <a:spcPts val="0"/>
              </a:spcBef>
              <a:spcAft>
                <a:spcPts val="0"/>
              </a:spcAft>
              <a:buClr>
                <a:schemeClr val="dk1"/>
              </a:buClr>
              <a:buSzPts val="2000"/>
              <a:buNone/>
            </a:pPr>
            <a:r>
              <a:t/>
            </a:r>
            <a:endParaRPr/>
          </a:p>
        </p:txBody>
      </p:sp>
      <p:grpSp>
        <p:nvGrpSpPr>
          <p:cNvPr id="531" name="Google Shape;531;p45"/>
          <p:cNvGrpSpPr/>
          <p:nvPr/>
        </p:nvGrpSpPr>
        <p:grpSpPr>
          <a:xfrm>
            <a:off x="398402" y="2974823"/>
            <a:ext cx="1563220" cy="1654328"/>
            <a:chOff x="469656" y="3069616"/>
            <a:chExt cx="2084293" cy="2205770"/>
          </a:xfrm>
        </p:grpSpPr>
        <p:pic>
          <p:nvPicPr>
            <p:cNvPr id="532" name="Google Shape;532;p45"/>
            <p:cNvPicPr preferRelativeResize="0"/>
            <p:nvPr/>
          </p:nvPicPr>
          <p:blipFill rotWithShape="1">
            <a:blip r:embed="rId3">
              <a:alphaModFix/>
            </a:blip>
            <a:srcRect b="0" l="0" r="0" t="0"/>
            <a:stretch/>
          </p:blipFill>
          <p:spPr>
            <a:xfrm>
              <a:off x="469656" y="3069616"/>
              <a:ext cx="2084293" cy="2205770"/>
            </a:xfrm>
            <a:prstGeom prst="rect">
              <a:avLst/>
            </a:prstGeom>
            <a:noFill/>
            <a:ln>
              <a:noFill/>
            </a:ln>
          </p:spPr>
        </p:pic>
        <p:sp>
          <p:nvSpPr>
            <p:cNvPr id="533" name="Google Shape;533;p45"/>
            <p:cNvSpPr txBox="1"/>
            <p:nvPr/>
          </p:nvSpPr>
          <p:spPr>
            <a:xfrm>
              <a:off x="562708" y="3572337"/>
              <a:ext cx="1872761"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00B0F0"/>
                  </a:solidFill>
                  <a:latin typeface="Calibri"/>
                  <a:ea typeface="Calibri"/>
                  <a:cs typeface="Calibri"/>
                  <a:sym typeface="Calibri"/>
                </a:rPr>
                <a:t>Là</a:t>
              </a:r>
              <a:r>
                <a:rPr b="1" i="0" lang="en-US" sz="1050" u="none" cap="none" strike="noStrike">
                  <a:solidFill>
                    <a:srgbClr val="000000"/>
                  </a:solidFill>
                  <a:latin typeface="Calibri"/>
                  <a:ea typeface="Calibri"/>
                  <a:cs typeface="Calibri"/>
                  <a:sym typeface="Calibri"/>
                </a:rPr>
                <a:t> </a:t>
              </a:r>
              <a:r>
                <a:rPr b="0" i="0" lang="en-US" sz="1050" u="none" cap="none" strike="noStrike">
                  <a:solidFill>
                    <a:srgbClr val="000000"/>
                  </a:solidFill>
                  <a:latin typeface="Calibri"/>
                  <a:ea typeface="Calibri"/>
                  <a:cs typeface="Calibri"/>
                  <a:sym typeface="Calibri"/>
                </a:rPr>
                <a:t>khách hàng,</a:t>
              </a:r>
              <a:br>
                <a:rPr b="0" i="0" lang="en-US" sz="1050" u="none" cap="none" strike="noStrike">
                  <a:solidFill>
                    <a:srgbClr val="000000"/>
                  </a:solidFill>
                  <a:latin typeface="Calibri"/>
                  <a:ea typeface="Calibri"/>
                  <a:cs typeface="Calibri"/>
                  <a:sym typeface="Calibri"/>
                </a:rPr>
              </a:br>
              <a:r>
                <a:rPr b="1" i="0" lang="en-US" sz="1050" u="none" cap="none" strike="noStrike">
                  <a:solidFill>
                    <a:srgbClr val="00B0F0"/>
                  </a:solidFill>
                  <a:latin typeface="Calibri"/>
                  <a:ea typeface="Calibri"/>
                  <a:cs typeface="Calibri"/>
                  <a:sym typeface="Calibri"/>
                </a:rPr>
                <a:t>Tôi muốn</a:t>
              </a:r>
              <a:r>
                <a:rPr b="0" i="0" lang="en-US" sz="1050" u="none" cap="none" strike="noStrike">
                  <a:solidFill>
                    <a:srgbClr val="00B0F0"/>
                  </a:solidFill>
                  <a:latin typeface="Calibri"/>
                  <a:ea typeface="Calibri"/>
                  <a:cs typeface="Calibri"/>
                  <a:sym typeface="Calibri"/>
                </a:rPr>
                <a:t> </a:t>
              </a:r>
              <a:r>
                <a:rPr b="0" i="0" lang="en-US" sz="1050" u="none" cap="none" strike="noStrike">
                  <a:solidFill>
                    <a:srgbClr val="000000"/>
                  </a:solidFill>
                  <a:latin typeface="Calibri"/>
                  <a:ea typeface="Calibri"/>
                  <a:cs typeface="Calibri"/>
                  <a:sym typeface="Calibri"/>
                </a:rPr>
                <a:t>thanh toán cho hàng hóa ở trong giỏ mua sắm,</a:t>
              </a:r>
              <a:br>
                <a:rPr b="0" i="0" lang="en-US" sz="1050" u="none" cap="none" strike="noStrike">
                  <a:solidFill>
                    <a:srgbClr val="000000"/>
                  </a:solidFill>
                  <a:latin typeface="Calibri"/>
                  <a:ea typeface="Calibri"/>
                  <a:cs typeface="Calibri"/>
                  <a:sym typeface="Calibri"/>
                </a:rPr>
              </a:br>
              <a:r>
                <a:rPr b="1" i="0" lang="en-US" sz="1050" u="none" cap="none" strike="noStrike">
                  <a:solidFill>
                    <a:srgbClr val="00B0F0"/>
                  </a:solidFill>
                  <a:latin typeface="Calibri"/>
                  <a:ea typeface="Calibri"/>
                  <a:cs typeface="Calibri"/>
                  <a:sym typeface="Calibri"/>
                </a:rPr>
                <a:t>Để</a:t>
              </a:r>
              <a:r>
                <a:rPr b="1" i="0" lang="en-US" sz="1050" u="none" cap="none" strike="noStrike">
                  <a:solidFill>
                    <a:srgbClr val="000000"/>
                  </a:solidFill>
                  <a:latin typeface="Calibri"/>
                  <a:ea typeface="Calibri"/>
                  <a:cs typeface="Calibri"/>
                  <a:sym typeface="Calibri"/>
                </a:rPr>
                <a:t> </a:t>
              </a:r>
              <a:r>
                <a:rPr b="0" i="0" lang="en-US" sz="1050" u="none" cap="none" strike="noStrike">
                  <a:solidFill>
                    <a:srgbClr val="000000"/>
                  </a:solidFill>
                  <a:latin typeface="Calibri"/>
                  <a:ea typeface="Calibri"/>
                  <a:cs typeface="Calibri"/>
                  <a:sym typeface="Calibri"/>
                </a:rPr>
                <a:t>tôi có thể nhận được hàng hóa tại nhà.</a:t>
              </a:r>
              <a:endParaRPr b="0" i="0" sz="1400" u="none" cap="none" strike="noStrike">
                <a:solidFill>
                  <a:srgbClr val="000000"/>
                </a:solidFill>
                <a:latin typeface="Arial"/>
                <a:ea typeface="Arial"/>
                <a:cs typeface="Arial"/>
                <a:sym typeface="Arial"/>
              </a:endParaRPr>
            </a:p>
          </p:txBody>
        </p:sp>
      </p:grpSp>
      <p:pic>
        <p:nvPicPr>
          <p:cNvPr id="534" name="Google Shape;534;p45"/>
          <p:cNvPicPr preferRelativeResize="0"/>
          <p:nvPr/>
        </p:nvPicPr>
        <p:blipFill rotWithShape="1">
          <a:blip r:embed="rId3">
            <a:alphaModFix/>
          </a:blip>
          <a:srcRect b="0" l="0" r="0" t="0"/>
          <a:stretch/>
        </p:blipFill>
        <p:spPr>
          <a:xfrm>
            <a:off x="3249307" y="1863052"/>
            <a:ext cx="1563220" cy="1654328"/>
          </a:xfrm>
          <a:prstGeom prst="rect">
            <a:avLst/>
          </a:prstGeom>
          <a:noFill/>
          <a:ln>
            <a:noFill/>
          </a:ln>
        </p:spPr>
      </p:pic>
      <p:pic>
        <p:nvPicPr>
          <p:cNvPr id="535" name="Google Shape;535;p45"/>
          <p:cNvPicPr preferRelativeResize="0"/>
          <p:nvPr/>
        </p:nvPicPr>
        <p:blipFill rotWithShape="1">
          <a:blip r:embed="rId3">
            <a:alphaModFix/>
          </a:blip>
          <a:srcRect b="0" l="0" r="0" t="0"/>
          <a:stretch/>
        </p:blipFill>
        <p:spPr>
          <a:xfrm>
            <a:off x="5033596" y="1863052"/>
            <a:ext cx="1563220" cy="1654328"/>
          </a:xfrm>
          <a:prstGeom prst="rect">
            <a:avLst/>
          </a:prstGeom>
          <a:noFill/>
          <a:ln>
            <a:noFill/>
          </a:ln>
        </p:spPr>
      </p:pic>
      <p:pic>
        <p:nvPicPr>
          <p:cNvPr id="536" name="Google Shape;536;p45"/>
          <p:cNvPicPr preferRelativeResize="0"/>
          <p:nvPr/>
        </p:nvPicPr>
        <p:blipFill rotWithShape="1">
          <a:blip r:embed="rId3">
            <a:alphaModFix/>
          </a:blip>
          <a:srcRect b="0" l="0" r="0" t="0"/>
          <a:stretch/>
        </p:blipFill>
        <p:spPr>
          <a:xfrm>
            <a:off x="3249306" y="3913402"/>
            <a:ext cx="1563220" cy="1654328"/>
          </a:xfrm>
          <a:prstGeom prst="rect">
            <a:avLst/>
          </a:prstGeom>
          <a:noFill/>
          <a:ln>
            <a:noFill/>
          </a:ln>
        </p:spPr>
      </p:pic>
      <p:pic>
        <p:nvPicPr>
          <p:cNvPr id="537" name="Google Shape;537;p45"/>
          <p:cNvPicPr preferRelativeResize="0"/>
          <p:nvPr/>
        </p:nvPicPr>
        <p:blipFill rotWithShape="1">
          <a:blip r:embed="rId3">
            <a:alphaModFix/>
          </a:blip>
          <a:srcRect b="0" l="0" r="0" t="0"/>
          <a:stretch/>
        </p:blipFill>
        <p:spPr>
          <a:xfrm>
            <a:off x="5033596" y="3913402"/>
            <a:ext cx="1563220" cy="1654328"/>
          </a:xfrm>
          <a:prstGeom prst="rect">
            <a:avLst/>
          </a:prstGeom>
          <a:noFill/>
          <a:ln>
            <a:noFill/>
          </a:ln>
        </p:spPr>
      </p:pic>
      <p:pic>
        <p:nvPicPr>
          <p:cNvPr id="538" name="Google Shape;538;p45"/>
          <p:cNvPicPr preferRelativeResize="0"/>
          <p:nvPr/>
        </p:nvPicPr>
        <p:blipFill rotWithShape="1">
          <a:blip r:embed="rId3">
            <a:alphaModFix/>
          </a:blip>
          <a:srcRect b="0" l="0" r="0" t="0"/>
          <a:stretch/>
        </p:blipFill>
        <p:spPr>
          <a:xfrm>
            <a:off x="6817885" y="1863052"/>
            <a:ext cx="1563220" cy="1654328"/>
          </a:xfrm>
          <a:prstGeom prst="rect">
            <a:avLst/>
          </a:prstGeom>
          <a:noFill/>
          <a:ln>
            <a:noFill/>
          </a:ln>
        </p:spPr>
      </p:pic>
      <p:pic>
        <p:nvPicPr>
          <p:cNvPr id="539" name="Google Shape;539;p45"/>
          <p:cNvPicPr preferRelativeResize="0"/>
          <p:nvPr/>
        </p:nvPicPr>
        <p:blipFill rotWithShape="1">
          <a:blip r:embed="rId3">
            <a:alphaModFix/>
          </a:blip>
          <a:srcRect b="0" l="0" r="0" t="0"/>
          <a:stretch/>
        </p:blipFill>
        <p:spPr>
          <a:xfrm>
            <a:off x="6817884" y="3913402"/>
            <a:ext cx="1563220" cy="1654328"/>
          </a:xfrm>
          <a:prstGeom prst="rect">
            <a:avLst/>
          </a:prstGeom>
          <a:noFill/>
          <a:ln>
            <a:noFill/>
          </a:ln>
        </p:spPr>
      </p:pic>
      <p:sp>
        <p:nvSpPr>
          <p:cNvPr id="540" name="Google Shape;540;p45"/>
          <p:cNvSpPr/>
          <p:nvPr/>
        </p:nvSpPr>
        <p:spPr>
          <a:xfrm>
            <a:off x="2393706" y="3437081"/>
            <a:ext cx="481379" cy="811091"/>
          </a:xfrm>
          <a:prstGeom prst="rightArrow">
            <a:avLst>
              <a:gd fmla="val 50000" name="adj1"/>
              <a:gd fmla="val 50000" name="adj2"/>
            </a:avLst>
          </a:prstGeom>
          <a:gradFill>
            <a:gsLst>
              <a:gs pos="0">
                <a:srgbClr val="55416D"/>
              </a:gs>
              <a:gs pos="48000">
                <a:srgbClr val="8268A4"/>
              </a:gs>
              <a:gs pos="100000">
                <a:srgbClr val="B2A0C7"/>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541" name="Google Shape;541;p45"/>
          <p:cNvSpPr txBox="1"/>
          <p:nvPr/>
        </p:nvSpPr>
        <p:spPr>
          <a:xfrm>
            <a:off x="3252043" y="2125591"/>
            <a:ext cx="14046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B0F0"/>
                </a:solidFill>
                <a:latin typeface="Calibri"/>
                <a:ea typeface="Calibri"/>
                <a:cs typeface="Calibri"/>
                <a:sym typeface="Calibri"/>
              </a:rPr>
              <a:t>Là</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(kh</a:t>
            </a:r>
            <a:r>
              <a:rPr lang="en-US" sz="1200">
                <a:latin typeface="Calibri"/>
                <a:ea typeface="Calibri"/>
                <a:cs typeface="Calibri"/>
                <a:sym typeface="Calibri"/>
              </a:rPr>
              <a:t>ách hàng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Tôi muốn</a:t>
            </a:r>
            <a:r>
              <a:rPr b="0" i="0" lang="en-US" sz="1200" u="none" cap="none" strike="noStrike">
                <a:solidFill>
                  <a:srgbClr val="00B0F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có dịch vụ tài chính nhúng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Để</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có thể trả góp số tiền mua hàng trên shopee</a:t>
            </a: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42" name="Google Shape;542;p45"/>
          <p:cNvSpPr/>
          <p:nvPr/>
        </p:nvSpPr>
        <p:spPr>
          <a:xfrm>
            <a:off x="316524" y="1463920"/>
            <a:ext cx="2111897" cy="1204342"/>
          </a:xfrm>
          <a:prstGeom prst="wedgeEllipseCallout">
            <a:avLst>
              <a:gd fmla="val 52219" name="adj1"/>
              <a:gd fmla="val 132499"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000000"/>
                </a:solidFill>
                <a:latin typeface="Calibri"/>
                <a:ea typeface="Calibri"/>
                <a:cs typeface="Calibri"/>
                <a:sym typeface="Calibri"/>
              </a:rPr>
              <a:t>Gợi ý: </a:t>
            </a:r>
            <a:r>
              <a:rPr b="0" i="0" lang="en-US" sz="1200" u="none" cap="none" strike="noStrike">
                <a:solidFill>
                  <a:srgbClr val="000000"/>
                </a:solidFill>
                <a:latin typeface="Calibri"/>
                <a:ea typeface="Calibri"/>
                <a:cs typeface="Calibri"/>
                <a:sym typeface="Calibri"/>
              </a:rPr>
              <a:t>Hãy nhớ xem flow mua sắm Shopee của bạn như thế nào? Có thể chia nhỏ theo flow đấy được không?</a:t>
            </a:r>
            <a:endParaRPr b="0" i="0" sz="1400" u="none" cap="none" strike="noStrike">
              <a:solidFill>
                <a:srgbClr val="000000"/>
              </a:solidFill>
              <a:latin typeface="Arial"/>
              <a:ea typeface="Arial"/>
              <a:cs typeface="Arial"/>
              <a:sym typeface="Arial"/>
            </a:endParaRPr>
          </a:p>
        </p:txBody>
      </p:sp>
      <p:sp>
        <p:nvSpPr>
          <p:cNvPr id="543" name="Google Shape;543;p45"/>
          <p:cNvSpPr txBox="1"/>
          <p:nvPr/>
        </p:nvSpPr>
        <p:spPr>
          <a:xfrm>
            <a:off x="5112893" y="2125591"/>
            <a:ext cx="14046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B0F0"/>
                </a:solidFill>
                <a:latin typeface="Calibri"/>
                <a:ea typeface="Calibri"/>
                <a:cs typeface="Calibri"/>
                <a:sym typeface="Calibri"/>
              </a:rPr>
              <a:t>Là</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(kh</a:t>
            </a:r>
            <a:r>
              <a:rPr lang="en-US" sz="1200">
                <a:latin typeface="Calibri"/>
                <a:ea typeface="Calibri"/>
                <a:cs typeface="Calibri"/>
                <a:sym typeface="Calibri"/>
              </a:rPr>
              <a:t>ách hàng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Tôi muốn</a:t>
            </a:r>
            <a:r>
              <a:rPr b="0" i="0" lang="en-US" sz="1200" u="none" cap="none" strike="noStrike">
                <a:solidFill>
                  <a:srgbClr val="00B0F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có voucher siêu giảm giá</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Để</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có thể mua hàng giá rẻ hơn giá thị trường</a:t>
            </a: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44" name="Google Shape;544;p45"/>
          <p:cNvSpPr txBox="1"/>
          <p:nvPr/>
        </p:nvSpPr>
        <p:spPr>
          <a:xfrm>
            <a:off x="6932643" y="2125591"/>
            <a:ext cx="14046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B0F0"/>
                </a:solidFill>
                <a:latin typeface="Calibri"/>
                <a:ea typeface="Calibri"/>
                <a:cs typeface="Calibri"/>
                <a:sym typeface="Calibri"/>
              </a:rPr>
              <a:t>Là</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(kh</a:t>
            </a:r>
            <a:r>
              <a:rPr lang="en-US" sz="1200">
                <a:latin typeface="Calibri"/>
                <a:ea typeface="Calibri"/>
                <a:cs typeface="Calibri"/>
                <a:sym typeface="Calibri"/>
              </a:rPr>
              <a:t>ách hàng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Tôi muốn</a:t>
            </a:r>
            <a:r>
              <a:rPr b="0" i="0" lang="en-US" sz="1200" u="none" cap="none" strike="noStrike">
                <a:solidFill>
                  <a:srgbClr val="00B0F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biết thời gian dự kiến giao hàng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Để</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có thể sắp xếp thời gian nhận hàng</a:t>
            </a: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45" name="Google Shape;545;p45"/>
          <p:cNvSpPr txBox="1"/>
          <p:nvPr/>
        </p:nvSpPr>
        <p:spPr>
          <a:xfrm>
            <a:off x="3307143" y="4182316"/>
            <a:ext cx="14046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B0F0"/>
                </a:solidFill>
                <a:latin typeface="Calibri"/>
                <a:ea typeface="Calibri"/>
                <a:cs typeface="Calibri"/>
                <a:sym typeface="Calibri"/>
              </a:rPr>
              <a:t>Là</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(kh</a:t>
            </a:r>
            <a:r>
              <a:rPr lang="en-US" sz="1200">
                <a:latin typeface="Calibri"/>
                <a:ea typeface="Calibri"/>
                <a:cs typeface="Calibri"/>
                <a:sym typeface="Calibri"/>
              </a:rPr>
              <a:t>ách hàng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Tôi muốn</a:t>
            </a:r>
            <a:r>
              <a:rPr b="0" i="0" lang="en-US" sz="1200" u="none" cap="none" strike="noStrike">
                <a:solidFill>
                  <a:srgbClr val="00B0F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chọn thời gian giao hàng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Để</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có thể sắp xếp có mặt nhận hàng</a:t>
            </a: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46" name="Google Shape;546;p45"/>
          <p:cNvSpPr txBox="1"/>
          <p:nvPr/>
        </p:nvSpPr>
        <p:spPr>
          <a:xfrm>
            <a:off x="5112901" y="4248175"/>
            <a:ext cx="15633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B0F0"/>
                </a:solidFill>
                <a:latin typeface="Calibri"/>
                <a:ea typeface="Calibri"/>
                <a:cs typeface="Calibri"/>
                <a:sym typeface="Calibri"/>
              </a:rPr>
              <a:t>Là</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(kh</a:t>
            </a:r>
            <a:r>
              <a:rPr lang="en-US" sz="1200">
                <a:latin typeface="Calibri"/>
                <a:ea typeface="Calibri"/>
                <a:cs typeface="Calibri"/>
                <a:sym typeface="Calibri"/>
              </a:rPr>
              <a:t>ách hàng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Tôi muốn</a:t>
            </a:r>
            <a:r>
              <a:rPr b="0" i="0" lang="en-US" sz="1200" u="none" cap="none" strike="noStrike">
                <a:solidFill>
                  <a:srgbClr val="00B0F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voucher miễn phí ship combo</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Để</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có thể mua nhiều hàng nhỏ lẻ, nhiều shop khác nhau</a:t>
            </a: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47" name="Google Shape;547;p45"/>
          <p:cNvSpPr txBox="1"/>
          <p:nvPr/>
        </p:nvSpPr>
        <p:spPr>
          <a:xfrm>
            <a:off x="6817901" y="4223825"/>
            <a:ext cx="1563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B0F0"/>
                </a:solidFill>
                <a:latin typeface="Calibri"/>
                <a:ea typeface="Calibri"/>
                <a:cs typeface="Calibri"/>
                <a:sym typeface="Calibri"/>
              </a:rPr>
              <a:t>Là</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(kh</a:t>
            </a:r>
            <a:r>
              <a:rPr lang="en-US" sz="1200">
                <a:latin typeface="Calibri"/>
                <a:ea typeface="Calibri"/>
                <a:cs typeface="Calibri"/>
                <a:sym typeface="Calibri"/>
              </a:rPr>
              <a:t>ách hàng</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Tôi muốn</a:t>
            </a:r>
            <a:r>
              <a:rPr b="0" i="0" lang="en-US" sz="1200" u="none" cap="none" strike="noStrike">
                <a:solidFill>
                  <a:srgbClr val="00B0F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được tích điểm</a:t>
            </a:r>
            <a:r>
              <a:rPr b="0" i="0" lang="en-US" sz="1200" u="none" cap="none" strike="noStrike">
                <a:solidFill>
                  <a:srgbClr val="000000"/>
                </a:solidFill>
                <a:latin typeface="Calibri"/>
                <a:ea typeface="Calibri"/>
                <a:cs typeface="Calibri"/>
                <a:sym typeface="Calibri"/>
              </a:rPr>
              <a:t>),</a:t>
            </a:r>
            <a:br>
              <a:rPr b="0" i="0" lang="en-US" sz="1200" u="none" cap="none" strike="noStrike">
                <a:solidFill>
                  <a:srgbClr val="000000"/>
                </a:solidFill>
                <a:latin typeface="Calibri"/>
                <a:ea typeface="Calibri"/>
                <a:cs typeface="Calibri"/>
                <a:sym typeface="Calibri"/>
              </a:rPr>
            </a:br>
            <a:r>
              <a:rPr b="1" i="0" lang="en-US" sz="1200" u="none" cap="none" strike="noStrike">
                <a:solidFill>
                  <a:srgbClr val="00B0F0"/>
                </a:solidFill>
                <a:latin typeface="Calibri"/>
                <a:ea typeface="Calibri"/>
                <a:cs typeface="Calibri"/>
                <a:sym typeface="Calibri"/>
              </a:rPr>
              <a:t>Để</a:t>
            </a:r>
            <a:r>
              <a:rPr b="1" i="0" lang="en-US" sz="1200" u="none" cap="none" strike="noStrike">
                <a:solidFill>
                  <a:srgbClr val="000000"/>
                </a:solidFill>
                <a:latin typeface="Calibri"/>
                <a:ea typeface="Calibri"/>
                <a:cs typeface="Calibri"/>
                <a:sym typeface="Calibri"/>
              </a:rPr>
              <a:t> </a:t>
            </a:r>
            <a:r>
              <a:rPr b="0" i="0" lang="en-US" sz="1200" u="none" cap="none" strike="noStrike">
                <a:solidFill>
                  <a:srgbClr val="000000"/>
                </a:solidFill>
                <a:latin typeface="Calibri"/>
                <a:ea typeface="Calibri"/>
                <a:cs typeface="Calibri"/>
                <a:sym typeface="Calibri"/>
              </a:rPr>
              <a:t>(</a:t>
            </a:r>
            <a:r>
              <a:rPr lang="en-US" sz="1200">
                <a:latin typeface="Calibri"/>
                <a:ea typeface="Calibri"/>
                <a:cs typeface="Calibri"/>
                <a:sym typeface="Calibri"/>
              </a:rPr>
              <a:t>được hoàn tiền và ưu đãi</a:t>
            </a:r>
            <a:r>
              <a:rPr b="0" i="0" lang="en-US" sz="12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9"/>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Tính Velocity </a:t>
            </a:r>
            <a:endParaRPr/>
          </a:p>
        </p:txBody>
      </p:sp>
      <p:sp>
        <p:nvSpPr>
          <p:cNvPr id="553" name="Google Shape;553;p49"/>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04800" lvl="0" marL="342900" rtl="0" algn="l">
              <a:lnSpc>
                <a:spcPct val="150000"/>
              </a:lnSpc>
              <a:spcBef>
                <a:spcPts val="0"/>
              </a:spcBef>
              <a:spcAft>
                <a:spcPts val="0"/>
              </a:spcAft>
              <a:buClr>
                <a:schemeClr val="dk1"/>
              </a:buClr>
              <a:buSzPts val="1400"/>
              <a:buChar char="•"/>
            </a:pPr>
            <a:r>
              <a:rPr lang="en-US" sz="1400">
                <a:latin typeface="Calibri"/>
                <a:ea typeface="Calibri"/>
                <a:cs typeface="Calibri"/>
                <a:sym typeface="Calibri"/>
              </a:rPr>
              <a:t>Team A có velocity của 4 sprint gần nhất 38, 29, 38, 39 point. Velocity dự kiến cho sprint tới là bao nhiêu ?</a:t>
            </a:r>
            <a:endParaRPr sz="1400"/>
          </a:p>
          <a:p>
            <a:pPr indent="-158750" lvl="1" marL="742950" rtl="0" algn="l">
              <a:lnSpc>
                <a:spcPct val="150000"/>
              </a:lnSpc>
              <a:spcBef>
                <a:spcPts val="400"/>
              </a:spcBef>
              <a:spcAft>
                <a:spcPts val="0"/>
              </a:spcAft>
              <a:buClr>
                <a:schemeClr val="dk1"/>
              </a:buClr>
              <a:buSzPts val="2000"/>
              <a:buNone/>
            </a:pPr>
            <a:r>
              <a:rPr lang="en-US" sz="1400">
                <a:solidFill>
                  <a:srgbClr val="0000FF"/>
                </a:solidFill>
              </a:rPr>
              <a:t>Velocity TB = (38+29+38+39)/4 = 36 </a:t>
            </a:r>
            <a:endParaRPr sz="1400">
              <a:solidFill>
                <a:srgbClr val="0000FF"/>
              </a:solidFill>
            </a:endParaRPr>
          </a:p>
          <a:p>
            <a:pPr indent="-304800" lvl="0" marL="342900" rtl="0" algn="l">
              <a:lnSpc>
                <a:spcPct val="150000"/>
              </a:lnSpc>
              <a:spcBef>
                <a:spcPts val="400"/>
              </a:spcBef>
              <a:spcAft>
                <a:spcPts val="0"/>
              </a:spcAft>
              <a:buClr>
                <a:schemeClr val="dk1"/>
              </a:buClr>
              <a:buSzPts val="1400"/>
              <a:buChar char="•"/>
            </a:pPr>
            <a:r>
              <a:rPr lang="en-US" sz="1400">
                <a:latin typeface="Calibri"/>
                <a:ea typeface="Calibri"/>
                <a:cs typeface="Calibri"/>
                <a:sym typeface="Calibri"/>
              </a:rPr>
              <a:t>Làm thế nào để ước lượng velocity cho Sprint đầu tiên (chưa có dữ liệu lịch sử) ? </a:t>
            </a:r>
            <a:endParaRPr sz="1400">
              <a:latin typeface="Calibri"/>
              <a:ea typeface="Calibri"/>
              <a:cs typeface="Calibri"/>
              <a:sym typeface="Calibri"/>
            </a:endParaRPr>
          </a:p>
          <a:p>
            <a:pPr indent="0" lvl="0" marL="457200" rtl="0" algn="l">
              <a:lnSpc>
                <a:spcPct val="150000"/>
              </a:lnSpc>
              <a:spcBef>
                <a:spcPts val="400"/>
              </a:spcBef>
              <a:spcAft>
                <a:spcPts val="0"/>
              </a:spcAft>
              <a:buNone/>
            </a:pPr>
            <a:r>
              <a:rPr lang="en-US" sz="1400">
                <a:solidFill>
                  <a:srgbClr val="0000FF"/>
                </a:solidFill>
              </a:rPr>
              <a:t>Nguyện: kinh nghiệm Chỉ làm khoảng 50% so với số lượng ước lượng </a:t>
            </a:r>
            <a:endParaRPr sz="1400">
              <a:solidFill>
                <a:srgbClr val="0000FF"/>
              </a:solidFill>
            </a:endParaRPr>
          </a:p>
          <a:p>
            <a:pPr indent="0" lvl="0" marL="457200" rtl="0" algn="l">
              <a:lnSpc>
                <a:spcPct val="150000"/>
              </a:lnSpc>
              <a:spcBef>
                <a:spcPts val="400"/>
              </a:spcBef>
              <a:spcAft>
                <a:spcPts val="0"/>
              </a:spcAft>
              <a:buNone/>
            </a:pPr>
            <a:r>
              <a:rPr lang="en-US" sz="1400">
                <a:solidFill>
                  <a:srgbClr val="0000FF"/>
                </a:solidFill>
              </a:rPr>
              <a:t>Ví dụ sprint đầu tất cả mọi người ước lượng 50 story point thì trên thực tế nên làm khoảng 25 point thôi, nếu làm hết 25 point mà còn dư thời gian thì qua sprint tiếp theo tăng lên 30-40</a:t>
            </a:r>
            <a:endParaRPr sz="1400">
              <a:latin typeface="Calibri"/>
              <a:ea typeface="Calibri"/>
              <a:cs typeface="Calibri"/>
              <a:sym typeface="Calibri"/>
            </a:endParaRPr>
          </a:p>
          <a:p>
            <a:pPr indent="-304800" lvl="0" marL="342900" rtl="0" algn="l">
              <a:lnSpc>
                <a:spcPct val="150000"/>
              </a:lnSpc>
              <a:spcBef>
                <a:spcPts val="400"/>
              </a:spcBef>
              <a:spcAft>
                <a:spcPts val="0"/>
              </a:spcAft>
              <a:buClr>
                <a:schemeClr val="dk1"/>
              </a:buClr>
              <a:buSzPts val="1400"/>
              <a:buChar char="•"/>
            </a:pPr>
            <a:r>
              <a:rPr lang="en-US" sz="1400">
                <a:latin typeface="Calibri"/>
                <a:ea typeface="Calibri"/>
                <a:cs typeface="Calibri"/>
                <a:sym typeface="Calibri"/>
              </a:rPr>
              <a:t>Team A có velocity của 4 sprint gần nhất 38, 29, 38, 39 point. Team B có velocity của 4 sprint gần nhất 46, 36, 38, 36. Team nào có performance tốt hơn ? </a:t>
            </a:r>
            <a:endParaRPr sz="1400">
              <a:latin typeface="Calibri"/>
              <a:ea typeface="Calibri"/>
              <a:cs typeface="Calibri"/>
              <a:sym typeface="Calibri"/>
            </a:endParaRPr>
          </a:p>
          <a:p>
            <a:pPr indent="0" lvl="0" marL="457200" rtl="0" algn="l">
              <a:lnSpc>
                <a:spcPct val="150000"/>
              </a:lnSpc>
              <a:spcBef>
                <a:spcPts val="400"/>
              </a:spcBef>
              <a:spcAft>
                <a:spcPts val="0"/>
              </a:spcAft>
              <a:buNone/>
            </a:pPr>
            <a:r>
              <a:rPr lang="en-US" sz="1400">
                <a:solidFill>
                  <a:srgbClr val="0000FF"/>
                </a:solidFill>
              </a:rPr>
              <a:t>TB team A = </a:t>
            </a:r>
            <a:r>
              <a:rPr lang="en-US" sz="1400">
                <a:solidFill>
                  <a:srgbClr val="0000FF"/>
                </a:solidFill>
              </a:rPr>
              <a:t>(38+29+38+39)/4 = 36 </a:t>
            </a:r>
            <a:endParaRPr sz="1400">
              <a:solidFill>
                <a:srgbClr val="0000FF"/>
              </a:solidFill>
            </a:endParaRPr>
          </a:p>
          <a:p>
            <a:pPr indent="0" lvl="0" marL="457200" rtl="0" algn="l">
              <a:lnSpc>
                <a:spcPct val="150000"/>
              </a:lnSpc>
              <a:spcBef>
                <a:spcPts val="400"/>
              </a:spcBef>
              <a:spcAft>
                <a:spcPts val="0"/>
              </a:spcAft>
              <a:buNone/>
            </a:pPr>
            <a:r>
              <a:rPr lang="en-US" sz="1400">
                <a:solidFill>
                  <a:srgbClr val="0000FF"/>
                </a:solidFill>
              </a:rPr>
              <a:t>TB team B = (46+36+38+36)/4= 39</a:t>
            </a:r>
            <a:endParaRPr sz="1400">
              <a:solidFill>
                <a:srgbClr val="0000FF"/>
              </a:solidFill>
            </a:endParaRPr>
          </a:p>
          <a:p>
            <a:pPr indent="0" lvl="0" marL="0" rtl="0" algn="l">
              <a:lnSpc>
                <a:spcPct val="150000"/>
              </a:lnSpc>
              <a:spcBef>
                <a:spcPts val="400"/>
              </a:spcBef>
              <a:spcAft>
                <a:spcPts val="0"/>
              </a:spcAft>
              <a:buNone/>
            </a:pPr>
            <a:r>
              <a:rPr lang="en-US" sz="1400">
                <a:solidFill>
                  <a:srgbClr val="0000FF"/>
                </a:solidFill>
              </a:rPr>
              <a:t>=&gt; Team B: tại trung bình của nó là 39 &gt; 36</a:t>
            </a:r>
            <a:endParaRPr sz="14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rebuchet MS"/>
              <a:buNone/>
            </a:pPr>
            <a:r>
              <a:rPr b="1" lang="en-US" sz="3200"/>
              <a:t>Group discussion:</a:t>
            </a:r>
            <a:endParaRPr i="1" sz="3600">
              <a:solidFill>
                <a:srgbClr val="00B0F0"/>
              </a:solidFill>
            </a:endParaRPr>
          </a:p>
        </p:txBody>
      </p:sp>
      <p:sp>
        <p:nvSpPr>
          <p:cNvPr id="560" name="Google Shape;560;p50"/>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215900" lvl="0" marL="342900" rtl="0" algn="l">
              <a:lnSpc>
                <a:spcPct val="100000"/>
              </a:lnSpc>
              <a:spcBef>
                <a:spcPts val="0"/>
              </a:spcBef>
              <a:spcAft>
                <a:spcPts val="0"/>
              </a:spcAft>
              <a:buClr>
                <a:schemeClr val="dk1"/>
              </a:buClr>
              <a:buSzPts val="2000"/>
              <a:buNone/>
            </a:pPr>
            <a:r>
              <a:t/>
            </a:r>
            <a:endParaRPr/>
          </a:p>
        </p:txBody>
      </p:sp>
      <p:pic>
        <p:nvPicPr>
          <p:cNvPr descr="Velocity là gì - Công cụ đo lường tốc độ hoàn thành công việc – Atoha" id="561" name="Google Shape;561;p50"/>
          <p:cNvPicPr preferRelativeResize="0"/>
          <p:nvPr/>
        </p:nvPicPr>
        <p:blipFill rotWithShape="1">
          <a:blip r:embed="rId3">
            <a:alphaModFix/>
          </a:blip>
          <a:srcRect b="0" l="0" r="0" t="0"/>
          <a:stretch/>
        </p:blipFill>
        <p:spPr>
          <a:xfrm>
            <a:off x="620350" y="1917950"/>
            <a:ext cx="7467600" cy="411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2013-01-10T02:58:29Z</dcterms:created>
  <dc:creator>User</dc:creator>
</cp:coreProperties>
</file>