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65" r:id="rId4"/>
    <p:sldId id="269" r:id="rId5"/>
    <p:sldId id="277" r:id="rId6"/>
    <p:sldId id="281" r:id="rId7"/>
    <p:sldId id="282" r:id="rId8"/>
    <p:sldId id="283" r:id="rId9"/>
    <p:sldId id="284" r:id="rId10"/>
    <p:sldId id="285" r:id="rId11"/>
    <p:sldId id="287" r:id="rId12"/>
    <p:sldId id="292" r:id="rId13"/>
    <p:sldId id="301" r:id="rId14"/>
    <p:sldId id="306" r:id="rId15"/>
    <p:sldId id="310" r:id="rId16"/>
    <p:sldId id="314" r:id="rId17"/>
    <p:sldId id="316" r:id="rId18"/>
  </p:sldIdLst>
  <p:sldSz cx="9144000" cy="6858000" type="screen4x3"/>
  <p:notesSz cx="6858000" cy="9144000"/>
  <p:embeddedFontLst>
    <p:embeddedFont>
      <p:font typeface="Trebuchet MS" panose="020B0603020202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4" roundtripDataSignature="AMtx7mjkyp/Cf9Qa7E7aroNi37ItpTLI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EB5CD3C-BEEF-4741-BD60-35011012FE82}">
  <a:tblStyle styleId="{9EB5CD3C-BEEF-4741-BD60-35011012FE8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61FDF2-5CD4-45C8-B374-A7BAC204E670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7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7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2e1646d27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84" name="Google Shape;1084;g2e1646d27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9" name="Google Shape;1099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" name="Google Shape;4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66"/>
          <p:cNvPicPr preferRelativeResize="0"/>
          <p:nvPr/>
        </p:nvPicPr>
        <p:blipFill rotWithShape="1">
          <a:blip r:embed="rId2">
            <a:alphaModFix/>
          </a:blip>
          <a:srcRect t="62891" b="-3039"/>
          <a:stretch/>
        </p:blipFill>
        <p:spPr>
          <a:xfrm>
            <a:off x="0" y="2357439"/>
            <a:ext cx="9144000" cy="259556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66"/>
          <p:cNvSpPr txBox="1">
            <a:spLocks noGrp="1"/>
          </p:cNvSpPr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  <a:defRPr sz="30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6"/>
          <p:cNvSpPr txBox="1">
            <a:spLocks noGrp="1"/>
          </p:cNvSpPr>
          <p:nvPr>
            <p:ph type="subTitle" idx="1"/>
          </p:nvPr>
        </p:nvSpPr>
        <p:spPr>
          <a:xfrm>
            <a:off x="512763" y="3048000"/>
            <a:ext cx="6400800" cy="60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6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66"/>
          <p:cNvGrpSpPr/>
          <p:nvPr/>
        </p:nvGrpSpPr>
        <p:grpSpPr>
          <a:xfrm>
            <a:off x="114300" y="4262438"/>
            <a:ext cx="8915400" cy="942975"/>
            <a:chOff x="72" y="1866"/>
            <a:chExt cx="5616" cy="594"/>
          </a:xfrm>
        </p:grpSpPr>
        <p:sp>
          <p:nvSpPr>
            <p:cNvPr id="23" name="Google Shape;23;p66"/>
            <p:cNvSpPr/>
            <p:nvPr/>
          </p:nvSpPr>
          <p:spPr>
            <a:xfrm>
              <a:off x="522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66"/>
            <p:cNvSpPr/>
            <p:nvPr/>
          </p:nvSpPr>
          <p:spPr>
            <a:xfrm>
              <a:off x="522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66"/>
            <p:cNvSpPr/>
            <p:nvPr/>
          </p:nvSpPr>
          <p:spPr>
            <a:xfrm>
              <a:off x="522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66"/>
            <p:cNvSpPr/>
            <p:nvPr/>
          </p:nvSpPr>
          <p:spPr>
            <a:xfrm>
              <a:off x="522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66"/>
            <p:cNvSpPr/>
            <p:nvPr/>
          </p:nvSpPr>
          <p:spPr>
            <a:xfrm>
              <a:off x="522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66"/>
            <p:cNvSpPr/>
            <p:nvPr/>
          </p:nvSpPr>
          <p:spPr>
            <a:xfrm>
              <a:off x="535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66"/>
            <p:cNvSpPr/>
            <p:nvPr/>
          </p:nvSpPr>
          <p:spPr>
            <a:xfrm>
              <a:off x="535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66"/>
            <p:cNvSpPr/>
            <p:nvPr/>
          </p:nvSpPr>
          <p:spPr>
            <a:xfrm>
              <a:off x="535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66"/>
            <p:cNvSpPr/>
            <p:nvPr/>
          </p:nvSpPr>
          <p:spPr>
            <a:xfrm>
              <a:off x="535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66"/>
            <p:cNvSpPr/>
            <p:nvPr/>
          </p:nvSpPr>
          <p:spPr>
            <a:xfrm>
              <a:off x="535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66"/>
            <p:cNvSpPr/>
            <p:nvPr/>
          </p:nvSpPr>
          <p:spPr>
            <a:xfrm>
              <a:off x="549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66"/>
            <p:cNvSpPr/>
            <p:nvPr/>
          </p:nvSpPr>
          <p:spPr>
            <a:xfrm>
              <a:off x="549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66"/>
            <p:cNvSpPr/>
            <p:nvPr/>
          </p:nvSpPr>
          <p:spPr>
            <a:xfrm>
              <a:off x="549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66"/>
            <p:cNvSpPr/>
            <p:nvPr/>
          </p:nvSpPr>
          <p:spPr>
            <a:xfrm>
              <a:off x="549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66"/>
            <p:cNvSpPr/>
            <p:nvPr/>
          </p:nvSpPr>
          <p:spPr>
            <a:xfrm>
              <a:off x="549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66"/>
            <p:cNvSpPr/>
            <p:nvPr/>
          </p:nvSpPr>
          <p:spPr>
            <a:xfrm>
              <a:off x="562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66"/>
            <p:cNvSpPr/>
            <p:nvPr/>
          </p:nvSpPr>
          <p:spPr>
            <a:xfrm>
              <a:off x="562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66"/>
            <p:cNvSpPr/>
            <p:nvPr/>
          </p:nvSpPr>
          <p:spPr>
            <a:xfrm>
              <a:off x="562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66"/>
            <p:cNvSpPr/>
            <p:nvPr/>
          </p:nvSpPr>
          <p:spPr>
            <a:xfrm>
              <a:off x="562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66"/>
            <p:cNvSpPr/>
            <p:nvPr/>
          </p:nvSpPr>
          <p:spPr>
            <a:xfrm>
              <a:off x="562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66"/>
            <p:cNvSpPr/>
            <p:nvPr/>
          </p:nvSpPr>
          <p:spPr>
            <a:xfrm>
              <a:off x="509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66"/>
            <p:cNvSpPr/>
            <p:nvPr/>
          </p:nvSpPr>
          <p:spPr>
            <a:xfrm>
              <a:off x="509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66"/>
            <p:cNvSpPr/>
            <p:nvPr/>
          </p:nvSpPr>
          <p:spPr>
            <a:xfrm>
              <a:off x="509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66"/>
            <p:cNvSpPr/>
            <p:nvPr/>
          </p:nvSpPr>
          <p:spPr>
            <a:xfrm>
              <a:off x="509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66"/>
            <p:cNvSpPr/>
            <p:nvPr/>
          </p:nvSpPr>
          <p:spPr>
            <a:xfrm>
              <a:off x="509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66"/>
            <p:cNvSpPr/>
            <p:nvPr/>
          </p:nvSpPr>
          <p:spPr>
            <a:xfrm>
              <a:off x="49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66"/>
            <p:cNvSpPr/>
            <p:nvPr/>
          </p:nvSpPr>
          <p:spPr>
            <a:xfrm>
              <a:off x="49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66"/>
            <p:cNvSpPr/>
            <p:nvPr/>
          </p:nvSpPr>
          <p:spPr>
            <a:xfrm>
              <a:off x="49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66"/>
            <p:cNvSpPr/>
            <p:nvPr/>
          </p:nvSpPr>
          <p:spPr>
            <a:xfrm>
              <a:off x="49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66"/>
            <p:cNvSpPr/>
            <p:nvPr/>
          </p:nvSpPr>
          <p:spPr>
            <a:xfrm>
              <a:off x="49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66"/>
            <p:cNvSpPr/>
            <p:nvPr/>
          </p:nvSpPr>
          <p:spPr>
            <a:xfrm>
              <a:off x="48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66"/>
            <p:cNvSpPr/>
            <p:nvPr/>
          </p:nvSpPr>
          <p:spPr>
            <a:xfrm>
              <a:off x="48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66"/>
            <p:cNvSpPr/>
            <p:nvPr/>
          </p:nvSpPr>
          <p:spPr>
            <a:xfrm>
              <a:off x="48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66"/>
            <p:cNvSpPr/>
            <p:nvPr/>
          </p:nvSpPr>
          <p:spPr>
            <a:xfrm>
              <a:off x="48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66"/>
            <p:cNvSpPr/>
            <p:nvPr/>
          </p:nvSpPr>
          <p:spPr>
            <a:xfrm>
              <a:off x="48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66"/>
            <p:cNvSpPr/>
            <p:nvPr/>
          </p:nvSpPr>
          <p:spPr>
            <a:xfrm>
              <a:off x="46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66"/>
            <p:cNvSpPr/>
            <p:nvPr/>
          </p:nvSpPr>
          <p:spPr>
            <a:xfrm>
              <a:off x="46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66"/>
            <p:cNvSpPr/>
            <p:nvPr/>
          </p:nvSpPr>
          <p:spPr>
            <a:xfrm>
              <a:off x="46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66"/>
            <p:cNvSpPr/>
            <p:nvPr/>
          </p:nvSpPr>
          <p:spPr>
            <a:xfrm>
              <a:off x="46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66"/>
            <p:cNvSpPr/>
            <p:nvPr/>
          </p:nvSpPr>
          <p:spPr>
            <a:xfrm>
              <a:off x="46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66"/>
            <p:cNvSpPr/>
            <p:nvPr/>
          </p:nvSpPr>
          <p:spPr>
            <a:xfrm>
              <a:off x="45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66"/>
            <p:cNvSpPr/>
            <p:nvPr/>
          </p:nvSpPr>
          <p:spPr>
            <a:xfrm>
              <a:off x="45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66"/>
            <p:cNvSpPr/>
            <p:nvPr/>
          </p:nvSpPr>
          <p:spPr>
            <a:xfrm>
              <a:off x="45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66"/>
            <p:cNvSpPr/>
            <p:nvPr/>
          </p:nvSpPr>
          <p:spPr>
            <a:xfrm>
              <a:off x="45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66"/>
            <p:cNvSpPr/>
            <p:nvPr/>
          </p:nvSpPr>
          <p:spPr>
            <a:xfrm>
              <a:off x="45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66"/>
            <p:cNvSpPr/>
            <p:nvPr/>
          </p:nvSpPr>
          <p:spPr>
            <a:xfrm>
              <a:off x="44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66"/>
            <p:cNvSpPr/>
            <p:nvPr/>
          </p:nvSpPr>
          <p:spPr>
            <a:xfrm>
              <a:off x="44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6"/>
            <p:cNvSpPr/>
            <p:nvPr/>
          </p:nvSpPr>
          <p:spPr>
            <a:xfrm>
              <a:off x="44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6"/>
            <p:cNvSpPr/>
            <p:nvPr/>
          </p:nvSpPr>
          <p:spPr>
            <a:xfrm>
              <a:off x="44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6"/>
            <p:cNvSpPr/>
            <p:nvPr/>
          </p:nvSpPr>
          <p:spPr>
            <a:xfrm>
              <a:off x="44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6"/>
            <p:cNvSpPr/>
            <p:nvPr/>
          </p:nvSpPr>
          <p:spPr>
            <a:xfrm>
              <a:off x="430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66"/>
            <p:cNvSpPr/>
            <p:nvPr/>
          </p:nvSpPr>
          <p:spPr>
            <a:xfrm>
              <a:off x="430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66"/>
            <p:cNvSpPr/>
            <p:nvPr/>
          </p:nvSpPr>
          <p:spPr>
            <a:xfrm>
              <a:off x="430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6"/>
            <p:cNvSpPr/>
            <p:nvPr/>
          </p:nvSpPr>
          <p:spPr>
            <a:xfrm>
              <a:off x="430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6"/>
            <p:cNvSpPr/>
            <p:nvPr/>
          </p:nvSpPr>
          <p:spPr>
            <a:xfrm>
              <a:off x="430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6"/>
            <p:cNvSpPr/>
            <p:nvPr/>
          </p:nvSpPr>
          <p:spPr>
            <a:xfrm>
              <a:off x="416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6"/>
            <p:cNvSpPr/>
            <p:nvPr/>
          </p:nvSpPr>
          <p:spPr>
            <a:xfrm>
              <a:off x="416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66"/>
            <p:cNvSpPr/>
            <p:nvPr/>
          </p:nvSpPr>
          <p:spPr>
            <a:xfrm>
              <a:off x="416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66"/>
            <p:cNvSpPr/>
            <p:nvPr/>
          </p:nvSpPr>
          <p:spPr>
            <a:xfrm>
              <a:off x="416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66"/>
            <p:cNvSpPr/>
            <p:nvPr/>
          </p:nvSpPr>
          <p:spPr>
            <a:xfrm>
              <a:off x="416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66"/>
            <p:cNvSpPr/>
            <p:nvPr/>
          </p:nvSpPr>
          <p:spPr>
            <a:xfrm>
              <a:off x="403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66"/>
            <p:cNvSpPr/>
            <p:nvPr/>
          </p:nvSpPr>
          <p:spPr>
            <a:xfrm>
              <a:off x="403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66"/>
            <p:cNvSpPr/>
            <p:nvPr/>
          </p:nvSpPr>
          <p:spPr>
            <a:xfrm>
              <a:off x="403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66"/>
            <p:cNvSpPr/>
            <p:nvPr/>
          </p:nvSpPr>
          <p:spPr>
            <a:xfrm>
              <a:off x="403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66"/>
            <p:cNvSpPr/>
            <p:nvPr/>
          </p:nvSpPr>
          <p:spPr>
            <a:xfrm>
              <a:off x="403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66"/>
            <p:cNvSpPr/>
            <p:nvPr/>
          </p:nvSpPr>
          <p:spPr>
            <a:xfrm>
              <a:off x="390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66"/>
            <p:cNvSpPr/>
            <p:nvPr/>
          </p:nvSpPr>
          <p:spPr>
            <a:xfrm>
              <a:off x="390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66"/>
            <p:cNvSpPr/>
            <p:nvPr/>
          </p:nvSpPr>
          <p:spPr>
            <a:xfrm>
              <a:off x="390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66"/>
            <p:cNvSpPr/>
            <p:nvPr/>
          </p:nvSpPr>
          <p:spPr>
            <a:xfrm>
              <a:off x="390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66"/>
            <p:cNvSpPr/>
            <p:nvPr/>
          </p:nvSpPr>
          <p:spPr>
            <a:xfrm>
              <a:off x="390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66"/>
            <p:cNvSpPr/>
            <p:nvPr/>
          </p:nvSpPr>
          <p:spPr>
            <a:xfrm>
              <a:off x="377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66"/>
            <p:cNvSpPr/>
            <p:nvPr/>
          </p:nvSpPr>
          <p:spPr>
            <a:xfrm>
              <a:off x="377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66"/>
            <p:cNvSpPr/>
            <p:nvPr/>
          </p:nvSpPr>
          <p:spPr>
            <a:xfrm>
              <a:off x="377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66"/>
            <p:cNvSpPr/>
            <p:nvPr/>
          </p:nvSpPr>
          <p:spPr>
            <a:xfrm>
              <a:off x="377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66"/>
            <p:cNvSpPr/>
            <p:nvPr/>
          </p:nvSpPr>
          <p:spPr>
            <a:xfrm>
              <a:off x="377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66"/>
            <p:cNvSpPr/>
            <p:nvPr/>
          </p:nvSpPr>
          <p:spPr>
            <a:xfrm>
              <a:off x="363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66"/>
            <p:cNvSpPr/>
            <p:nvPr/>
          </p:nvSpPr>
          <p:spPr>
            <a:xfrm>
              <a:off x="363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66"/>
            <p:cNvSpPr/>
            <p:nvPr/>
          </p:nvSpPr>
          <p:spPr>
            <a:xfrm>
              <a:off x="363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66"/>
            <p:cNvSpPr/>
            <p:nvPr/>
          </p:nvSpPr>
          <p:spPr>
            <a:xfrm>
              <a:off x="363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66"/>
            <p:cNvSpPr/>
            <p:nvPr/>
          </p:nvSpPr>
          <p:spPr>
            <a:xfrm>
              <a:off x="363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66"/>
            <p:cNvSpPr/>
            <p:nvPr/>
          </p:nvSpPr>
          <p:spPr>
            <a:xfrm>
              <a:off x="3506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66"/>
            <p:cNvSpPr/>
            <p:nvPr/>
          </p:nvSpPr>
          <p:spPr>
            <a:xfrm>
              <a:off x="3506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66"/>
            <p:cNvSpPr/>
            <p:nvPr/>
          </p:nvSpPr>
          <p:spPr>
            <a:xfrm>
              <a:off x="3506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66"/>
            <p:cNvSpPr/>
            <p:nvPr/>
          </p:nvSpPr>
          <p:spPr>
            <a:xfrm>
              <a:off x="3506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66"/>
            <p:cNvSpPr/>
            <p:nvPr/>
          </p:nvSpPr>
          <p:spPr>
            <a:xfrm>
              <a:off x="3506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66"/>
            <p:cNvSpPr/>
            <p:nvPr/>
          </p:nvSpPr>
          <p:spPr>
            <a:xfrm>
              <a:off x="337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66"/>
            <p:cNvSpPr/>
            <p:nvPr/>
          </p:nvSpPr>
          <p:spPr>
            <a:xfrm>
              <a:off x="337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66"/>
            <p:cNvSpPr/>
            <p:nvPr/>
          </p:nvSpPr>
          <p:spPr>
            <a:xfrm>
              <a:off x="337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66"/>
            <p:cNvSpPr/>
            <p:nvPr/>
          </p:nvSpPr>
          <p:spPr>
            <a:xfrm>
              <a:off x="337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66"/>
            <p:cNvSpPr/>
            <p:nvPr/>
          </p:nvSpPr>
          <p:spPr>
            <a:xfrm>
              <a:off x="337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66"/>
            <p:cNvSpPr/>
            <p:nvPr/>
          </p:nvSpPr>
          <p:spPr>
            <a:xfrm>
              <a:off x="324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66"/>
            <p:cNvSpPr/>
            <p:nvPr/>
          </p:nvSpPr>
          <p:spPr>
            <a:xfrm>
              <a:off x="324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66"/>
            <p:cNvSpPr/>
            <p:nvPr/>
          </p:nvSpPr>
          <p:spPr>
            <a:xfrm>
              <a:off x="324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66"/>
            <p:cNvSpPr/>
            <p:nvPr/>
          </p:nvSpPr>
          <p:spPr>
            <a:xfrm>
              <a:off x="324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66"/>
            <p:cNvSpPr/>
            <p:nvPr/>
          </p:nvSpPr>
          <p:spPr>
            <a:xfrm>
              <a:off x="324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66"/>
            <p:cNvSpPr/>
            <p:nvPr/>
          </p:nvSpPr>
          <p:spPr>
            <a:xfrm>
              <a:off x="311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66"/>
            <p:cNvSpPr/>
            <p:nvPr/>
          </p:nvSpPr>
          <p:spPr>
            <a:xfrm>
              <a:off x="311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6"/>
            <p:cNvSpPr/>
            <p:nvPr/>
          </p:nvSpPr>
          <p:spPr>
            <a:xfrm>
              <a:off x="311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6"/>
            <p:cNvSpPr/>
            <p:nvPr/>
          </p:nvSpPr>
          <p:spPr>
            <a:xfrm>
              <a:off x="311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6"/>
            <p:cNvSpPr/>
            <p:nvPr/>
          </p:nvSpPr>
          <p:spPr>
            <a:xfrm>
              <a:off x="311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6"/>
            <p:cNvSpPr/>
            <p:nvPr/>
          </p:nvSpPr>
          <p:spPr>
            <a:xfrm>
              <a:off x="297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6"/>
            <p:cNvSpPr/>
            <p:nvPr/>
          </p:nvSpPr>
          <p:spPr>
            <a:xfrm>
              <a:off x="297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6"/>
            <p:cNvSpPr/>
            <p:nvPr/>
          </p:nvSpPr>
          <p:spPr>
            <a:xfrm>
              <a:off x="297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6"/>
            <p:cNvSpPr/>
            <p:nvPr/>
          </p:nvSpPr>
          <p:spPr>
            <a:xfrm>
              <a:off x="297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6"/>
            <p:cNvSpPr/>
            <p:nvPr/>
          </p:nvSpPr>
          <p:spPr>
            <a:xfrm>
              <a:off x="297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6"/>
            <p:cNvSpPr/>
            <p:nvPr/>
          </p:nvSpPr>
          <p:spPr>
            <a:xfrm>
              <a:off x="284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6"/>
            <p:cNvSpPr/>
            <p:nvPr/>
          </p:nvSpPr>
          <p:spPr>
            <a:xfrm>
              <a:off x="284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6"/>
            <p:cNvSpPr/>
            <p:nvPr/>
          </p:nvSpPr>
          <p:spPr>
            <a:xfrm>
              <a:off x="284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6"/>
            <p:cNvSpPr/>
            <p:nvPr/>
          </p:nvSpPr>
          <p:spPr>
            <a:xfrm>
              <a:off x="284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66"/>
            <p:cNvSpPr/>
            <p:nvPr/>
          </p:nvSpPr>
          <p:spPr>
            <a:xfrm>
              <a:off x="284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66"/>
            <p:cNvSpPr/>
            <p:nvPr/>
          </p:nvSpPr>
          <p:spPr>
            <a:xfrm>
              <a:off x="271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6"/>
            <p:cNvSpPr/>
            <p:nvPr/>
          </p:nvSpPr>
          <p:spPr>
            <a:xfrm>
              <a:off x="271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6"/>
            <p:cNvSpPr/>
            <p:nvPr/>
          </p:nvSpPr>
          <p:spPr>
            <a:xfrm>
              <a:off x="271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6"/>
            <p:cNvSpPr/>
            <p:nvPr/>
          </p:nvSpPr>
          <p:spPr>
            <a:xfrm>
              <a:off x="271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6"/>
            <p:cNvSpPr/>
            <p:nvPr/>
          </p:nvSpPr>
          <p:spPr>
            <a:xfrm>
              <a:off x="271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6"/>
            <p:cNvSpPr/>
            <p:nvPr/>
          </p:nvSpPr>
          <p:spPr>
            <a:xfrm>
              <a:off x="258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6"/>
            <p:cNvSpPr/>
            <p:nvPr/>
          </p:nvSpPr>
          <p:spPr>
            <a:xfrm>
              <a:off x="258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6"/>
            <p:cNvSpPr/>
            <p:nvPr/>
          </p:nvSpPr>
          <p:spPr>
            <a:xfrm>
              <a:off x="258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6"/>
            <p:cNvSpPr/>
            <p:nvPr/>
          </p:nvSpPr>
          <p:spPr>
            <a:xfrm>
              <a:off x="258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66"/>
            <p:cNvSpPr/>
            <p:nvPr/>
          </p:nvSpPr>
          <p:spPr>
            <a:xfrm>
              <a:off x="258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66"/>
            <p:cNvSpPr/>
            <p:nvPr/>
          </p:nvSpPr>
          <p:spPr>
            <a:xfrm>
              <a:off x="245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66"/>
            <p:cNvSpPr/>
            <p:nvPr/>
          </p:nvSpPr>
          <p:spPr>
            <a:xfrm>
              <a:off x="245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66"/>
            <p:cNvSpPr/>
            <p:nvPr/>
          </p:nvSpPr>
          <p:spPr>
            <a:xfrm>
              <a:off x="245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66"/>
            <p:cNvSpPr/>
            <p:nvPr/>
          </p:nvSpPr>
          <p:spPr>
            <a:xfrm>
              <a:off x="245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66"/>
            <p:cNvSpPr/>
            <p:nvPr/>
          </p:nvSpPr>
          <p:spPr>
            <a:xfrm>
              <a:off x="245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66"/>
            <p:cNvSpPr/>
            <p:nvPr/>
          </p:nvSpPr>
          <p:spPr>
            <a:xfrm>
              <a:off x="231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66"/>
            <p:cNvSpPr/>
            <p:nvPr/>
          </p:nvSpPr>
          <p:spPr>
            <a:xfrm>
              <a:off x="231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66"/>
            <p:cNvSpPr/>
            <p:nvPr/>
          </p:nvSpPr>
          <p:spPr>
            <a:xfrm>
              <a:off x="231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66"/>
            <p:cNvSpPr/>
            <p:nvPr/>
          </p:nvSpPr>
          <p:spPr>
            <a:xfrm>
              <a:off x="231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66"/>
            <p:cNvSpPr/>
            <p:nvPr/>
          </p:nvSpPr>
          <p:spPr>
            <a:xfrm>
              <a:off x="231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66"/>
            <p:cNvSpPr/>
            <p:nvPr/>
          </p:nvSpPr>
          <p:spPr>
            <a:xfrm>
              <a:off x="218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66"/>
            <p:cNvSpPr/>
            <p:nvPr/>
          </p:nvSpPr>
          <p:spPr>
            <a:xfrm>
              <a:off x="218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66"/>
            <p:cNvSpPr/>
            <p:nvPr/>
          </p:nvSpPr>
          <p:spPr>
            <a:xfrm>
              <a:off x="218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66"/>
            <p:cNvSpPr/>
            <p:nvPr/>
          </p:nvSpPr>
          <p:spPr>
            <a:xfrm>
              <a:off x="218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66"/>
            <p:cNvSpPr/>
            <p:nvPr/>
          </p:nvSpPr>
          <p:spPr>
            <a:xfrm>
              <a:off x="218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66"/>
            <p:cNvSpPr/>
            <p:nvPr/>
          </p:nvSpPr>
          <p:spPr>
            <a:xfrm>
              <a:off x="2053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66"/>
            <p:cNvSpPr/>
            <p:nvPr/>
          </p:nvSpPr>
          <p:spPr>
            <a:xfrm>
              <a:off x="2053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66"/>
            <p:cNvSpPr/>
            <p:nvPr/>
          </p:nvSpPr>
          <p:spPr>
            <a:xfrm>
              <a:off x="2053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66"/>
            <p:cNvSpPr/>
            <p:nvPr/>
          </p:nvSpPr>
          <p:spPr>
            <a:xfrm>
              <a:off x="2053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66"/>
            <p:cNvSpPr/>
            <p:nvPr/>
          </p:nvSpPr>
          <p:spPr>
            <a:xfrm>
              <a:off x="2053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66"/>
            <p:cNvSpPr/>
            <p:nvPr/>
          </p:nvSpPr>
          <p:spPr>
            <a:xfrm>
              <a:off x="192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66"/>
            <p:cNvSpPr/>
            <p:nvPr/>
          </p:nvSpPr>
          <p:spPr>
            <a:xfrm>
              <a:off x="192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66"/>
            <p:cNvSpPr/>
            <p:nvPr/>
          </p:nvSpPr>
          <p:spPr>
            <a:xfrm>
              <a:off x="192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66"/>
            <p:cNvSpPr/>
            <p:nvPr/>
          </p:nvSpPr>
          <p:spPr>
            <a:xfrm>
              <a:off x="192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66"/>
            <p:cNvSpPr/>
            <p:nvPr/>
          </p:nvSpPr>
          <p:spPr>
            <a:xfrm>
              <a:off x="192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66"/>
            <p:cNvSpPr/>
            <p:nvPr/>
          </p:nvSpPr>
          <p:spPr>
            <a:xfrm>
              <a:off x="178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66"/>
            <p:cNvSpPr/>
            <p:nvPr/>
          </p:nvSpPr>
          <p:spPr>
            <a:xfrm>
              <a:off x="178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66"/>
            <p:cNvSpPr/>
            <p:nvPr/>
          </p:nvSpPr>
          <p:spPr>
            <a:xfrm>
              <a:off x="178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66"/>
            <p:cNvSpPr/>
            <p:nvPr/>
          </p:nvSpPr>
          <p:spPr>
            <a:xfrm>
              <a:off x="178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66"/>
            <p:cNvSpPr/>
            <p:nvPr/>
          </p:nvSpPr>
          <p:spPr>
            <a:xfrm>
              <a:off x="178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66"/>
            <p:cNvSpPr/>
            <p:nvPr/>
          </p:nvSpPr>
          <p:spPr>
            <a:xfrm>
              <a:off x="165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66"/>
            <p:cNvSpPr/>
            <p:nvPr/>
          </p:nvSpPr>
          <p:spPr>
            <a:xfrm>
              <a:off x="165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66"/>
            <p:cNvSpPr/>
            <p:nvPr/>
          </p:nvSpPr>
          <p:spPr>
            <a:xfrm>
              <a:off x="165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66"/>
            <p:cNvSpPr/>
            <p:nvPr/>
          </p:nvSpPr>
          <p:spPr>
            <a:xfrm>
              <a:off x="165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66"/>
            <p:cNvSpPr/>
            <p:nvPr/>
          </p:nvSpPr>
          <p:spPr>
            <a:xfrm>
              <a:off x="165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66"/>
            <p:cNvSpPr/>
            <p:nvPr/>
          </p:nvSpPr>
          <p:spPr>
            <a:xfrm>
              <a:off x="152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66"/>
            <p:cNvSpPr/>
            <p:nvPr/>
          </p:nvSpPr>
          <p:spPr>
            <a:xfrm>
              <a:off x="152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66"/>
            <p:cNvSpPr/>
            <p:nvPr/>
          </p:nvSpPr>
          <p:spPr>
            <a:xfrm>
              <a:off x="152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66"/>
            <p:cNvSpPr/>
            <p:nvPr/>
          </p:nvSpPr>
          <p:spPr>
            <a:xfrm>
              <a:off x="152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66"/>
            <p:cNvSpPr/>
            <p:nvPr/>
          </p:nvSpPr>
          <p:spPr>
            <a:xfrm>
              <a:off x="152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66"/>
            <p:cNvSpPr/>
            <p:nvPr/>
          </p:nvSpPr>
          <p:spPr>
            <a:xfrm>
              <a:off x="139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66"/>
            <p:cNvSpPr/>
            <p:nvPr/>
          </p:nvSpPr>
          <p:spPr>
            <a:xfrm>
              <a:off x="139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66"/>
            <p:cNvSpPr/>
            <p:nvPr/>
          </p:nvSpPr>
          <p:spPr>
            <a:xfrm>
              <a:off x="139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66"/>
            <p:cNvSpPr/>
            <p:nvPr/>
          </p:nvSpPr>
          <p:spPr>
            <a:xfrm>
              <a:off x="139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66"/>
            <p:cNvSpPr/>
            <p:nvPr/>
          </p:nvSpPr>
          <p:spPr>
            <a:xfrm>
              <a:off x="139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66"/>
            <p:cNvSpPr/>
            <p:nvPr/>
          </p:nvSpPr>
          <p:spPr>
            <a:xfrm>
              <a:off x="12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66"/>
            <p:cNvSpPr/>
            <p:nvPr/>
          </p:nvSpPr>
          <p:spPr>
            <a:xfrm>
              <a:off x="12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66"/>
            <p:cNvSpPr/>
            <p:nvPr/>
          </p:nvSpPr>
          <p:spPr>
            <a:xfrm>
              <a:off x="12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66"/>
            <p:cNvSpPr/>
            <p:nvPr/>
          </p:nvSpPr>
          <p:spPr>
            <a:xfrm>
              <a:off x="12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66"/>
            <p:cNvSpPr/>
            <p:nvPr/>
          </p:nvSpPr>
          <p:spPr>
            <a:xfrm>
              <a:off x="12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66"/>
            <p:cNvSpPr/>
            <p:nvPr/>
          </p:nvSpPr>
          <p:spPr>
            <a:xfrm>
              <a:off x="11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66"/>
            <p:cNvSpPr/>
            <p:nvPr/>
          </p:nvSpPr>
          <p:spPr>
            <a:xfrm>
              <a:off x="11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66"/>
            <p:cNvSpPr/>
            <p:nvPr/>
          </p:nvSpPr>
          <p:spPr>
            <a:xfrm>
              <a:off x="11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66"/>
            <p:cNvSpPr/>
            <p:nvPr/>
          </p:nvSpPr>
          <p:spPr>
            <a:xfrm>
              <a:off x="11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66"/>
            <p:cNvSpPr/>
            <p:nvPr/>
          </p:nvSpPr>
          <p:spPr>
            <a:xfrm>
              <a:off x="11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66"/>
            <p:cNvSpPr/>
            <p:nvPr/>
          </p:nvSpPr>
          <p:spPr>
            <a:xfrm>
              <a:off x="9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66"/>
            <p:cNvSpPr/>
            <p:nvPr/>
          </p:nvSpPr>
          <p:spPr>
            <a:xfrm>
              <a:off x="9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66"/>
            <p:cNvSpPr/>
            <p:nvPr/>
          </p:nvSpPr>
          <p:spPr>
            <a:xfrm>
              <a:off x="9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66"/>
            <p:cNvSpPr/>
            <p:nvPr/>
          </p:nvSpPr>
          <p:spPr>
            <a:xfrm>
              <a:off x="9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66"/>
            <p:cNvSpPr/>
            <p:nvPr/>
          </p:nvSpPr>
          <p:spPr>
            <a:xfrm>
              <a:off x="9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66"/>
            <p:cNvSpPr/>
            <p:nvPr/>
          </p:nvSpPr>
          <p:spPr>
            <a:xfrm>
              <a:off x="8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66"/>
            <p:cNvSpPr/>
            <p:nvPr/>
          </p:nvSpPr>
          <p:spPr>
            <a:xfrm>
              <a:off x="8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66"/>
            <p:cNvSpPr/>
            <p:nvPr/>
          </p:nvSpPr>
          <p:spPr>
            <a:xfrm>
              <a:off x="8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66"/>
            <p:cNvSpPr/>
            <p:nvPr/>
          </p:nvSpPr>
          <p:spPr>
            <a:xfrm>
              <a:off x="8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66"/>
            <p:cNvSpPr/>
            <p:nvPr/>
          </p:nvSpPr>
          <p:spPr>
            <a:xfrm>
              <a:off x="8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66"/>
            <p:cNvSpPr/>
            <p:nvPr/>
          </p:nvSpPr>
          <p:spPr>
            <a:xfrm>
              <a:off x="7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66"/>
            <p:cNvSpPr/>
            <p:nvPr/>
          </p:nvSpPr>
          <p:spPr>
            <a:xfrm>
              <a:off x="7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66"/>
            <p:cNvSpPr/>
            <p:nvPr/>
          </p:nvSpPr>
          <p:spPr>
            <a:xfrm>
              <a:off x="7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66"/>
            <p:cNvSpPr/>
            <p:nvPr/>
          </p:nvSpPr>
          <p:spPr>
            <a:xfrm>
              <a:off x="7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66"/>
            <p:cNvSpPr/>
            <p:nvPr/>
          </p:nvSpPr>
          <p:spPr>
            <a:xfrm>
              <a:off x="7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66"/>
            <p:cNvSpPr/>
            <p:nvPr/>
          </p:nvSpPr>
          <p:spPr>
            <a:xfrm>
              <a:off x="600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66"/>
            <p:cNvSpPr/>
            <p:nvPr/>
          </p:nvSpPr>
          <p:spPr>
            <a:xfrm>
              <a:off x="600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66"/>
            <p:cNvSpPr/>
            <p:nvPr/>
          </p:nvSpPr>
          <p:spPr>
            <a:xfrm>
              <a:off x="600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66"/>
            <p:cNvSpPr/>
            <p:nvPr/>
          </p:nvSpPr>
          <p:spPr>
            <a:xfrm>
              <a:off x="600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66"/>
            <p:cNvSpPr/>
            <p:nvPr/>
          </p:nvSpPr>
          <p:spPr>
            <a:xfrm>
              <a:off x="600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66"/>
            <p:cNvSpPr/>
            <p:nvPr/>
          </p:nvSpPr>
          <p:spPr>
            <a:xfrm>
              <a:off x="46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66"/>
            <p:cNvSpPr/>
            <p:nvPr/>
          </p:nvSpPr>
          <p:spPr>
            <a:xfrm>
              <a:off x="46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66"/>
            <p:cNvSpPr/>
            <p:nvPr/>
          </p:nvSpPr>
          <p:spPr>
            <a:xfrm>
              <a:off x="46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66"/>
            <p:cNvSpPr/>
            <p:nvPr/>
          </p:nvSpPr>
          <p:spPr>
            <a:xfrm>
              <a:off x="46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66"/>
            <p:cNvSpPr/>
            <p:nvPr/>
          </p:nvSpPr>
          <p:spPr>
            <a:xfrm>
              <a:off x="46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66"/>
            <p:cNvSpPr/>
            <p:nvPr/>
          </p:nvSpPr>
          <p:spPr>
            <a:xfrm>
              <a:off x="33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66"/>
            <p:cNvSpPr/>
            <p:nvPr/>
          </p:nvSpPr>
          <p:spPr>
            <a:xfrm>
              <a:off x="33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66"/>
            <p:cNvSpPr/>
            <p:nvPr/>
          </p:nvSpPr>
          <p:spPr>
            <a:xfrm>
              <a:off x="33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66"/>
            <p:cNvSpPr/>
            <p:nvPr/>
          </p:nvSpPr>
          <p:spPr>
            <a:xfrm>
              <a:off x="33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66"/>
            <p:cNvSpPr/>
            <p:nvPr/>
          </p:nvSpPr>
          <p:spPr>
            <a:xfrm>
              <a:off x="33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66"/>
            <p:cNvSpPr/>
            <p:nvPr/>
          </p:nvSpPr>
          <p:spPr>
            <a:xfrm>
              <a:off x="20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66"/>
            <p:cNvSpPr/>
            <p:nvPr/>
          </p:nvSpPr>
          <p:spPr>
            <a:xfrm>
              <a:off x="20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66"/>
            <p:cNvSpPr/>
            <p:nvPr/>
          </p:nvSpPr>
          <p:spPr>
            <a:xfrm>
              <a:off x="20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66"/>
            <p:cNvSpPr/>
            <p:nvPr/>
          </p:nvSpPr>
          <p:spPr>
            <a:xfrm>
              <a:off x="20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66"/>
            <p:cNvSpPr/>
            <p:nvPr/>
          </p:nvSpPr>
          <p:spPr>
            <a:xfrm>
              <a:off x="20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66"/>
            <p:cNvSpPr/>
            <p:nvPr/>
          </p:nvSpPr>
          <p:spPr>
            <a:xfrm>
              <a:off x="7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66"/>
            <p:cNvSpPr/>
            <p:nvPr/>
          </p:nvSpPr>
          <p:spPr>
            <a:xfrm>
              <a:off x="7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66"/>
            <p:cNvSpPr/>
            <p:nvPr/>
          </p:nvSpPr>
          <p:spPr>
            <a:xfrm>
              <a:off x="7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66"/>
            <p:cNvSpPr/>
            <p:nvPr/>
          </p:nvSpPr>
          <p:spPr>
            <a:xfrm>
              <a:off x="7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66"/>
            <p:cNvSpPr/>
            <p:nvPr/>
          </p:nvSpPr>
          <p:spPr>
            <a:xfrm>
              <a:off x="7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66"/>
          <p:cNvGrpSpPr/>
          <p:nvPr/>
        </p:nvGrpSpPr>
        <p:grpSpPr>
          <a:xfrm>
            <a:off x="1611174" y="3407866"/>
            <a:ext cx="7401067" cy="2721560"/>
            <a:chOff x="1015" y="2147"/>
            <a:chExt cx="4662" cy="1714"/>
          </a:xfrm>
        </p:grpSpPr>
        <p:pic>
          <p:nvPicPr>
            <p:cNvPr id="239" name="Google Shape;239;p66" descr="ALU_picShadow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222533" flipH="1">
              <a:off x="1040" y="2558"/>
              <a:ext cx="1308" cy="8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66"/>
            <p:cNvSpPr/>
            <p:nvPr/>
          </p:nvSpPr>
          <p:spPr>
            <a:xfrm rot="217064">
              <a:off x="1106" y="2534"/>
              <a:ext cx="1177" cy="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1" name="Google Shape;241;p66" descr="0026_Sh_18010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220540">
              <a:off x="1132" y="2550"/>
              <a:ext cx="1136" cy="688"/>
            </a:xfrm>
            <a:prstGeom prst="rect">
              <a:avLst/>
            </a:prstGeom>
            <a:noFill/>
            <a:ln w="508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pic>
        <p:grpSp>
          <p:nvGrpSpPr>
            <p:cNvPr id="242" name="Google Shape;242;p66"/>
            <p:cNvGrpSpPr/>
            <p:nvPr/>
          </p:nvGrpSpPr>
          <p:grpSpPr>
            <a:xfrm>
              <a:off x="2012" y="2232"/>
              <a:ext cx="1391" cy="969"/>
              <a:chOff x="2276" y="2120"/>
              <a:chExt cx="1391" cy="969"/>
            </a:xfrm>
          </p:grpSpPr>
          <p:pic>
            <p:nvPicPr>
              <p:cNvPr id="243" name="Google Shape;243;p66" descr="ALU_picShadow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0468" flipH="1">
                <a:off x="2283" y="2165"/>
                <a:ext cx="1378" cy="9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" name="Google Shape;244;p66" descr="anvers_120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353" y="2120"/>
                <a:ext cx="1229" cy="819"/>
              </a:xfrm>
              <a:prstGeom prst="rect">
                <a:avLst/>
              </a:prstGeom>
              <a:noFill/>
              <a:ln w="508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pic>
        </p:grpSp>
        <p:sp>
          <p:nvSpPr>
            <p:cNvPr id="245" name="Google Shape;245;p66"/>
            <p:cNvSpPr/>
            <p:nvPr/>
          </p:nvSpPr>
          <p:spPr>
            <a:xfrm rot="217064">
              <a:off x="2722" y="2819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66"/>
            <p:cNvSpPr/>
            <p:nvPr/>
          </p:nvSpPr>
          <p:spPr>
            <a:xfrm rot="217064">
              <a:off x="3788" y="2187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7" name="Google Shape;247;p66"/>
            <p:cNvGrpSpPr/>
            <p:nvPr/>
          </p:nvGrpSpPr>
          <p:grpSpPr>
            <a:xfrm>
              <a:off x="2637" y="2803"/>
              <a:ext cx="1475" cy="1058"/>
              <a:chOff x="2437" y="2736"/>
              <a:chExt cx="1622" cy="1163"/>
            </a:xfrm>
          </p:grpSpPr>
          <p:pic>
            <p:nvPicPr>
              <p:cNvPr id="248" name="Google Shape;248;p66" descr="ALU_picShadow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165852" flipH="1">
                <a:off x="2460" y="2878"/>
                <a:ext cx="1576" cy="9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9" name="Google Shape;249;p66" descr="0065_Ch_230108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 rot="192431">
                <a:off x="2562" y="2774"/>
                <a:ext cx="1392" cy="927"/>
              </a:xfrm>
              <a:prstGeom prst="rect">
                <a:avLst/>
              </a:prstGeom>
              <a:noFill/>
              <a:ln w="508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pic>
        </p:grpSp>
        <p:grpSp>
          <p:nvGrpSpPr>
            <p:cNvPr id="250" name="Google Shape;250;p66"/>
            <p:cNvGrpSpPr/>
            <p:nvPr/>
          </p:nvGrpSpPr>
          <p:grpSpPr>
            <a:xfrm>
              <a:off x="3687" y="2166"/>
              <a:ext cx="1509" cy="1069"/>
              <a:chOff x="3687" y="2094"/>
              <a:chExt cx="1509" cy="1069"/>
            </a:xfrm>
          </p:grpSpPr>
          <p:pic>
            <p:nvPicPr>
              <p:cNvPr id="251" name="Google Shape;251;p66" descr="ALU_picShadow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165852" flipH="1">
                <a:off x="3709" y="2176"/>
                <a:ext cx="1465" cy="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2" name="Google Shape;252;p66" descr="026-2S9E4497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 rot="185884">
                <a:off x="3813" y="2128"/>
                <a:ext cx="1275" cy="850"/>
              </a:xfrm>
              <a:prstGeom prst="rect">
                <a:avLst/>
              </a:prstGeom>
              <a:noFill/>
              <a:ln w="508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pic>
        </p:grpSp>
        <p:sp>
          <p:nvSpPr>
            <p:cNvPr id="253" name="Google Shape;253;p66"/>
            <p:cNvSpPr/>
            <p:nvPr/>
          </p:nvSpPr>
          <p:spPr>
            <a:xfrm rot="-175408" flipH="1">
              <a:off x="4516" y="2871"/>
              <a:ext cx="1096" cy="72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4" name="Google Shape;254;p66"/>
            <p:cNvGrpSpPr/>
            <p:nvPr/>
          </p:nvGrpSpPr>
          <p:grpSpPr>
            <a:xfrm>
              <a:off x="4439" y="2867"/>
              <a:ext cx="1238" cy="885"/>
              <a:chOff x="4439" y="2867"/>
              <a:chExt cx="1238" cy="885"/>
            </a:xfrm>
          </p:grpSpPr>
          <p:pic>
            <p:nvPicPr>
              <p:cNvPr id="255" name="Google Shape;255;p66" descr="ALU_picShadow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224331" flipH="1">
                <a:off x="4463" y="2939"/>
                <a:ext cx="1190" cy="7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6" name="Google Shape;256;p66" descr="anvers_096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 rot="-159096">
                <a:off x="4536" y="2891"/>
                <a:ext cx="1038" cy="692"/>
              </a:xfrm>
              <a:prstGeom prst="rect">
                <a:avLst/>
              </a:prstGeom>
              <a:noFill/>
              <a:ln w="508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pic>
        </p:grpSp>
      </p:grpSp>
      <p:pic>
        <p:nvPicPr>
          <p:cNvPr id="257" name="Google Shape;257;p6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56579" y="1066800"/>
            <a:ext cx="2139696" cy="629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7" name="Google Shape;447;p7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48" name="Google Shape;448;p7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49" name="Google Shape;449;p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0" name="Google Shape;450;p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7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4" name="Google Shape;454;p7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5" name="Google Shape;455;p7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7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7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1" name="Google Shape;461;p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7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  <a:defRPr sz="30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67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1" name="Google Shape;261;p6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67"/>
          <p:cNvSpPr txBox="1">
            <a:spLocks noGrp="1"/>
          </p:cNvSpPr>
          <p:nvPr>
            <p:ph type="ftr" idx="11"/>
          </p:nvPr>
        </p:nvSpPr>
        <p:spPr>
          <a:xfrm>
            <a:off x="2667000" y="6416675"/>
            <a:ext cx="396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4" name="Google Shape;264;p67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w="25400" cap="rnd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5" name="Google Shape;265;p67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w="25400" cap="rnd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66" name="Google Shape;266;p67"/>
          <p:cNvPicPr preferRelativeResize="0"/>
          <p:nvPr/>
        </p:nvPicPr>
        <p:blipFill rotWithShape="1">
          <a:blip r:embed="rId2">
            <a:alphaModFix/>
          </a:blip>
          <a:srcRect b="24088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67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6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70" name="Google Shape;270;p6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71" name="Google Shape;271;p6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6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3" name="Google Shape;273;p6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  <a:defRPr sz="30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74" name="Google Shape;274;p68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w="25400" cap="rnd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75" name="Google Shape;275;p68"/>
          <p:cNvPicPr preferRelativeResize="0"/>
          <p:nvPr/>
        </p:nvPicPr>
        <p:blipFill rotWithShape="1">
          <a:blip r:embed="rId2">
            <a:alphaModFix/>
          </a:blip>
          <a:srcRect b="24088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6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7" name="Google Shape;277;p68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w="25400" cap="rnd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8" name="Google Shape;278;p68"/>
          <p:cNvSpPr txBox="1"/>
          <p:nvPr/>
        </p:nvSpPr>
        <p:spPr>
          <a:xfrm>
            <a:off x="381000" y="6380202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69"/>
          <p:cNvPicPr preferRelativeResize="0"/>
          <p:nvPr/>
        </p:nvPicPr>
        <p:blipFill rotWithShape="1">
          <a:blip r:embed="rId2">
            <a:alphaModFix/>
          </a:blip>
          <a:srcRect t="40508" b="19479"/>
          <a:stretch/>
        </p:blipFill>
        <p:spPr>
          <a:xfrm>
            <a:off x="0" y="1885198"/>
            <a:ext cx="9144000" cy="258679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4" name="Google Shape;284;p69"/>
          <p:cNvSpPr txBox="1"/>
          <p:nvPr/>
        </p:nvSpPr>
        <p:spPr>
          <a:xfrm>
            <a:off x="2711034" y="2883296"/>
            <a:ext cx="427037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www.pma.edu.vn</a:t>
            </a:r>
            <a:endParaRPr/>
          </a:p>
        </p:txBody>
      </p:sp>
      <p:grpSp>
        <p:nvGrpSpPr>
          <p:cNvPr id="285" name="Google Shape;285;p69"/>
          <p:cNvGrpSpPr/>
          <p:nvPr/>
        </p:nvGrpSpPr>
        <p:grpSpPr>
          <a:xfrm>
            <a:off x="1163638" y="4124325"/>
            <a:ext cx="6819900" cy="757238"/>
            <a:chOff x="733" y="3085"/>
            <a:chExt cx="4296" cy="477"/>
          </a:xfrm>
        </p:grpSpPr>
        <p:sp>
          <p:nvSpPr>
            <p:cNvPr id="286" name="Google Shape;286;p69"/>
            <p:cNvSpPr/>
            <p:nvPr/>
          </p:nvSpPr>
          <p:spPr>
            <a:xfrm>
              <a:off x="496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69"/>
            <p:cNvSpPr/>
            <p:nvPr/>
          </p:nvSpPr>
          <p:spPr>
            <a:xfrm>
              <a:off x="496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69"/>
            <p:cNvSpPr/>
            <p:nvPr/>
          </p:nvSpPr>
          <p:spPr>
            <a:xfrm>
              <a:off x="496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69"/>
            <p:cNvSpPr/>
            <p:nvPr/>
          </p:nvSpPr>
          <p:spPr>
            <a:xfrm>
              <a:off x="496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69"/>
            <p:cNvSpPr/>
            <p:nvPr/>
          </p:nvSpPr>
          <p:spPr>
            <a:xfrm>
              <a:off x="482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69"/>
            <p:cNvSpPr/>
            <p:nvPr/>
          </p:nvSpPr>
          <p:spPr>
            <a:xfrm>
              <a:off x="482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69"/>
            <p:cNvSpPr/>
            <p:nvPr/>
          </p:nvSpPr>
          <p:spPr>
            <a:xfrm>
              <a:off x="482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69"/>
            <p:cNvSpPr/>
            <p:nvPr/>
          </p:nvSpPr>
          <p:spPr>
            <a:xfrm>
              <a:off x="482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69"/>
            <p:cNvSpPr/>
            <p:nvPr/>
          </p:nvSpPr>
          <p:spPr>
            <a:xfrm>
              <a:off x="46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69"/>
            <p:cNvSpPr/>
            <p:nvPr/>
          </p:nvSpPr>
          <p:spPr>
            <a:xfrm>
              <a:off x="46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69"/>
            <p:cNvSpPr/>
            <p:nvPr/>
          </p:nvSpPr>
          <p:spPr>
            <a:xfrm>
              <a:off x="46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69"/>
            <p:cNvSpPr/>
            <p:nvPr/>
          </p:nvSpPr>
          <p:spPr>
            <a:xfrm>
              <a:off x="46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69"/>
            <p:cNvSpPr/>
            <p:nvPr/>
          </p:nvSpPr>
          <p:spPr>
            <a:xfrm>
              <a:off x="45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69"/>
            <p:cNvSpPr/>
            <p:nvPr/>
          </p:nvSpPr>
          <p:spPr>
            <a:xfrm>
              <a:off x="45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69"/>
            <p:cNvSpPr/>
            <p:nvPr/>
          </p:nvSpPr>
          <p:spPr>
            <a:xfrm>
              <a:off x="45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69"/>
            <p:cNvSpPr/>
            <p:nvPr/>
          </p:nvSpPr>
          <p:spPr>
            <a:xfrm>
              <a:off x="45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69"/>
            <p:cNvSpPr/>
            <p:nvPr/>
          </p:nvSpPr>
          <p:spPr>
            <a:xfrm>
              <a:off x="441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69"/>
            <p:cNvSpPr/>
            <p:nvPr/>
          </p:nvSpPr>
          <p:spPr>
            <a:xfrm>
              <a:off x="441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69"/>
            <p:cNvSpPr/>
            <p:nvPr/>
          </p:nvSpPr>
          <p:spPr>
            <a:xfrm>
              <a:off x="441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69"/>
            <p:cNvSpPr/>
            <p:nvPr/>
          </p:nvSpPr>
          <p:spPr>
            <a:xfrm>
              <a:off x="441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69"/>
            <p:cNvSpPr/>
            <p:nvPr/>
          </p:nvSpPr>
          <p:spPr>
            <a:xfrm>
              <a:off x="4277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69"/>
            <p:cNvSpPr/>
            <p:nvPr/>
          </p:nvSpPr>
          <p:spPr>
            <a:xfrm>
              <a:off x="4277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69"/>
            <p:cNvSpPr/>
            <p:nvPr/>
          </p:nvSpPr>
          <p:spPr>
            <a:xfrm>
              <a:off x="4277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69"/>
            <p:cNvSpPr/>
            <p:nvPr/>
          </p:nvSpPr>
          <p:spPr>
            <a:xfrm>
              <a:off x="4277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69"/>
            <p:cNvSpPr/>
            <p:nvPr/>
          </p:nvSpPr>
          <p:spPr>
            <a:xfrm>
              <a:off x="41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69"/>
            <p:cNvSpPr/>
            <p:nvPr/>
          </p:nvSpPr>
          <p:spPr>
            <a:xfrm>
              <a:off x="41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69"/>
            <p:cNvSpPr/>
            <p:nvPr/>
          </p:nvSpPr>
          <p:spPr>
            <a:xfrm>
              <a:off x="41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69"/>
            <p:cNvSpPr/>
            <p:nvPr/>
          </p:nvSpPr>
          <p:spPr>
            <a:xfrm>
              <a:off x="41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69"/>
            <p:cNvSpPr/>
            <p:nvPr/>
          </p:nvSpPr>
          <p:spPr>
            <a:xfrm>
              <a:off x="40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69"/>
            <p:cNvSpPr/>
            <p:nvPr/>
          </p:nvSpPr>
          <p:spPr>
            <a:xfrm>
              <a:off x="40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69"/>
            <p:cNvSpPr/>
            <p:nvPr/>
          </p:nvSpPr>
          <p:spPr>
            <a:xfrm>
              <a:off x="40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69"/>
            <p:cNvSpPr/>
            <p:nvPr/>
          </p:nvSpPr>
          <p:spPr>
            <a:xfrm>
              <a:off x="40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69"/>
            <p:cNvSpPr/>
            <p:nvPr/>
          </p:nvSpPr>
          <p:spPr>
            <a:xfrm>
              <a:off x="386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69"/>
            <p:cNvSpPr/>
            <p:nvPr/>
          </p:nvSpPr>
          <p:spPr>
            <a:xfrm>
              <a:off x="386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69"/>
            <p:cNvSpPr/>
            <p:nvPr/>
          </p:nvSpPr>
          <p:spPr>
            <a:xfrm>
              <a:off x="386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69"/>
            <p:cNvSpPr/>
            <p:nvPr/>
          </p:nvSpPr>
          <p:spPr>
            <a:xfrm>
              <a:off x="386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69"/>
            <p:cNvSpPr/>
            <p:nvPr/>
          </p:nvSpPr>
          <p:spPr>
            <a:xfrm>
              <a:off x="373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69"/>
            <p:cNvSpPr/>
            <p:nvPr/>
          </p:nvSpPr>
          <p:spPr>
            <a:xfrm>
              <a:off x="373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69"/>
            <p:cNvSpPr/>
            <p:nvPr/>
          </p:nvSpPr>
          <p:spPr>
            <a:xfrm>
              <a:off x="373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69"/>
            <p:cNvSpPr/>
            <p:nvPr/>
          </p:nvSpPr>
          <p:spPr>
            <a:xfrm>
              <a:off x="373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69"/>
            <p:cNvSpPr/>
            <p:nvPr/>
          </p:nvSpPr>
          <p:spPr>
            <a:xfrm>
              <a:off x="35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69"/>
            <p:cNvSpPr/>
            <p:nvPr/>
          </p:nvSpPr>
          <p:spPr>
            <a:xfrm>
              <a:off x="35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69"/>
            <p:cNvSpPr/>
            <p:nvPr/>
          </p:nvSpPr>
          <p:spPr>
            <a:xfrm>
              <a:off x="35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69"/>
            <p:cNvSpPr/>
            <p:nvPr/>
          </p:nvSpPr>
          <p:spPr>
            <a:xfrm>
              <a:off x="35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69"/>
            <p:cNvSpPr/>
            <p:nvPr/>
          </p:nvSpPr>
          <p:spPr>
            <a:xfrm>
              <a:off x="34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69"/>
            <p:cNvSpPr/>
            <p:nvPr/>
          </p:nvSpPr>
          <p:spPr>
            <a:xfrm>
              <a:off x="34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69"/>
            <p:cNvSpPr/>
            <p:nvPr/>
          </p:nvSpPr>
          <p:spPr>
            <a:xfrm>
              <a:off x="34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69"/>
            <p:cNvSpPr/>
            <p:nvPr/>
          </p:nvSpPr>
          <p:spPr>
            <a:xfrm>
              <a:off x="34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69"/>
            <p:cNvSpPr/>
            <p:nvPr/>
          </p:nvSpPr>
          <p:spPr>
            <a:xfrm>
              <a:off x="3323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69"/>
            <p:cNvSpPr/>
            <p:nvPr/>
          </p:nvSpPr>
          <p:spPr>
            <a:xfrm>
              <a:off x="3323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69"/>
            <p:cNvSpPr/>
            <p:nvPr/>
          </p:nvSpPr>
          <p:spPr>
            <a:xfrm>
              <a:off x="3323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69"/>
            <p:cNvSpPr/>
            <p:nvPr/>
          </p:nvSpPr>
          <p:spPr>
            <a:xfrm>
              <a:off x="3323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69"/>
            <p:cNvSpPr/>
            <p:nvPr/>
          </p:nvSpPr>
          <p:spPr>
            <a:xfrm>
              <a:off x="31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69"/>
            <p:cNvSpPr/>
            <p:nvPr/>
          </p:nvSpPr>
          <p:spPr>
            <a:xfrm>
              <a:off x="31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69"/>
            <p:cNvSpPr/>
            <p:nvPr/>
          </p:nvSpPr>
          <p:spPr>
            <a:xfrm>
              <a:off x="31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69"/>
            <p:cNvSpPr/>
            <p:nvPr/>
          </p:nvSpPr>
          <p:spPr>
            <a:xfrm>
              <a:off x="31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69"/>
            <p:cNvSpPr/>
            <p:nvPr/>
          </p:nvSpPr>
          <p:spPr>
            <a:xfrm>
              <a:off x="30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69"/>
            <p:cNvSpPr/>
            <p:nvPr/>
          </p:nvSpPr>
          <p:spPr>
            <a:xfrm>
              <a:off x="30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69"/>
            <p:cNvSpPr/>
            <p:nvPr/>
          </p:nvSpPr>
          <p:spPr>
            <a:xfrm>
              <a:off x="30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69"/>
            <p:cNvSpPr/>
            <p:nvPr/>
          </p:nvSpPr>
          <p:spPr>
            <a:xfrm>
              <a:off x="30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69"/>
            <p:cNvSpPr/>
            <p:nvPr/>
          </p:nvSpPr>
          <p:spPr>
            <a:xfrm>
              <a:off x="29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69"/>
            <p:cNvSpPr/>
            <p:nvPr/>
          </p:nvSpPr>
          <p:spPr>
            <a:xfrm>
              <a:off x="29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69"/>
            <p:cNvSpPr/>
            <p:nvPr/>
          </p:nvSpPr>
          <p:spPr>
            <a:xfrm>
              <a:off x="29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69"/>
            <p:cNvSpPr/>
            <p:nvPr/>
          </p:nvSpPr>
          <p:spPr>
            <a:xfrm>
              <a:off x="29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69"/>
            <p:cNvSpPr/>
            <p:nvPr/>
          </p:nvSpPr>
          <p:spPr>
            <a:xfrm>
              <a:off x="2777" y="3085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69"/>
            <p:cNvSpPr/>
            <p:nvPr/>
          </p:nvSpPr>
          <p:spPr>
            <a:xfrm>
              <a:off x="2777" y="3221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69"/>
            <p:cNvSpPr/>
            <p:nvPr/>
          </p:nvSpPr>
          <p:spPr>
            <a:xfrm>
              <a:off x="2777" y="3357"/>
              <a:ext cx="70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69"/>
            <p:cNvSpPr/>
            <p:nvPr/>
          </p:nvSpPr>
          <p:spPr>
            <a:xfrm>
              <a:off x="2777" y="3494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69"/>
            <p:cNvSpPr/>
            <p:nvPr/>
          </p:nvSpPr>
          <p:spPr>
            <a:xfrm>
              <a:off x="26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69"/>
            <p:cNvSpPr/>
            <p:nvPr/>
          </p:nvSpPr>
          <p:spPr>
            <a:xfrm>
              <a:off x="26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69"/>
            <p:cNvSpPr/>
            <p:nvPr/>
          </p:nvSpPr>
          <p:spPr>
            <a:xfrm>
              <a:off x="26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69"/>
            <p:cNvSpPr/>
            <p:nvPr/>
          </p:nvSpPr>
          <p:spPr>
            <a:xfrm>
              <a:off x="26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69"/>
            <p:cNvSpPr/>
            <p:nvPr/>
          </p:nvSpPr>
          <p:spPr>
            <a:xfrm>
              <a:off x="25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69"/>
            <p:cNvSpPr/>
            <p:nvPr/>
          </p:nvSpPr>
          <p:spPr>
            <a:xfrm>
              <a:off x="25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69"/>
            <p:cNvSpPr/>
            <p:nvPr/>
          </p:nvSpPr>
          <p:spPr>
            <a:xfrm>
              <a:off x="25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69"/>
            <p:cNvSpPr/>
            <p:nvPr/>
          </p:nvSpPr>
          <p:spPr>
            <a:xfrm>
              <a:off x="25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69"/>
            <p:cNvSpPr/>
            <p:nvPr/>
          </p:nvSpPr>
          <p:spPr>
            <a:xfrm>
              <a:off x="23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69"/>
            <p:cNvSpPr/>
            <p:nvPr/>
          </p:nvSpPr>
          <p:spPr>
            <a:xfrm>
              <a:off x="23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69"/>
            <p:cNvSpPr/>
            <p:nvPr/>
          </p:nvSpPr>
          <p:spPr>
            <a:xfrm>
              <a:off x="23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69"/>
            <p:cNvSpPr/>
            <p:nvPr/>
          </p:nvSpPr>
          <p:spPr>
            <a:xfrm>
              <a:off x="23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69"/>
            <p:cNvSpPr/>
            <p:nvPr/>
          </p:nvSpPr>
          <p:spPr>
            <a:xfrm>
              <a:off x="22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69"/>
            <p:cNvSpPr/>
            <p:nvPr/>
          </p:nvSpPr>
          <p:spPr>
            <a:xfrm>
              <a:off x="22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69"/>
            <p:cNvSpPr/>
            <p:nvPr/>
          </p:nvSpPr>
          <p:spPr>
            <a:xfrm>
              <a:off x="22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69"/>
            <p:cNvSpPr/>
            <p:nvPr/>
          </p:nvSpPr>
          <p:spPr>
            <a:xfrm>
              <a:off x="22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69"/>
            <p:cNvSpPr/>
            <p:nvPr/>
          </p:nvSpPr>
          <p:spPr>
            <a:xfrm>
              <a:off x="20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69"/>
            <p:cNvSpPr/>
            <p:nvPr/>
          </p:nvSpPr>
          <p:spPr>
            <a:xfrm>
              <a:off x="20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69"/>
            <p:cNvSpPr/>
            <p:nvPr/>
          </p:nvSpPr>
          <p:spPr>
            <a:xfrm>
              <a:off x="20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69"/>
            <p:cNvSpPr/>
            <p:nvPr/>
          </p:nvSpPr>
          <p:spPr>
            <a:xfrm>
              <a:off x="20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69"/>
            <p:cNvSpPr/>
            <p:nvPr/>
          </p:nvSpPr>
          <p:spPr>
            <a:xfrm>
              <a:off x="19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69"/>
            <p:cNvSpPr/>
            <p:nvPr/>
          </p:nvSpPr>
          <p:spPr>
            <a:xfrm>
              <a:off x="19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69"/>
            <p:cNvSpPr/>
            <p:nvPr/>
          </p:nvSpPr>
          <p:spPr>
            <a:xfrm>
              <a:off x="19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69"/>
            <p:cNvSpPr/>
            <p:nvPr/>
          </p:nvSpPr>
          <p:spPr>
            <a:xfrm>
              <a:off x="19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69"/>
            <p:cNvSpPr/>
            <p:nvPr/>
          </p:nvSpPr>
          <p:spPr>
            <a:xfrm>
              <a:off x="182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69"/>
            <p:cNvSpPr/>
            <p:nvPr/>
          </p:nvSpPr>
          <p:spPr>
            <a:xfrm>
              <a:off x="182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69"/>
            <p:cNvSpPr/>
            <p:nvPr/>
          </p:nvSpPr>
          <p:spPr>
            <a:xfrm>
              <a:off x="182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69"/>
            <p:cNvSpPr/>
            <p:nvPr/>
          </p:nvSpPr>
          <p:spPr>
            <a:xfrm>
              <a:off x="182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69"/>
            <p:cNvSpPr/>
            <p:nvPr/>
          </p:nvSpPr>
          <p:spPr>
            <a:xfrm>
              <a:off x="168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69"/>
            <p:cNvSpPr/>
            <p:nvPr/>
          </p:nvSpPr>
          <p:spPr>
            <a:xfrm>
              <a:off x="168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69"/>
            <p:cNvSpPr/>
            <p:nvPr/>
          </p:nvSpPr>
          <p:spPr>
            <a:xfrm>
              <a:off x="168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69"/>
            <p:cNvSpPr/>
            <p:nvPr/>
          </p:nvSpPr>
          <p:spPr>
            <a:xfrm>
              <a:off x="168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69"/>
            <p:cNvSpPr/>
            <p:nvPr/>
          </p:nvSpPr>
          <p:spPr>
            <a:xfrm>
              <a:off x="1551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69"/>
            <p:cNvSpPr/>
            <p:nvPr/>
          </p:nvSpPr>
          <p:spPr>
            <a:xfrm>
              <a:off x="1551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69"/>
            <p:cNvSpPr/>
            <p:nvPr/>
          </p:nvSpPr>
          <p:spPr>
            <a:xfrm>
              <a:off x="1551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69"/>
            <p:cNvSpPr/>
            <p:nvPr/>
          </p:nvSpPr>
          <p:spPr>
            <a:xfrm>
              <a:off x="1551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69"/>
            <p:cNvSpPr/>
            <p:nvPr/>
          </p:nvSpPr>
          <p:spPr>
            <a:xfrm>
              <a:off x="14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69"/>
            <p:cNvSpPr/>
            <p:nvPr/>
          </p:nvSpPr>
          <p:spPr>
            <a:xfrm>
              <a:off x="14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69"/>
            <p:cNvSpPr/>
            <p:nvPr/>
          </p:nvSpPr>
          <p:spPr>
            <a:xfrm>
              <a:off x="14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69"/>
            <p:cNvSpPr/>
            <p:nvPr/>
          </p:nvSpPr>
          <p:spPr>
            <a:xfrm>
              <a:off x="14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69"/>
            <p:cNvSpPr/>
            <p:nvPr/>
          </p:nvSpPr>
          <p:spPr>
            <a:xfrm>
              <a:off x="1278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69"/>
            <p:cNvSpPr/>
            <p:nvPr/>
          </p:nvSpPr>
          <p:spPr>
            <a:xfrm>
              <a:off x="1278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69"/>
            <p:cNvSpPr/>
            <p:nvPr/>
          </p:nvSpPr>
          <p:spPr>
            <a:xfrm>
              <a:off x="1278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69"/>
            <p:cNvSpPr/>
            <p:nvPr/>
          </p:nvSpPr>
          <p:spPr>
            <a:xfrm>
              <a:off x="1278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69"/>
            <p:cNvSpPr/>
            <p:nvPr/>
          </p:nvSpPr>
          <p:spPr>
            <a:xfrm>
              <a:off x="114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69"/>
            <p:cNvSpPr/>
            <p:nvPr/>
          </p:nvSpPr>
          <p:spPr>
            <a:xfrm>
              <a:off x="114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69"/>
            <p:cNvSpPr/>
            <p:nvPr/>
          </p:nvSpPr>
          <p:spPr>
            <a:xfrm>
              <a:off x="114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69"/>
            <p:cNvSpPr/>
            <p:nvPr/>
          </p:nvSpPr>
          <p:spPr>
            <a:xfrm>
              <a:off x="114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69"/>
            <p:cNvSpPr/>
            <p:nvPr/>
          </p:nvSpPr>
          <p:spPr>
            <a:xfrm>
              <a:off x="1005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69"/>
            <p:cNvSpPr/>
            <p:nvPr/>
          </p:nvSpPr>
          <p:spPr>
            <a:xfrm>
              <a:off x="1005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69"/>
            <p:cNvSpPr/>
            <p:nvPr/>
          </p:nvSpPr>
          <p:spPr>
            <a:xfrm>
              <a:off x="1005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69"/>
            <p:cNvSpPr/>
            <p:nvPr/>
          </p:nvSpPr>
          <p:spPr>
            <a:xfrm>
              <a:off x="1005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69"/>
            <p:cNvSpPr/>
            <p:nvPr/>
          </p:nvSpPr>
          <p:spPr>
            <a:xfrm>
              <a:off x="8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69"/>
            <p:cNvSpPr/>
            <p:nvPr/>
          </p:nvSpPr>
          <p:spPr>
            <a:xfrm>
              <a:off x="8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69"/>
            <p:cNvSpPr/>
            <p:nvPr/>
          </p:nvSpPr>
          <p:spPr>
            <a:xfrm>
              <a:off x="8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69"/>
            <p:cNvSpPr/>
            <p:nvPr/>
          </p:nvSpPr>
          <p:spPr>
            <a:xfrm>
              <a:off x="8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69"/>
            <p:cNvSpPr/>
            <p:nvPr/>
          </p:nvSpPr>
          <p:spPr>
            <a:xfrm>
              <a:off x="7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69"/>
            <p:cNvSpPr/>
            <p:nvPr/>
          </p:nvSpPr>
          <p:spPr>
            <a:xfrm>
              <a:off x="7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69"/>
            <p:cNvSpPr/>
            <p:nvPr/>
          </p:nvSpPr>
          <p:spPr>
            <a:xfrm>
              <a:off x="7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69"/>
            <p:cNvSpPr/>
            <p:nvPr/>
          </p:nvSpPr>
          <p:spPr>
            <a:xfrm>
              <a:off x="7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7" name="Google Shape;417;p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| June 2009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7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1" name="Google Shape;421;p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7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7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7" name="Google Shape;427;p7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8" name="Google Shape;428;p7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9" name="Google Shape;429;p7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30" name="Google Shape;430;p7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7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7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7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7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41" name="Google Shape;441;p7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42" name="Google Shape;442;p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3" name="Google Shape;443;p7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7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"/>
          <p:cNvSpPr txBox="1">
            <a:spLocks noGrp="1"/>
          </p:cNvSpPr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</a:pPr>
            <a:r>
              <a:rPr lang="en-US"/>
              <a:t>Project Team Management</a:t>
            </a:r>
            <a:endParaRPr/>
          </a:p>
        </p:txBody>
      </p:sp>
      <p:sp>
        <p:nvSpPr>
          <p:cNvPr id="469" name="Google Shape;469;p1"/>
          <p:cNvSpPr txBox="1">
            <a:spLocks noGrp="1"/>
          </p:cNvSpPr>
          <p:nvPr>
            <p:ph type="subTitle" idx="1"/>
          </p:nvPr>
        </p:nvSpPr>
        <p:spPr>
          <a:xfrm>
            <a:off x="512763" y="30480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30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</a:t>
            </a:r>
            <a:endParaRPr/>
          </a:p>
        </p:txBody>
      </p:sp>
      <p:graphicFrame>
        <p:nvGraphicFramePr>
          <p:cNvPr id="785" name="Google Shape;785;p30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{9EB5CD3C-BEEF-4741-BD60-35011012FE82}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Giai đoạn 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Đặc điểm/ Biểu hiện hành vi của thành viên 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Forming</a:t>
                      </a:r>
                      <a:endParaRPr sz="1800" b="1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Storming </a:t>
                      </a:r>
                      <a:endParaRPr sz="1800" b="1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Norming </a:t>
                      </a:r>
                      <a:endParaRPr sz="1800" b="1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Performing </a:t>
                      </a:r>
                      <a:endParaRPr sz="1800" b="1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Adjourning 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3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 </a:t>
            </a:r>
            <a:endParaRPr/>
          </a:p>
        </p:txBody>
      </p:sp>
      <p:sp>
        <p:nvSpPr>
          <p:cNvPr id="797" name="Google Shape;797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798" name="Google Shape;798;p32"/>
          <p:cNvSpPr txBox="1"/>
          <p:nvPr/>
        </p:nvSpPr>
        <p:spPr>
          <a:xfrm>
            <a:off x="2915548" y="5181600"/>
            <a:ext cx="1351652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Delegating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32"/>
          <p:cNvSpPr txBox="1"/>
          <p:nvPr/>
        </p:nvSpPr>
        <p:spPr>
          <a:xfrm>
            <a:off x="7070308" y="5823466"/>
            <a:ext cx="1159292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Directing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32"/>
          <p:cNvSpPr txBox="1"/>
          <p:nvPr/>
        </p:nvSpPr>
        <p:spPr>
          <a:xfrm>
            <a:off x="4724400" y="5794772"/>
            <a:ext cx="1364476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Supporting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32"/>
          <p:cNvSpPr txBox="1"/>
          <p:nvPr/>
        </p:nvSpPr>
        <p:spPr>
          <a:xfrm>
            <a:off x="5257800" y="4724400"/>
            <a:ext cx="1223412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Coaching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02" name="Google Shape;802;p32"/>
          <p:cNvGraphicFramePr/>
          <p:nvPr/>
        </p:nvGraphicFramePr>
        <p:xfrm>
          <a:off x="457200" y="138275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{9EB5CD3C-BEEF-4741-BD60-35011012FE82}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Stage 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Approach 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Why ?</a:t>
                      </a:r>
                      <a:endParaRPr sz="1800"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Forming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Storming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Norming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Performing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1" name="Google Shape;841;p37"/>
          <p:cNvGrpSpPr/>
          <p:nvPr/>
        </p:nvGrpSpPr>
        <p:grpSpPr>
          <a:xfrm>
            <a:off x="457200" y="1600200"/>
            <a:ext cx="4038600" cy="4525962"/>
            <a:chOff x="0" y="0"/>
            <a:chExt cx="4038600" cy="4525962"/>
          </a:xfrm>
        </p:grpSpPr>
        <p:sp>
          <p:nvSpPr>
            <p:cNvPr id="842" name="Google Shape;842;p37"/>
            <p:cNvSpPr/>
            <p:nvPr/>
          </p:nvSpPr>
          <p:spPr>
            <a:xfrm>
              <a:off x="1615440" y="0"/>
              <a:ext cx="807720" cy="905192"/>
            </a:xfrm>
            <a:prstGeom prst="trapezoid">
              <a:avLst>
                <a:gd name="adj" fmla="val 50000"/>
              </a:avLst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7"/>
            <p:cNvSpPr txBox="1"/>
            <p:nvPr/>
          </p:nvSpPr>
          <p:spPr>
            <a:xfrm>
              <a:off x="1615440" y="0"/>
              <a:ext cx="807720" cy="905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37"/>
            <p:cNvSpPr/>
            <p:nvPr/>
          </p:nvSpPr>
          <p:spPr>
            <a:xfrm>
              <a:off x="1211580" y="905192"/>
              <a:ext cx="1615440" cy="905192"/>
            </a:xfrm>
            <a:prstGeom prst="trapezoid">
              <a:avLst>
                <a:gd name="adj" fmla="val 44616"/>
              </a:avLst>
            </a:prstGeom>
            <a:gradFill>
              <a:gsLst>
                <a:gs pos="0">
                  <a:srgbClr val="FFBA9F"/>
                </a:gs>
                <a:gs pos="35000">
                  <a:srgbClr val="FFCCBD"/>
                </a:gs>
                <a:gs pos="100000">
                  <a:srgbClr val="FFEBE4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7"/>
            <p:cNvSpPr txBox="1"/>
            <p:nvPr/>
          </p:nvSpPr>
          <p:spPr>
            <a:xfrm>
              <a:off x="1494281" y="905192"/>
              <a:ext cx="1050036" cy="905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37"/>
            <p:cNvSpPr/>
            <p:nvPr/>
          </p:nvSpPr>
          <p:spPr>
            <a:xfrm>
              <a:off x="807720" y="1810385"/>
              <a:ext cx="2423160" cy="905192"/>
            </a:xfrm>
            <a:prstGeom prst="trapezoid">
              <a:avLst>
                <a:gd name="adj" fmla="val 44616"/>
              </a:avLst>
            </a:prstGeom>
            <a:gradFill>
              <a:gsLst>
                <a:gs pos="0">
                  <a:srgbClr val="FFD8A2"/>
                </a:gs>
                <a:gs pos="35000">
                  <a:srgbClr val="FFE4BD"/>
                </a:gs>
                <a:gs pos="100000">
                  <a:srgbClr val="FFF5E4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7"/>
            <p:cNvSpPr txBox="1"/>
            <p:nvPr/>
          </p:nvSpPr>
          <p:spPr>
            <a:xfrm>
              <a:off x="1231773" y="1810385"/>
              <a:ext cx="1575054" cy="905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37"/>
            <p:cNvSpPr/>
            <p:nvPr/>
          </p:nvSpPr>
          <p:spPr>
            <a:xfrm>
              <a:off x="403860" y="2715577"/>
              <a:ext cx="3230880" cy="905192"/>
            </a:xfrm>
            <a:prstGeom prst="trapezoid">
              <a:avLst>
                <a:gd name="adj" fmla="val 44616"/>
              </a:avLst>
            </a:prstGeom>
            <a:gradFill>
              <a:gsLst>
                <a:gs pos="0">
                  <a:srgbClr val="FFFFA2"/>
                </a:gs>
                <a:gs pos="35000">
                  <a:srgbClr val="FBFBC0"/>
                </a:gs>
                <a:gs pos="100000">
                  <a:srgbClr val="FEFEE6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7"/>
            <p:cNvSpPr txBox="1"/>
            <p:nvPr/>
          </p:nvSpPr>
          <p:spPr>
            <a:xfrm>
              <a:off x="969263" y="2715577"/>
              <a:ext cx="2100072" cy="905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37"/>
            <p:cNvSpPr/>
            <p:nvPr/>
          </p:nvSpPr>
          <p:spPr>
            <a:xfrm>
              <a:off x="0" y="3620770"/>
              <a:ext cx="4038600" cy="905192"/>
            </a:xfrm>
            <a:prstGeom prst="trapezoid">
              <a:avLst>
                <a:gd name="adj" fmla="val 44616"/>
              </a:avLst>
            </a:prstGeom>
            <a:gradFill>
              <a:gsLst>
                <a:gs pos="0">
                  <a:srgbClr val="D8FBA5"/>
                </a:gs>
                <a:gs pos="35000">
                  <a:srgbClr val="E4FBC0"/>
                </a:gs>
                <a:gs pos="100000">
                  <a:srgbClr val="F4FEE6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7"/>
            <p:cNvSpPr txBox="1"/>
            <p:nvPr/>
          </p:nvSpPr>
          <p:spPr>
            <a:xfrm>
              <a:off x="706754" y="3620770"/>
              <a:ext cx="2625090" cy="905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52" name="Google Shape;852;p3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853" name="Google Shape;853;p3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discussion: Tháp Maslow </a:t>
            </a:r>
            <a:endParaRPr/>
          </a:p>
        </p:txBody>
      </p:sp>
      <p:sp>
        <p:nvSpPr>
          <p:cNvPr id="854" name="Google Shape;854;p37"/>
          <p:cNvSpPr txBox="1"/>
          <p:nvPr/>
        </p:nvSpPr>
        <p:spPr>
          <a:xfrm>
            <a:off x="6390158" y="3308866"/>
            <a:ext cx="2566728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Nhu cầu cơ bản, thể lý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p37"/>
          <p:cNvSpPr txBox="1"/>
          <p:nvPr/>
        </p:nvSpPr>
        <p:spPr>
          <a:xfrm>
            <a:off x="4495800" y="2743200"/>
            <a:ext cx="1941557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Nhu cầu an toàn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p37"/>
          <p:cNvSpPr txBox="1"/>
          <p:nvPr/>
        </p:nvSpPr>
        <p:spPr>
          <a:xfrm>
            <a:off x="5334000" y="5181600"/>
            <a:ext cx="2531462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Nhu cầu kết nối xã hội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p37"/>
          <p:cNvSpPr txBox="1"/>
          <p:nvPr/>
        </p:nvSpPr>
        <p:spPr>
          <a:xfrm>
            <a:off x="4364466" y="4226801"/>
            <a:ext cx="3708066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Nhu cầu được ghi nhận, tôn trọng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Google Shape;858;p37"/>
          <p:cNvSpPr txBox="1"/>
          <p:nvPr/>
        </p:nvSpPr>
        <p:spPr>
          <a:xfrm>
            <a:off x="7239000" y="2167969"/>
            <a:ext cx="2249334" cy="64633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Nhu cầu hoàn thiện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Bản thân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3" name="Google Shape;943;p46"/>
          <p:cNvGraphicFramePr/>
          <p:nvPr/>
        </p:nvGraphicFramePr>
        <p:xfrm>
          <a:off x="457200" y="111252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{DA61FDF2-5CD4-45C8-B374-A7BAC204E670}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Mức độ hiệu quả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Dạng quyền lực (ảnh hưởng)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Cao nhất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1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1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1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Thấp nhất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44" name="Google Shape;944;p4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945" name="Google Shape;945;p4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  </a:t>
            </a:r>
            <a:endParaRPr/>
          </a:p>
        </p:txBody>
      </p:sp>
      <p:sp>
        <p:nvSpPr>
          <p:cNvPr id="946" name="Google Shape;946;p46"/>
          <p:cNvSpPr txBox="1"/>
          <p:nvPr/>
        </p:nvSpPr>
        <p:spPr>
          <a:xfrm>
            <a:off x="5762444" y="2286000"/>
            <a:ext cx="1810111" cy="64633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Gây ảnh hưởng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bằng hình phạt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Google Shape;947;p46"/>
          <p:cNvSpPr txBox="1"/>
          <p:nvPr/>
        </p:nvSpPr>
        <p:spPr>
          <a:xfrm>
            <a:off x="5928991" y="1345966"/>
            <a:ext cx="2592376" cy="64633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Gây ảnh hưởng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bằng đạo đức, lý tưởng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8" name="Google Shape;948;p46"/>
          <p:cNvSpPr txBox="1"/>
          <p:nvPr/>
        </p:nvSpPr>
        <p:spPr>
          <a:xfrm>
            <a:off x="4857388" y="3519736"/>
            <a:ext cx="3095719" cy="64633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Gây ảnh hưởng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bằng kiến thức, chuyên môn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" name="Google Shape;949;p46"/>
          <p:cNvSpPr txBox="1"/>
          <p:nvPr/>
        </p:nvSpPr>
        <p:spPr>
          <a:xfrm>
            <a:off x="6320123" y="4335910"/>
            <a:ext cx="1928733" cy="64633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Gây ảnh hưởng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bằng vị trí, địa vị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" name="Google Shape;950;p46"/>
          <p:cNvSpPr txBox="1"/>
          <p:nvPr/>
        </p:nvSpPr>
        <p:spPr>
          <a:xfrm>
            <a:off x="5132940" y="5232867"/>
            <a:ext cx="2092239" cy="64633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Gây ảnh hưởng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bằng phần thưởng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5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  </a:t>
            </a:r>
            <a:endParaRPr/>
          </a:p>
        </p:txBody>
      </p:sp>
      <p:sp>
        <p:nvSpPr>
          <p:cNvPr id="1012" name="Google Shape;1012;p5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Phân biệt sự khác nhau của 5 chiến lược giải quyết xung đột 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Confronting (Problem Solving, win-win)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Forcing 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Compromising 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Smoothing 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Withdrawing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5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</a:t>
            </a:r>
            <a:endParaRPr/>
          </a:p>
        </p:txBody>
      </p:sp>
      <p:sp>
        <p:nvSpPr>
          <p:cNvPr id="1054" name="Google Shape;1054;p55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Phân biệt sự khác nhau của các cách ra quyết định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5" name="Google Shape;1055;p5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graphicFrame>
        <p:nvGraphicFramePr>
          <p:cNvPr id="1056" name="Google Shape;1056;p55"/>
          <p:cNvGraphicFramePr/>
          <p:nvPr/>
        </p:nvGraphicFramePr>
        <p:xfrm>
          <a:off x="609600" y="19812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{9EB5CD3C-BEEF-4741-BD60-35011012FE82}</a:tableStyleId>
              </a:tblPr>
              <a:tblGrid>
                <a:gridCol w="392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Majority </a:t>
                      </a:r>
                      <a:endParaRPr sz="1800" b="1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Plurality </a:t>
                      </a:r>
                      <a:endParaRPr sz="1800"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Unanimity </a:t>
                      </a:r>
                      <a:endParaRPr sz="1800" b="1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Autocratic (Dictatorship)</a:t>
                      </a:r>
                      <a:endParaRPr sz="1800"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2e1646d27f1_0_0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Group discussion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g2e1646d27f1_0_0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4114800" cy="48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mới biết?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cảm thấy thú vị?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sẽ áp dụng vào công việc? 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g2e1646d27f1_0_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1089" name="Google Shape;1089;g2e1646d27f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77250"/>
            <a:ext cx="4267201" cy="426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9" name="Google Shape;499;p3"/>
          <p:cNvGraphicFramePr/>
          <p:nvPr/>
        </p:nvGraphicFramePr>
        <p:xfrm>
          <a:off x="457200" y="228092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{9EB5CD3C-BEEF-4741-BD60-35011012FE82}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Team 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Group 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0" name="Google Shape;500;p3"/>
          <p:cNvGraphicFramePr/>
          <p:nvPr/>
        </p:nvGraphicFramePr>
        <p:xfrm>
          <a:off x="457200" y="43434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{9EB5CD3C-BEEF-4741-BD60-35011012FE82}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Leadership 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Management </a:t>
                      </a:r>
                      <a:endParaRPr sz="1800"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1" name="Google Shape;501;p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 </a:t>
            </a:r>
            <a:endParaRPr/>
          </a:p>
        </p:txBody>
      </p:sp>
      <p:sp>
        <p:nvSpPr>
          <p:cNvPr id="502" name="Google Shape;502;p3"/>
          <p:cNvSpPr/>
          <p:nvPr/>
        </p:nvSpPr>
        <p:spPr>
          <a:xfrm>
            <a:off x="426720" y="1281390"/>
            <a:ext cx="795528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và Group khác nhau như thế nào ?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Leader và Manager khác nhau như thế nào 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0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</a:t>
            </a:r>
            <a:endParaRPr/>
          </a:p>
        </p:txBody>
      </p:sp>
      <p:sp>
        <p:nvSpPr>
          <p:cNvPr id="582" name="Google Shape;582;p10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Có những cách nào (Chiến lược nào) để có được nhân sự cho dự án?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</a:t>
            </a:r>
            <a:endParaRPr/>
          </a:p>
        </p:txBody>
      </p:sp>
      <p:graphicFrame>
        <p:nvGraphicFramePr>
          <p:cNvPr id="635" name="Google Shape;635;p14"/>
          <p:cNvGraphicFramePr/>
          <p:nvPr/>
        </p:nvGraphicFramePr>
        <p:xfrm>
          <a:off x="457200" y="204573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{9EB5CD3C-BEEF-4741-BD60-35011012FE82}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7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Team ngồi chung chỗ 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(Co-located team) 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Team phân tán 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(Distributed team) </a:t>
                      </a:r>
                      <a:endParaRPr sz="1800"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Ưu điểm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1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Nhược điểm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6" name="Google Shape;636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637" name="Google Shape;637;p14"/>
          <p:cNvSpPr txBox="1"/>
          <p:nvPr/>
        </p:nvSpPr>
        <p:spPr>
          <a:xfrm>
            <a:off x="640080" y="1447800"/>
            <a:ext cx="54521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Thảo luận ưu nhược điểm của từng hình thức team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  </a:t>
            </a:r>
            <a:endParaRPr/>
          </a:p>
        </p:txBody>
      </p:sp>
      <p:sp>
        <p:nvSpPr>
          <p:cNvPr id="705" name="Google Shape;705;p22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Phân biệt 5 mức năng lực 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Novice: Lính mới tò te 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Beginner: Mới vỡ lòng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Competent: Làm được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Proficient : Làm thành thạo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Expert: Chuyên gia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707" name="Google Shape;707;p22" descr="https://www.360pmo.com/wp-content/uploads/2018/04/DryfusMode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16925" y="1752600"/>
            <a:ext cx="5169875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2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  </a:t>
            </a:r>
            <a:endParaRPr/>
          </a:p>
        </p:txBody>
      </p:sp>
      <p:graphicFrame>
        <p:nvGraphicFramePr>
          <p:cNvPr id="741" name="Google Shape;741;p26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{DA61FDF2-5CD4-45C8-B374-A7BAC204E670}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Trình độ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Các tiếp cận 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Novice =&gt; Beginner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Beginner =&gt; Competent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Competent =&gt; Proficient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Proficient =&gt; Expert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42" name="Google Shape;742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743" name="Google Shape;743;p26"/>
          <p:cNvSpPr txBox="1"/>
          <p:nvPr/>
        </p:nvSpPr>
        <p:spPr>
          <a:xfrm>
            <a:off x="2312325" y="5242560"/>
            <a:ext cx="1697901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SHU: tuân thủ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26"/>
          <p:cNvSpPr txBox="1"/>
          <p:nvPr/>
        </p:nvSpPr>
        <p:spPr>
          <a:xfrm>
            <a:off x="5654040" y="4408078"/>
            <a:ext cx="1633781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HA: phá cách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26"/>
          <p:cNvSpPr txBox="1"/>
          <p:nvPr/>
        </p:nvSpPr>
        <p:spPr>
          <a:xfrm>
            <a:off x="5638800" y="5627132"/>
            <a:ext cx="1194558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RI: rời xa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26"/>
          <p:cNvSpPr txBox="1"/>
          <p:nvPr/>
        </p:nvSpPr>
        <p:spPr>
          <a:xfrm>
            <a:off x="762000" y="5025999"/>
            <a:ext cx="1351652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Delegating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26"/>
          <p:cNvSpPr txBox="1"/>
          <p:nvPr/>
        </p:nvSpPr>
        <p:spPr>
          <a:xfrm>
            <a:off x="3328640" y="4656667"/>
            <a:ext cx="1159292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Directing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26"/>
          <p:cNvSpPr txBox="1"/>
          <p:nvPr/>
        </p:nvSpPr>
        <p:spPr>
          <a:xfrm>
            <a:off x="4800600" y="5017532"/>
            <a:ext cx="1364476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Supporting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26"/>
          <p:cNvSpPr txBox="1"/>
          <p:nvPr/>
        </p:nvSpPr>
        <p:spPr>
          <a:xfrm>
            <a:off x="3398520" y="5796082"/>
            <a:ext cx="1223412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Coaching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 </a:t>
            </a:r>
            <a:endParaRPr/>
          </a:p>
        </p:txBody>
      </p:sp>
      <p:graphicFrame>
        <p:nvGraphicFramePr>
          <p:cNvPr id="755" name="Google Shape;755;p27"/>
          <p:cNvGraphicFramePr/>
          <p:nvPr/>
        </p:nvGraphicFramePr>
        <p:xfrm>
          <a:off x="1472220" y="148844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{DA61FDF2-5CD4-45C8-B374-A7BAC204E670}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Trình độ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Các tiếp cận 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Novice =&gt; Beginner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Beginner =&gt; Competent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Competent =&gt; Proficient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Proficient =&gt; Expert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56" name="Google Shape;756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757" name="Google Shape;757;p27"/>
          <p:cNvSpPr txBox="1"/>
          <p:nvPr/>
        </p:nvSpPr>
        <p:spPr>
          <a:xfrm>
            <a:off x="4413540" y="2637347"/>
            <a:ext cx="1697901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SHU: tuân thủ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27"/>
          <p:cNvSpPr txBox="1"/>
          <p:nvPr/>
        </p:nvSpPr>
        <p:spPr>
          <a:xfrm>
            <a:off x="4413540" y="3275350"/>
            <a:ext cx="1633781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HA: phá cách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p27"/>
          <p:cNvSpPr txBox="1"/>
          <p:nvPr/>
        </p:nvSpPr>
        <p:spPr>
          <a:xfrm>
            <a:off x="4445599" y="3855502"/>
            <a:ext cx="1194558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RI: rời xa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27"/>
          <p:cNvSpPr txBox="1"/>
          <p:nvPr/>
        </p:nvSpPr>
        <p:spPr>
          <a:xfrm>
            <a:off x="6261936" y="3876832"/>
            <a:ext cx="1351652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Delegating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27"/>
          <p:cNvSpPr txBox="1"/>
          <p:nvPr/>
        </p:nvSpPr>
        <p:spPr>
          <a:xfrm>
            <a:off x="6218045" y="1997657"/>
            <a:ext cx="1159292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Directing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27"/>
          <p:cNvSpPr txBox="1"/>
          <p:nvPr/>
        </p:nvSpPr>
        <p:spPr>
          <a:xfrm>
            <a:off x="6255524" y="3270961"/>
            <a:ext cx="1364476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Supporting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27"/>
          <p:cNvSpPr txBox="1"/>
          <p:nvPr/>
        </p:nvSpPr>
        <p:spPr>
          <a:xfrm>
            <a:off x="6218045" y="2648849"/>
            <a:ext cx="1223412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Coaching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27"/>
          <p:cNvSpPr txBox="1"/>
          <p:nvPr/>
        </p:nvSpPr>
        <p:spPr>
          <a:xfrm>
            <a:off x="4413540" y="1997657"/>
            <a:ext cx="1697901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SHU: tuân thủ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2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US" sz="3200"/>
              <a:t>Group discussion</a:t>
            </a:r>
            <a:endParaRPr sz="3200"/>
          </a:p>
        </p:txBody>
      </p:sp>
      <p:graphicFrame>
        <p:nvGraphicFramePr>
          <p:cNvPr id="770" name="Google Shape;770;p28"/>
          <p:cNvGraphicFramePr/>
          <p:nvPr/>
        </p:nvGraphicFramePr>
        <p:xfrm>
          <a:off x="457200" y="22352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{9EB5CD3C-BEEF-4741-BD60-35011012FE82}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Training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Coaching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Mentoring 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1" name="Google Shape;771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772" name="Google Shape;772;p28"/>
          <p:cNvSpPr txBox="1"/>
          <p:nvPr/>
        </p:nvSpPr>
        <p:spPr>
          <a:xfrm>
            <a:off x="697424" y="1535668"/>
            <a:ext cx="47339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Phân biệt các chiến lược phát triển nhân sự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2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US" sz="3200"/>
              <a:t>Group discussion</a:t>
            </a:r>
            <a:endParaRPr sz="3200"/>
          </a:p>
        </p:txBody>
      </p:sp>
      <p:graphicFrame>
        <p:nvGraphicFramePr>
          <p:cNvPr id="778" name="Google Shape;778;p29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{DA61FDF2-5CD4-45C8-B374-A7BAC204E670}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Training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Coaching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Mentoring 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Trainer thường được kỳ vọng là người biết trước, biết nhiều về chủ đề mà họ đào tạo 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2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2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Coach không nhất thiết phải là người đã trải qua, hay biết rõ về vấn đề của coachee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Mentor là người đi trước đã thành công, hướng dẫn lại cho người đi sau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2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Chương trình, kiến thức sẵn có từ bên ngoài từ trainer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2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Cách giải quyết và nguồn lực sẵn có bên trong người coachee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Chương trình ko có sẵn, mà phụ thuộc vào câu hỏi, vấn đề của mentee 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79" name="Google Shape;779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510</Words>
  <Application>Microsoft Office PowerPoint</Application>
  <PresentationFormat>On-screen Show (4:3)</PresentationFormat>
  <Paragraphs>198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Trebuchet MS</vt:lpstr>
      <vt:lpstr>Slides Template</vt:lpstr>
      <vt:lpstr>Project Team Management</vt:lpstr>
      <vt:lpstr>Group discussion  </vt:lpstr>
      <vt:lpstr>Group discussion</vt:lpstr>
      <vt:lpstr>Group discussion</vt:lpstr>
      <vt:lpstr>Group discussion   </vt:lpstr>
      <vt:lpstr>Group discussion   </vt:lpstr>
      <vt:lpstr>Group discussion  </vt:lpstr>
      <vt:lpstr>Group discussion</vt:lpstr>
      <vt:lpstr>Group discussion</vt:lpstr>
      <vt:lpstr>Group discussion</vt:lpstr>
      <vt:lpstr>Group discussion  </vt:lpstr>
      <vt:lpstr>Group discussion: Tháp Maslow </vt:lpstr>
      <vt:lpstr>Group discussion   </vt:lpstr>
      <vt:lpstr>Group discussion   </vt:lpstr>
      <vt:lpstr>Group discussion</vt:lpstr>
      <vt:lpstr>Group discussion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Pham Manh Cuong</cp:lastModifiedBy>
  <cp:revision>1</cp:revision>
  <dcterms:created xsi:type="dcterms:W3CDTF">2013-01-10T02:58:29Z</dcterms:created>
  <dcterms:modified xsi:type="dcterms:W3CDTF">2024-07-25T09:24:31Z</dcterms:modified>
</cp:coreProperties>
</file>