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h9UsDEQ+mvRV3ICgvIwdvoOo8a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13686A4-2D97-49F0-995B-FB2CBA231B1A}">
  <a:tblStyle styleId="{413686A4-2D97-49F0-995B-FB2CBA231B1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AEAEAD2C-1FD0-4AA5-9FAF-1578A3AE7030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52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67" name="Google Shape;46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8" name="Google Shape;558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72956f45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64" name="Google Shape;564;g272956f45d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2" name="Google Shape;572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4 phút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Câu hỏi thảo luận: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Nguyên nhân vì sao dẫn đến sự kiện này 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Nếu anh/chị là cấp trên của anh B, anh/chị sẽ giải pháp chủ động (proactive, prevention action) nào để tình huống trên không lặp lại.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4" name="Google Shape;474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4 phút</a:t>
            </a:r>
            <a:endParaRPr/>
          </a:p>
        </p:txBody>
      </p:sp>
      <p:sp>
        <p:nvSpPr>
          <p:cNvPr id="481" name="Google Shape;48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8" name="Google Shape;48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f98e86ea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 phút</a:t>
            </a:r>
            <a:endParaRPr/>
          </a:p>
        </p:txBody>
      </p:sp>
      <p:sp>
        <p:nvSpPr>
          <p:cNvPr id="494" name="Google Shape;494;g2f98e86ea88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 phút</a:t>
            </a:r>
            <a:endParaRPr/>
          </a:p>
        </p:txBody>
      </p:sp>
      <p:sp>
        <p:nvSpPr>
          <p:cNvPr id="519" name="Google Shape;51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5" name="Google Shape;52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9" name="Google Shape;53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4 phút</a:t>
            </a:r>
            <a:endParaRPr/>
          </a:p>
        </p:txBody>
      </p:sp>
      <p:sp>
        <p:nvSpPr>
          <p:cNvPr id="551" name="Google Shape;55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0.png"/><Relationship Id="rId4" Type="http://schemas.openxmlformats.org/officeDocument/2006/relationships/image" Target="../media/image11.jpg"/><Relationship Id="rId9" Type="http://schemas.openxmlformats.org/officeDocument/2006/relationships/image" Target="../media/image5.png"/><Relationship Id="rId5" Type="http://schemas.openxmlformats.org/officeDocument/2006/relationships/image" Target="../media/image3.jpg"/><Relationship Id="rId6" Type="http://schemas.openxmlformats.org/officeDocument/2006/relationships/image" Target="../media/image14.jpg"/><Relationship Id="rId7" Type="http://schemas.openxmlformats.org/officeDocument/2006/relationships/image" Target="../media/image2.jpg"/><Relationship Id="rId8" Type="http://schemas.openxmlformats.org/officeDocument/2006/relationships/image" Target="../media/image8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4"/>
          <p:cNvPicPr preferRelativeResize="0"/>
          <p:nvPr/>
        </p:nvPicPr>
        <p:blipFill rotWithShape="1">
          <a:blip r:embed="rId2">
            <a:alphaModFix/>
          </a:blip>
          <a:srcRect b="-3039" l="0" r="0" t="62891"/>
          <a:stretch/>
        </p:blipFill>
        <p:spPr>
          <a:xfrm>
            <a:off x="0" y="2357439"/>
            <a:ext cx="9144000" cy="259556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4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  <a:defRPr b="1"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4"/>
          <p:cNvSpPr txBox="1"/>
          <p:nvPr>
            <p:ph idx="1" type="subTitle"/>
          </p:nvPr>
        </p:nvSpPr>
        <p:spPr>
          <a:xfrm>
            <a:off x="512763" y="3048000"/>
            <a:ext cx="6400800" cy="607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44"/>
          <p:cNvGrpSpPr/>
          <p:nvPr/>
        </p:nvGrpSpPr>
        <p:grpSpPr>
          <a:xfrm>
            <a:off x="114300" y="4262438"/>
            <a:ext cx="8915400" cy="942975"/>
            <a:chOff x="72" y="1866"/>
            <a:chExt cx="5616" cy="594"/>
          </a:xfrm>
        </p:grpSpPr>
        <p:sp>
          <p:nvSpPr>
            <p:cNvPr id="23" name="Google Shape;23;p44"/>
            <p:cNvSpPr/>
            <p:nvPr/>
          </p:nvSpPr>
          <p:spPr>
            <a:xfrm>
              <a:off x="522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44"/>
            <p:cNvSpPr/>
            <p:nvPr/>
          </p:nvSpPr>
          <p:spPr>
            <a:xfrm>
              <a:off x="522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44"/>
            <p:cNvSpPr/>
            <p:nvPr/>
          </p:nvSpPr>
          <p:spPr>
            <a:xfrm>
              <a:off x="522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4"/>
            <p:cNvSpPr/>
            <p:nvPr/>
          </p:nvSpPr>
          <p:spPr>
            <a:xfrm>
              <a:off x="522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44"/>
            <p:cNvSpPr/>
            <p:nvPr/>
          </p:nvSpPr>
          <p:spPr>
            <a:xfrm>
              <a:off x="522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44"/>
            <p:cNvSpPr/>
            <p:nvPr/>
          </p:nvSpPr>
          <p:spPr>
            <a:xfrm>
              <a:off x="535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44"/>
            <p:cNvSpPr/>
            <p:nvPr/>
          </p:nvSpPr>
          <p:spPr>
            <a:xfrm>
              <a:off x="535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44"/>
            <p:cNvSpPr/>
            <p:nvPr/>
          </p:nvSpPr>
          <p:spPr>
            <a:xfrm>
              <a:off x="535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44"/>
            <p:cNvSpPr/>
            <p:nvPr/>
          </p:nvSpPr>
          <p:spPr>
            <a:xfrm>
              <a:off x="535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44"/>
            <p:cNvSpPr/>
            <p:nvPr/>
          </p:nvSpPr>
          <p:spPr>
            <a:xfrm>
              <a:off x="535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44"/>
            <p:cNvSpPr/>
            <p:nvPr/>
          </p:nvSpPr>
          <p:spPr>
            <a:xfrm>
              <a:off x="549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44"/>
            <p:cNvSpPr/>
            <p:nvPr/>
          </p:nvSpPr>
          <p:spPr>
            <a:xfrm>
              <a:off x="549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4"/>
            <p:cNvSpPr/>
            <p:nvPr/>
          </p:nvSpPr>
          <p:spPr>
            <a:xfrm>
              <a:off x="549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4"/>
            <p:cNvSpPr/>
            <p:nvPr/>
          </p:nvSpPr>
          <p:spPr>
            <a:xfrm>
              <a:off x="549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4"/>
            <p:cNvSpPr/>
            <p:nvPr/>
          </p:nvSpPr>
          <p:spPr>
            <a:xfrm>
              <a:off x="549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4"/>
            <p:cNvSpPr/>
            <p:nvPr/>
          </p:nvSpPr>
          <p:spPr>
            <a:xfrm>
              <a:off x="562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4"/>
            <p:cNvSpPr/>
            <p:nvPr/>
          </p:nvSpPr>
          <p:spPr>
            <a:xfrm>
              <a:off x="562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4"/>
            <p:cNvSpPr/>
            <p:nvPr/>
          </p:nvSpPr>
          <p:spPr>
            <a:xfrm>
              <a:off x="562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4"/>
            <p:cNvSpPr/>
            <p:nvPr/>
          </p:nvSpPr>
          <p:spPr>
            <a:xfrm>
              <a:off x="562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4"/>
            <p:cNvSpPr/>
            <p:nvPr/>
          </p:nvSpPr>
          <p:spPr>
            <a:xfrm>
              <a:off x="562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4"/>
            <p:cNvSpPr/>
            <p:nvPr/>
          </p:nvSpPr>
          <p:spPr>
            <a:xfrm>
              <a:off x="509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44"/>
            <p:cNvSpPr/>
            <p:nvPr/>
          </p:nvSpPr>
          <p:spPr>
            <a:xfrm>
              <a:off x="509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44"/>
            <p:cNvSpPr/>
            <p:nvPr/>
          </p:nvSpPr>
          <p:spPr>
            <a:xfrm>
              <a:off x="509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44"/>
            <p:cNvSpPr/>
            <p:nvPr/>
          </p:nvSpPr>
          <p:spPr>
            <a:xfrm>
              <a:off x="509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44"/>
            <p:cNvSpPr/>
            <p:nvPr/>
          </p:nvSpPr>
          <p:spPr>
            <a:xfrm>
              <a:off x="509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44"/>
            <p:cNvSpPr/>
            <p:nvPr/>
          </p:nvSpPr>
          <p:spPr>
            <a:xfrm>
              <a:off x="49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44"/>
            <p:cNvSpPr/>
            <p:nvPr/>
          </p:nvSpPr>
          <p:spPr>
            <a:xfrm>
              <a:off x="49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44"/>
            <p:cNvSpPr/>
            <p:nvPr/>
          </p:nvSpPr>
          <p:spPr>
            <a:xfrm>
              <a:off x="49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44"/>
            <p:cNvSpPr/>
            <p:nvPr/>
          </p:nvSpPr>
          <p:spPr>
            <a:xfrm>
              <a:off x="49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44"/>
            <p:cNvSpPr/>
            <p:nvPr/>
          </p:nvSpPr>
          <p:spPr>
            <a:xfrm>
              <a:off x="49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44"/>
            <p:cNvSpPr/>
            <p:nvPr/>
          </p:nvSpPr>
          <p:spPr>
            <a:xfrm>
              <a:off x="48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44"/>
            <p:cNvSpPr/>
            <p:nvPr/>
          </p:nvSpPr>
          <p:spPr>
            <a:xfrm>
              <a:off x="48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44"/>
            <p:cNvSpPr/>
            <p:nvPr/>
          </p:nvSpPr>
          <p:spPr>
            <a:xfrm>
              <a:off x="48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44"/>
            <p:cNvSpPr/>
            <p:nvPr/>
          </p:nvSpPr>
          <p:spPr>
            <a:xfrm>
              <a:off x="48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44"/>
            <p:cNvSpPr/>
            <p:nvPr/>
          </p:nvSpPr>
          <p:spPr>
            <a:xfrm>
              <a:off x="48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44"/>
            <p:cNvSpPr/>
            <p:nvPr/>
          </p:nvSpPr>
          <p:spPr>
            <a:xfrm>
              <a:off x="46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44"/>
            <p:cNvSpPr/>
            <p:nvPr/>
          </p:nvSpPr>
          <p:spPr>
            <a:xfrm>
              <a:off x="46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44"/>
            <p:cNvSpPr/>
            <p:nvPr/>
          </p:nvSpPr>
          <p:spPr>
            <a:xfrm>
              <a:off x="46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44"/>
            <p:cNvSpPr/>
            <p:nvPr/>
          </p:nvSpPr>
          <p:spPr>
            <a:xfrm>
              <a:off x="46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44"/>
            <p:cNvSpPr/>
            <p:nvPr/>
          </p:nvSpPr>
          <p:spPr>
            <a:xfrm>
              <a:off x="46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44"/>
            <p:cNvSpPr/>
            <p:nvPr/>
          </p:nvSpPr>
          <p:spPr>
            <a:xfrm>
              <a:off x="45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44"/>
            <p:cNvSpPr/>
            <p:nvPr/>
          </p:nvSpPr>
          <p:spPr>
            <a:xfrm>
              <a:off x="45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44"/>
            <p:cNvSpPr/>
            <p:nvPr/>
          </p:nvSpPr>
          <p:spPr>
            <a:xfrm>
              <a:off x="45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44"/>
            <p:cNvSpPr/>
            <p:nvPr/>
          </p:nvSpPr>
          <p:spPr>
            <a:xfrm>
              <a:off x="45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4"/>
            <p:cNvSpPr/>
            <p:nvPr/>
          </p:nvSpPr>
          <p:spPr>
            <a:xfrm>
              <a:off x="45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4"/>
            <p:cNvSpPr/>
            <p:nvPr/>
          </p:nvSpPr>
          <p:spPr>
            <a:xfrm>
              <a:off x="44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4"/>
            <p:cNvSpPr/>
            <p:nvPr/>
          </p:nvSpPr>
          <p:spPr>
            <a:xfrm>
              <a:off x="44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4"/>
            <p:cNvSpPr/>
            <p:nvPr/>
          </p:nvSpPr>
          <p:spPr>
            <a:xfrm>
              <a:off x="44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4"/>
            <p:cNvSpPr/>
            <p:nvPr/>
          </p:nvSpPr>
          <p:spPr>
            <a:xfrm>
              <a:off x="44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4"/>
            <p:cNvSpPr/>
            <p:nvPr/>
          </p:nvSpPr>
          <p:spPr>
            <a:xfrm>
              <a:off x="44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4"/>
            <p:cNvSpPr/>
            <p:nvPr/>
          </p:nvSpPr>
          <p:spPr>
            <a:xfrm>
              <a:off x="430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4"/>
            <p:cNvSpPr/>
            <p:nvPr/>
          </p:nvSpPr>
          <p:spPr>
            <a:xfrm>
              <a:off x="430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4"/>
            <p:cNvSpPr/>
            <p:nvPr/>
          </p:nvSpPr>
          <p:spPr>
            <a:xfrm>
              <a:off x="430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4"/>
            <p:cNvSpPr/>
            <p:nvPr/>
          </p:nvSpPr>
          <p:spPr>
            <a:xfrm>
              <a:off x="430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4"/>
            <p:cNvSpPr/>
            <p:nvPr/>
          </p:nvSpPr>
          <p:spPr>
            <a:xfrm>
              <a:off x="430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4"/>
            <p:cNvSpPr/>
            <p:nvPr/>
          </p:nvSpPr>
          <p:spPr>
            <a:xfrm>
              <a:off x="416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44"/>
            <p:cNvSpPr/>
            <p:nvPr/>
          </p:nvSpPr>
          <p:spPr>
            <a:xfrm>
              <a:off x="416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4"/>
            <p:cNvSpPr/>
            <p:nvPr/>
          </p:nvSpPr>
          <p:spPr>
            <a:xfrm>
              <a:off x="416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4"/>
            <p:cNvSpPr/>
            <p:nvPr/>
          </p:nvSpPr>
          <p:spPr>
            <a:xfrm>
              <a:off x="416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4"/>
            <p:cNvSpPr/>
            <p:nvPr/>
          </p:nvSpPr>
          <p:spPr>
            <a:xfrm>
              <a:off x="416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44"/>
            <p:cNvSpPr/>
            <p:nvPr/>
          </p:nvSpPr>
          <p:spPr>
            <a:xfrm>
              <a:off x="403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44"/>
            <p:cNvSpPr/>
            <p:nvPr/>
          </p:nvSpPr>
          <p:spPr>
            <a:xfrm>
              <a:off x="403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44"/>
            <p:cNvSpPr/>
            <p:nvPr/>
          </p:nvSpPr>
          <p:spPr>
            <a:xfrm>
              <a:off x="403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44"/>
            <p:cNvSpPr/>
            <p:nvPr/>
          </p:nvSpPr>
          <p:spPr>
            <a:xfrm>
              <a:off x="403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44"/>
            <p:cNvSpPr/>
            <p:nvPr/>
          </p:nvSpPr>
          <p:spPr>
            <a:xfrm>
              <a:off x="403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44"/>
            <p:cNvSpPr/>
            <p:nvPr/>
          </p:nvSpPr>
          <p:spPr>
            <a:xfrm>
              <a:off x="390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44"/>
            <p:cNvSpPr/>
            <p:nvPr/>
          </p:nvSpPr>
          <p:spPr>
            <a:xfrm>
              <a:off x="390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44"/>
            <p:cNvSpPr/>
            <p:nvPr/>
          </p:nvSpPr>
          <p:spPr>
            <a:xfrm>
              <a:off x="390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44"/>
            <p:cNvSpPr/>
            <p:nvPr/>
          </p:nvSpPr>
          <p:spPr>
            <a:xfrm>
              <a:off x="390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44"/>
            <p:cNvSpPr/>
            <p:nvPr/>
          </p:nvSpPr>
          <p:spPr>
            <a:xfrm>
              <a:off x="390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44"/>
            <p:cNvSpPr/>
            <p:nvPr/>
          </p:nvSpPr>
          <p:spPr>
            <a:xfrm>
              <a:off x="377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44"/>
            <p:cNvSpPr/>
            <p:nvPr/>
          </p:nvSpPr>
          <p:spPr>
            <a:xfrm>
              <a:off x="377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44"/>
            <p:cNvSpPr/>
            <p:nvPr/>
          </p:nvSpPr>
          <p:spPr>
            <a:xfrm>
              <a:off x="377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44"/>
            <p:cNvSpPr/>
            <p:nvPr/>
          </p:nvSpPr>
          <p:spPr>
            <a:xfrm>
              <a:off x="377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44"/>
            <p:cNvSpPr/>
            <p:nvPr/>
          </p:nvSpPr>
          <p:spPr>
            <a:xfrm>
              <a:off x="377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44"/>
            <p:cNvSpPr/>
            <p:nvPr/>
          </p:nvSpPr>
          <p:spPr>
            <a:xfrm>
              <a:off x="363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44"/>
            <p:cNvSpPr/>
            <p:nvPr/>
          </p:nvSpPr>
          <p:spPr>
            <a:xfrm>
              <a:off x="363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44"/>
            <p:cNvSpPr/>
            <p:nvPr/>
          </p:nvSpPr>
          <p:spPr>
            <a:xfrm>
              <a:off x="363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44"/>
            <p:cNvSpPr/>
            <p:nvPr/>
          </p:nvSpPr>
          <p:spPr>
            <a:xfrm>
              <a:off x="363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44"/>
            <p:cNvSpPr/>
            <p:nvPr/>
          </p:nvSpPr>
          <p:spPr>
            <a:xfrm>
              <a:off x="363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44"/>
            <p:cNvSpPr/>
            <p:nvPr/>
          </p:nvSpPr>
          <p:spPr>
            <a:xfrm>
              <a:off x="3506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44"/>
            <p:cNvSpPr/>
            <p:nvPr/>
          </p:nvSpPr>
          <p:spPr>
            <a:xfrm>
              <a:off x="3506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44"/>
            <p:cNvSpPr/>
            <p:nvPr/>
          </p:nvSpPr>
          <p:spPr>
            <a:xfrm>
              <a:off x="3506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44"/>
            <p:cNvSpPr/>
            <p:nvPr/>
          </p:nvSpPr>
          <p:spPr>
            <a:xfrm>
              <a:off x="3506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44"/>
            <p:cNvSpPr/>
            <p:nvPr/>
          </p:nvSpPr>
          <p:spPr>
            <a:xfrm>
              <a:off x="3506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44"/>
            <p:cNvSpPr/>
            <p:nvPr/>
          </p:nvSpPr>
          <p:spPr>
            <a:xfrm>
              <a:off x="337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44"/>
            <p:cNvSpPr/>
            <p:nvPr/>
          </p:nvSpPr>
          <p:spPr>
            <a:xfrm>
              <a:off x="337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44"/>
            <p:cNvSpPr/>
            <p:nvPr/>
          </p:nvSpPr>
          <p:spPr>
            <a:xfrm>
              <a:off x="337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44"/>
            <p:cNvSpPr/>
            <p:nvPr/>
          </p:nvSpPr>
          <p:spPr>
            <a:xfrm>
              <a:off x="337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44"/>
            <p:cNvSpPr/>
            <p:nvPr/>
          </p:nvSpPr>
          <p:spPr>
            <a:xfrm>
              <a:off x="337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44"/>
            <p:cNvSpPr/>
            <p:nvPr/>
          </p:nvSpPr>
          <p:spPr>
            <a:xfrm>
              <a:off x="324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44"/>
            <p:cNvSpPr/>
            <p:nvPr/>
          </p:nvSpPr>
          <p:spPr>
            <a:xfrm>
              <a:off x="324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44"/>
            <p:cNvSpPr/>
            <p:nvPr/>
          </p:nvSpPr>
          <p:spPr>
            <a:xfrm>
              <a:off x="324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44"/>
            <p:cNvSpPr/>
            <p:nvPr/>
          </p:nvSpPr>
          <p:spPr>
            <a:xfrm>
              <a:off x="324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44"/>
            <p:cNvSpPr/>
            <p:nvPr/>
          </p:nvSpPr>
          <p:spPr>
            <a:xfrm>
              <a:off x="324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44"/>
            <p:cNvSpPr/>
            <p:nvPr/>
          </p:nvSpPr>
          <p:spPr>
            <a:xfrm>
              <a:off x="311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44"/>
            <p:cNvSpPr/>
            <p:nvPr/>
          </p:nvSpPr>
          <p:spPr>
            <a:xfrm>
              <a:off x="311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44"/>
            <p:cNvSpPr/>
            <p:nvPr/>
          </p:nvSpPr>
          <p:spPr>
            <a:xfrm>
              <a:off x="311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44"/>
            <p:cNvSpPr/>
            <p:nvPr/>
          </p:nvSpPr>
          <p:spPr>
            <a:xfrm>
              <a:off x="311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44"/>
            <p:cNvSpPr/>
            <p:nvPr/>
          </p:nvSpPr>
          <p:spPr>
            <a:xfrm>
              <a:off x="311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44"/>
            <p:cNvSpPr/>
            <p:nvPr/>
          </p:nvSpPr>
          <p:spPr>
            <a:xfrm>
              <a:off x="297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4"/>
            <p:cNvSpPr/>
            <p:nvPr/>
          </p:nvSpPr>
          <p:spPr>
            <a:xfrm>
              <a:off x="297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4"/>
            <p:cNvSpPr/>
            <p:nvPr/>
          </p:nvSpPr>
          <p:spPr>
            <a:xfrm>
              <a:off x="297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4"/>
            <p:cNvSpPr/>
            <p:nvPr/>
          </p:nvSpPr>
          <p:spPr>
            <a:xfrm>
              <a:off x="297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44"/>
            <p:cNvSpPr/>
            <p:nvPr/>
          </p:nvSpPr>
          <p:spPr>
            <a:xfrm>
              <a:off x="297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44"/>
            <p:cNvSpPr/>
            <p:nvPr/>
          </p:nvSpPr>
          <p:spPr>
            <a:xfrm>
              <a:off x="284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44"/>
            <p:cNvSpPr/>
            <p:nvPr/>
          </p:nvSpPr>
          <p:spPr>
            <a:xfrm>
              <a:off x="284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4"/>
            <p:cNvSpPr/>
            <p:nvPr/>
          </p:nvSpPr>
          <p:spPr>
            <a:xfrm>
              <a:off x="284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44"/>
            <p:cNvSpPr/>
            <p:nvPr/>
          </p:nvSpPr>
          <p:spPr>
            <a:xfrm>
              <a:off x="284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4"/>
            <p:cNvSpPr/>
            <p:nvPr/>
          </p:nvSpPr>
          <p:spPr>
            <a:xfrm>
              <a:off x="284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4"/>
            <p:cNvSpPr/>
            <p:nvPr/>
          </p:nvSpPr>
          <p:spPr>
            <a:xfrm>
              <a:off x="271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4"/>
            <p:cNvSpPr/>
            <p:nvPr/>
          </p:nvSpPr>
          <p:spPr>
            <a:xfrm>
              <a:off x="271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4"/>
            <p:cNvSpPr/>
            <p:nvPr/>
          </p:nvSpPr>
          <p:spPr>
            <a:xfrm>
              <a:off x="271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4"/>
            <p:cNvSpPr/>
            <p:nvPr/>
          </p:nvSpPr>
          <p:spPr>
            <a:xfrm>
              <a:off x="271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44"/>
            <p:cNvSpPr/>
            <p:nvPr/>
          </p:nvSpPr>
          <p:spPr>
            <a:xfrm>
              <a:off x="271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4"/>
            <p:cNvSpPr/>
            <p:nvPr/>
          </p:nvSpPr>
          <p:spPr>
            <a:xfrm>
              <a:off x="258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4"/>
            <p:cNvSpPr/>
            <p:nvPr/>
          </p:nvSpPr>
          <p:spPr>
            <a:xfrm>
              <a:off x="258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4"/>
            <p:cNvSpPr/>
            <p:nvPr/>
          </p:nvSpPr>
          <p:spPr>
            <a:xfrm>
              <a:off x="258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4"/>
            <p:cNvSpPr/>
            <p:nvPr/>
          </p:nvSpPr>
          <p:spPr>
            <a:xfrm>
              <a:off x="258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4"/>
            <p:cNvSpPr/>
            <p:nvPr/>
          </p:nvSpPr>
          <p:spPr>
            <a:xfrm>
              <a:off x="258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4"/>
            <p:cNvSpPr/>
            <p:nvPr/>
          </p:nvSpPr>
          <p:spPr>
            <a:xfrm>
              <a:off x="245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4"/>
            <p:cNvSpPr/>
            <p:nvPr/>
          </p:nvSpPr>
          <p:spPr>
            <a:xfrm>
              <a:off x="245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4"/>
            <p:cNvSpPr/>
            <p:nvPr/>
          </p:nvSpPr>
          <p:spPr>
            <a:xfrm>
              <a:off x="245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4"/>
            <p:cNvSpPr/>
            <p:nvPr/>
          </p:nvSpPr>
          <p:spPr>
            <a:xfrm>
              <a:off x="245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4"/>
            <p:cNvSpPr/>
            <p:nvPr/>
          </p:nvSpPr>
          <p:spPr>
            <a:xfrm>
              <a:off x="245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4"/>
            <p:cNvSpPr/>
            <p:nvPr/>
          </p:nvSpPr>
          <p:spPr>
            <a:xfrm>
              <a:off x="231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4"/>
            <p:cNvSpPr/>
            <p:nvPr/>
          </p:nvSpPr>
          <p:spPr>
            <a:xfrm>
              <a:off x="231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44"/>
            <p:cNvSpPr/>
            <p:nvPr/>
          </p:nvSpPr>
          <p:spPr>
            <a:xfrm>
              <a:off x="231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44"/>
            <p:cNvSpPr/>
            <p:nvPr/>
          </p:nvSpPr>
          <p:spPr>
            <a:xfrm>
              <a:off x="231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44"/>
            <p:cNvSpPr/>
            <p:nvPr/>
          </p:nvSpPr>
          <p:spPr>
            <a:xfrm>
              <a:off x="231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44"/>
            <p:cNvSpPr/>
            <p:nvPr/>
          </p:nvSpPr>
          <p:spPr>
            <a:xfrm>
              <a:off x="218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44"/>
            <p:cNvSpPr/>
            <p:nvPr/>
          </p:nvSpPr>
          <p:spPr>
            <a:xfrm>
              <a:off x="218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44"/>
            <p:cNvSpPr/>
            <p:nvPr/>
          </p:nvSpPr>
          <p:spPr>
            <a:xfrm>
              <a:off x="218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44"/>
            <p:cNvSpPr/>
            <p:nvPr/>
          </p:nvSpPr>
          <p:spPr>
            <a:xfrm>
              <a:off x="218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44"/>
            <p:cNvSpPr/>
            <p:nvPr/>
          </p:nvSpPr>
          <p:spPr>
            <a:xfrm>
              <a:off x="218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4"/>
            <p:cNvSpPr/>
            <p:nvPr/>
          </p:nvSpPr>
          <p:spPr>
            <a:xfrm>
              <a:off x="2053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4"/>
            <p:cNvSpPr/>
            <p:nvPr/>
          </p:nvSpPr>
          <p:spPr>
            <a:xfrm>
              <a:off x="2053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44"/>
            <p:cNvSpPr/>
            <p:nvPr/>
          </p:nvSpPr>
          <p:spPr>
            <a:xfrm>
              <a:off x="2053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44"/>
            <p:cNvSpPr/>
            <p:nvPr/>
          </p:nvSpPr>
          <p:spPr>
            <a:xfrm>
              <a:off x="2053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4"/>
            <p:cNvSpPr/>
            <p:nvPr/>
          </p:nvSpPr>
          <p:spPr>
            <a:xfrm>
              <a:off x="2053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44"/>
            <p:cNvSpPr/>
            <p:nvPr/>
          </p:nvSpPr>
          <p:spPr>
            <a:xfrm>
              <a:off x="192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44"/>
            <p:cNvSpPr/>
            <p:nvPr/>
          </p:nvSpPr>
          <p:spPr>
            <a:xfrm>
              <a:off x="192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44"/>
            <p:cNvSpPr/>
            <p:nvPr/>
          </p:nvSpPr>
          <p:spPr>
            <a:xfrm>
              <a:off x="192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44"/>
            <p:cNvSpPr/>
            <p:nvPr/>
          </p:nvSpPr>
          <p:spPr>
            <a:xfrm>
              <a:off x="192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44"/>
            <p:cNvSpPr/>
            <p:nvPr/>
          </p:nvSpPr>
          <p:spPr>
            <a:xfrm>
              <a:off x="192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44"/>
            <p:cNvSpPr/>
            <p:nvPr/>
          </p:nvSpPr>
          <p:spPr>
            <a:xfrm>
              <a:off x="178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44"/>
            <p:cNvSpPr/>
            <p:nvPr/>
          </p:nvSpPr>
          <p:spPr>
            <a:xfrm>
              <a:off x="178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44"/>
            <p:cNvSpPr/>
            <p:nvPr/>
          </p:nvSpPr>
          <p:spPr>
            <a:xfrm>
              <a:off x="178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44"/>
            <p:cNvSpPr/>
            <p:nvPr/>
          </p:nvSpPr>
          <p:spPr>
            <a:xfrm>
              <a:off x="178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44"/>
            <p:cNvSpPr/>
            <p:nvPr/>
          </p:nvSpPr>
          <p:spPr>
            <a:xfrm>
              <a:off x="178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44"/>
            <p:cNvSpPr/>
            <p:nvPr/>
          </p:nvSpPr>
          <p:spPr>
            <a:xfrm>
              <a:off x="165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44"/>
            <p:cNvSpPr/>
            <p:nvPr/>
          </p:nvSpPr>
          <p:spPr>
            <a:xfrm>
              <a:off x="165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44"/>
            <p:cNvSpPr/>
            <p:nvPr/>
          </p:nvSpPr>
          <p:spPr>
            <a:xfrm>
              <a:off x="165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44"/>
            <p:cNvSpPr/>
            <p:nvPr/>
          </p:nvSpPr>
          <p:spPr>
            <a:xfrm>
              <a:off x="165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44"/>
            <p:cNvSpPr/>
            <p:nvPr/>
          </p:nvSpPr>
          <p:spPr>
            <a:xfrm>
              <a:off x="165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44"/>
            <p:cNvSpPr/>
            <p:nvPr/>
          </p:nvSpPr>
          <p:spPr>
            <a:xfrm>
              <a:off x="152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44"/>
            <p:cNvSpPr/>
            <p:nvPr/>
          </p:nvSpPr>
          <p:spPr>
            <a:xfrm>
              <a:off x="152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44"/>
            <p:cNvSpPr/>
            <p:nvPr/>
          </p:nvSpPr>
          <p:spPr>
            <a:xfrm>
              <a:off x="152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44"/>
            <p:cNvSpPr/>
            <p:nvPr/>
          </p:nvSpPr>
          <p:spPr>
            <a:xfrm>
              <a:off x="152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44"/>
            <p:cNvSpPr/>
            <p:nvPr/>
          </p:nvSpPr>
          <p:spPr>
            <a:xfrm>
              <a:off x="152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44"/>
            <p:cNvSpPr/>
            <p:nvPr/>
          </p:nvSpPr>
          <p:spPr>
            <a:xfrm>
              <a:off x="139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44"/>
            <p:cNvSpPr/>
            <p:nvPr/>
          </p:nvSpPr>
          <p:spPr>
            <a:xfrm>
              <a:off x="139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44"/>
            <p:cNvSpPr/>
            <p:nvPr/>
          </p:nvSpPr>
          <p:spPr>
            <a:xfrm>
              <a:off x="139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44"/>
            <p:cNvSpPr/>
            <p:nvPr/>
          </p:nvSpPr>
          <p:spPr>
            <a:xfrm>
              <a:off x="139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44"/>
            <p:cNvSpPr/>
            <p:nvPr/>
          </p:nvSpPr>
          <p:spPr>
            <a:xfrm>
              <a:off x="139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44"/>
            <p:cNvSpPr/>
            <p:nvPr/>
          </p:nvSpPr>
          <p:spPr>
            <a:xfrm>
              <a:off x="12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44"/>
            <p:cNvSpPr/>
            <p:nvPr/>
          </p:nvSpPr>
          <p:spPr>
            <a:xfrm>
              <a:off x="12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44"/>
            <p:cNvSpPr/>
            <p:nvPr/>
          </p:nvSpPr>
          <p:spPr>
            <a:xfrm>
              <a:off x="12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44"/>
            <p:cNvSpPr/>
            <p:nvPr/>
          </p:nvSpPr>
          <p:spPr>
            <a:xfrm>
              <a:off x="12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44"/>
            <p:cNvSpPr/>
            <p:nvPr/>
          </p:nvSpPr>
          <p:spPr>
            <a:xfrm>
              <a:off x="12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44"/>
            <p:cNvSpPr/>
            <p:nvPr/>
          </p:nvSpPr>
          <p:spPr>
            <a:xfrm>
              <a:off x="11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44"/>
            <p:cNvSpPr/>
            <p:nvPr/>
          </p:nvSpPr>
          <p:spPr>
            <a:xfrm>
              <a:off x="11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44"/>
            <p:cNvSpPr/>
            <p:nvPr/>
          </p:nvSpPr>
          <p:spPr>
            <a:xfrm>
              <a:off x="11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44"/>
            <p:cNvSpPr/>
            <p:nvPr/>
          </p:nvSpPr>
          <p:spPr>
            <a:xfrm>
              <a:off x="11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44"/>
            <p:cNvSpPr/>
            <p:nvPr/>
          </p:nvSpPr>
          <p:spPr>
            <a:xfrm>
              <a:off x="11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44"/>
            <p:cNvSpPr/>
            <p:nvPr/>
          </p:nvSpPr>
          <p:spPr>
            <a:xfrm>
              <a:off x="9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44"/>
            <p:cNvSpPr/>
            <p:nvPr/>
          </p:nvSpPr>
          <p:spPr>
            <a:xfrm>
              <a:off x="9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44"/>
            <p:cNvSpPr/>
            <p:nvPr/>
          </p:nvSpPr>
          <p:spPr>
            <a:xfrm>
              <a:off x="9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44"/>
            <p:cNvSpPr/>
            <p:nvPr/>
          </p:nvSpPr>
          <p:spPr>
            <a:xfrm>
              <a:off x="9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44"/>
            <p:cNvSpPr/>
            <p:nvPr/>
          </p:nvSpPr>
          <p:spPr>
            <a:xfrm>
              <a:off x="9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44"/>
            <p:cNvSpPr/>
            <p:nvPr/>
          </p:nvSpPr>
          <p:spPr>
            <a:xfrm>
              <a:off x="8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44"/>
            <p:cNvSpPr/>
            <p:nvPr/>
          </p:nvSpPr>
          <p:spPr>
            <a:xfrm>
              <a:off x="8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44"/>
            <p:cNvSpPr/>
            <p:nvPr/>
          </p:nvSpPr>
          <p:spPr>
            <a:xfrm>
              <a:off x="8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44"/>
            <p:cNvSpPr/>
            <p:nvPr/>
          </p:nvSpPr>
          <p:spPr>
            <a:xfrm>
              <a:off x="8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44"/>
            <p:cNvSpPr/>
            <p:nvPr/>
          </p:nvSpPr>
          <p:spPr>
            <a:xfrm>
              <a:off x="8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44"/>
            <p:cNvSpPr/>
            <p:nvPr/>
          </p:nvSpPr>
          <p:spPr>
            <a:xfrm>
              <a:off x="7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44"/>
            <p:cNvSpPr/>
            <p:nvPr/>
          </p:nvSpPr>
          <p:spPr>
            <a:xfrm>
              <a:off x="7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44"/>
            <p:cNvSpPr/>
            <p:nvPr/>
          </p:nvSpPr>
          <p:spPr>
            <a:xfrm>
              <a:off x="7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44"/>
            <p:cNvSpPr/>
            <p:nvPr/>
          </p:nvSpPr>
          <p:spPr>
            <a:xfrm>
              <a:off x="7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44"/>
            <p:cNvSpPr/>
            <p:nvPr/>
          </p:nvSpPr>
          <p:spPr>
            <a:xfrm>
              <a:off x="7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44"/>
            <p:cNvSpPr/>
            <p:nvPr/>
          </p:nvSpPr>
          <p:spPr>
            <a:xfrm>
              <a:off x="600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44"/>
            <p:cNvSpPr/>
            <p:nvPr/>
          </p:nvSpPr>
          <p:spPr>
            <a:xfrm>
              <a:off x="600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44"/>
            <p:cNvSpPr/>
            <p:nvPr/>
          </p:nvSpPr>
          <p:spPr>
            <a:xfrm>
              <a:off x="600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44"/>
            <p:cNvSpPr/>
            <p:nvPr/>
          </p:nvSpPr>
          <p:spPr>
            <a:xfrm>
              <a:off x="600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44"/>
            <p:cNvSpPr/>
            <p:nvPr/>
          </p:nvSpPr>
          <p:spPr>
            <a:xfrm>
              <a:off x="600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44"/>
            <p:cNvSpPr/>
            <p:nvPr/>
          </p:nvSpPr>
          <p:spPr>
            <a:xfrm>
              <a:off x="46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44"/>
            <p:cNvSpPr/>
            <p:nvPr/>
          </p:nvSpPr>
          <p:spPr>
            <a:xfrm>
              <a:off x="46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44"/>
            <p:cNvSpPr/>
            <p:nvPr/>
          </p:nvSpPr>
          <p:spPr>
            <a:xfrm>
              <a:off x="46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44"/>
            <p:cNvSpPr/>
            <p:nvPr/>
          </p:nvSpPr>
          <p:spPr>
            <a:xfrm>
              <a:off x="46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44"/>
            <p:cNvSpPr/>
            <p:nvPr/>
          </p:nvSpPr>
          <p:spPr>
            <a:xfrm>
              <a:off x="46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44"/>
            <p:cNvSpPr/>
            <p:nvPr/>
          </p:nvSpPr>
          <p:spPr>
            <a:xfrm>
              <a:off x="33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44"/>
            <p:cNvSpPr/>
            <p:nvPr/>
          </p:nvSpPr>
          <p:spPr>
            <a:xfrm>
              <a:off x="33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44"/>
            <p:cNvSpPr/>
            <p:nvPr/>
          </p:nvSpPr>
          <p:spPr>
            <a:xfrm>
              <a:off x="33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44"/>
            <p:cNvSpPr/>
            <p:nvPr/>
          </p:nvSpPr>
          <p:spPr>
            <a:xfrm>
              <a:off x="33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44"/>
            <p:cNvSpPr/>
            <p:nvPr/>
          </p:nvSpPr>
          <p:spPr>
            <a:xfrm>
              <a:off x="33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44"/>
            <p:cNvSpPr/>
            <p:nvPr/>
          </p:nvSpPr>
          <p:spPr>
            <a:xfrm>
              <a:off x="20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44"/>
            <p:cNvSpPr/>
            <p:nvPr/>
          </p:nvSpPr>
          <p:spPr>
            <a:xfrm>
              <a:off x="20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44"/>
            <p:cNvSpPr/>
            <p:nvPr/>
          </p:nvSpPr>
          <p:spPr>
            <a:xfrm>
              <a:off x="20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44"/>
            <p:cNvSpPr/>
            <p:nvPr/>
          </p:nvSpPr>
          <p:spPr>
            <a:xfrm>
              <a:off x="20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44"/>
            <p:cNvSpPr/>
            <p:nvPr/>
          </p:nvSpPr>
          <p:spPr>
            <a:xfrm>
              <a:off x="20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44"/>
            <p:cNvSpPr/>
            <p:nvPr/>
          </p:nvSpPr>
          <p:spPr>
            <a:xfrm>
              <a:off x="7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44"/>
            <p:cNvSpPr/>
            <p:nvPr/>
          </p:nvSpPr>
          <p:spPr>
            <a:xfrm>
              <a:off x="7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44"/>
            <p:cNvSpPr/>
            <p:nvPr/>
          </p:nvSpPr>
          <p:spPr>
            <a:xfrm>
              <a:off x="7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44"/>
            <p:cNvSpPr/>
            <p:nvPr/>
          </p:nvSpPr>
          <p:spPr>
            <a:xfrm>
              <a:off x="7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44"/>
            <p:cNvSpPr/>
            <p:nvPr/>
          </p:nvSpPr>
          <p:spPr>
            <a:xfrm>
              <a:off x="7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44"/>
          <p:cNvGrpSpPr/>
          <p:nvPr/>
        </p:nvGrpSpPr>
        <p:grpSpPr>
          <a:xfrm>
            <a:off x="1610896" y="3406872"/>
            <a:ext cx="7401351" cy="2720908"/>
            <a:chOff x="1015" y="2147"/>
            <a:chExt cx="4662" cy="1714"/>
          </a:xfrm>
        </p:grpSpPr>
        <p:pic>
          <p:nvPicPr>
            <p:cNvPr descr="ALU_picShadow" id="239" name="Google Shape;239;p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222533">
              <a:off x="1040" y="2558"/>
              <a:ext cx="1308" cy="8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44"/>
            <p:cNvSpPr/>
            <p:nvPr/>
          </p:nvSpPr>
          <p:spPr>
            <a:xfrm rot="217064">
              <a:off x="1106" y="2534"/>
              <a:ext cx="1177" cy="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0026_Sh_180108" id="241" name="Google Shape;241;p4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220540">
              <a:off x="1132" y="2550"/>
              <a:ext cx="1136" cy="688"/>
            </a:xfrm>
            <a:prstGeom prst="rect">
              <a:avLst/>
            </a:prstGeom>
            <a:noFill/>
            <a:ln cap="flat" cmpd="sng" w="508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grpSp>
          <p:nvGrpSpPr>
            <p:cNvPr id="242" name="Google Shape;242;p44"/>
            <p:cNvGrpSpPr/>
            <p:nvPr/>
          </p:nvGrpSpPr>
          <p:grpSpPr>
            <a:xfrm>
              <a:off x="2012" y="2232"/>
              <a:ext cx="1391" cy="969"/>
              <a:chOff x="2276" y="2120"/>
              <a:chExt cx="1391" cy="969"/>
            </a:xfrm>
          </p:grpSpPr>
          <p:pic>
            <p:nvPicPr>
              <p:cNvPr descr="ALU_picShadow" id="243" name="Google Shape;243;p4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50468">
                <a:off x="2283" y="2165"/>
                <a:ext cx="1378" cy="9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120" id="244" name="Google Shape;244;p4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3" y="2120"/>
                <a:ext cx="1229" cy="819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45" name="Google Shape;245;p44"/>
            <p:cNvSpPr/>
            <p:nvPr/>
          </p:nvSpPr>
          <p:spPr>
            <a:xfrm rot="217064">
              <a:off x="2722" y="2819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44"/>
            <p:cNvSpPr/>
            <p:nvPr/>
          </p:nvSpPr>
          <p:spPr>
            <a:xfrm rot="217064">
              <a:off x="3788" y="2187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7" name="Google Shape;247;p44"/>
            <p:cNvGrpSpPr/>
            <p:nvPr/>
          </p:nvGrpSpPr>
          <p:grpSpPr>
            <a:xfrm>
              <a:off x="2637" y="2803"/>
              <a:ext cx="1475" cy="1058"/>
              <a:chOff x="2437" y="2736"/>
              <a:chExt cx="1622" cy="1163"/>
            </a:xfrm>
          </p:grpSpPr>
          <p:pic>
            <p:nvPicPr>
              <p:cNvPr descr="ALU_picShadow" id="248" name="Google Shape;248;p4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2460" y="2878"/>
                <a:ext cx="1576" cy="9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065_Ch_230108" id="249" name="Google Shape;249;p4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rot="192431">
                <a:off x="2562" y="2774"/>
                <a:ext cx="1392" cy="927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grpSp>
          <p:nvGrpSpPr>
            <p:cNvPr id="250" name="Google Shape;250;p44"/>
            <p:cNvGrpSpPr/>
            <p:nvPr/>
          </p:nvGrpSpPr>
          <p:grpSpPr>
            <a:xfrm>
              <a:off x="3687" y="2166"/>
              <a:ext cx="1509" cy="1069"/>
              <a:chOff x="3687" y="2094"/>
              <a:chExt cx="1509" cy="1069"/>
            </a:xfrm>
          </p:grpSpPr>
          <p:pic>
            <p:nvPicPr>
              <p:cNvPr descr="ALU_picShadow" id="251" name="Google Shape;251;p4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3709" y="2176"/>
                <a:ext cx="1465" cy="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26-2S9E4497" id="252" name="Google Shape;252;p44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 rot="185884">
                <a:off x="3813" y="2128"/>
                <a:ext cx="1275" cy="850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53" name="Google Shape;253;p44"/>
            <p:cNvSpPr/>
            <p:nvPr/>
          </p:nvSpPr>
          <p:spPr>
            <a:xfrm flipH="1" rot="-175408">
              <a:off x="4516" y="2871"/>
              <a:ext cx="1096" cy="72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4" name="Google Shape;254;p44"/>
            <p:cNvGrpSpPr/>
            <p:nvPr/>
          </p:nvGrpSpPr>
          <p:grpSpPr>
            <a:xfrm>
              <a:off x="4439" y="2867"/>
              <a:ext cx="1238" cy="885"/>
              <a:chOff x="4439" y="2867"/>
              <a:chExt cx="1238" cy="885"/>
            </a:xfrm>
          </p:grpSpPr>
          <p:pic>
            <p:nvPicPr>
              <p:cNvPr descr="ALU_picShadow" id="255" name="Google Shape;255;p4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224331">
                <a:off x="4463" y="2939"/>
                <a:ext cx="1190" cy="7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096" id="256" name="Google Shape;256;p4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 rot="-159096">
                <a:off x="4536" y="2891"/>
                <a:ext cx="1038" cy="692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</p:grpSp>
      <p:pic>
        <p:nvPicPr>
          <p:cNvPr id="257" name="Google Shape;257;p4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56579" y="1066800"/>
            <a:ext cx="2139696" cy="629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5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48" name="Google Shape;448;p5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9" name="Google Shape;449;p5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0" name="Google Shape;450;p5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5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5" name="Google Shape;455;p5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5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5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1" name="Google Shape;461;p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5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5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5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  <a:defRPr sz="25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45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45"/>
          <p:cNvSpPr txBox="1"/>
          <p:nvPr>
            <p:ph idx="11" type="ftr"/>
          </p:nvPr>
        </p:nvSpPr>
        <p:spPr>
          <a:xfrm>
            <a:off x="2667000" y="6416675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4" name="Google Shape;264;p45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45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6" name="Google Shape;266;p45"/>
          <p:cNvPicPr preferRelativeResize="0"/>
          <p:nvPr/>
        </p:nvPicPr>
        <p:blipFill rotWithShape="1">
          <a:blip r:embed="rId2">
            <a:alphaModFix/>
          </a:blip>
          <a:srcRect b="24088" l="0" r="0" t="0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5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0" name="Google Shape;270;p4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1" name="Google Shape;271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" name="Google Shape;273;p46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  <a:defRPr sz="25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4" name="Google Shape;274;p46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5" name="Google Shape;275;p46"/>
          <p:cNvPicPr preferRelativeResize="0"/>
          <p:nvPr/>
        </p:nvPicPr>
        <p:blipFill rotWithShape="1">
          <a:blip r:embed="rId2">
            <a:alphaModFix/>
          </a:blip>
          <a:srcRect b="24088" l="0" r="0" t="0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7" name="Google Shape;277;p46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8" name="Google Shape;278;p46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47"/>
          <p:cNvPicPr preferRelativeResize="0"/>
          <p:nvPr/>
        </p:nvPicPr>
        <p:blipFill rotWithShape="1">
          <a:blip r:embed="rId2">
            <a:alphaModFix/>
          </a:blip>
          <a:srcRect b="19478" l="0" r="0" t="40507"/>
          <a:stretch/>
        </p:blipFill>
        <p:spPr>
          <a:xfrm>
            <a:off x="0" y="1885198"/>
            <a:ext cx="9144000" cy="258679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4" name="Google Shape;284;p47"/>
          <p:cNvSpPr txBox="1"/>
          <p:nvPr/>
        </p:nvSpPr>
        <p:spPr>
          <a:xfrm>
            <a:off x="2711034" y="2883296"/>
            <a:ext cx="427037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www.pma.edu.vn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p47"/>
          <p:cNvGrpSpPr/>
          <p:nvPr/>
        </p:nvGrpSpPr>
        <p:grpSpPr>
          <a:xfrm>
            <a:off x="1163638" y="4124325"/>
            <a:ext cx="6819900" cy="757238"/>
            <a:chOff x="733" y="3085"/>
            <a:chExt cx="4296" cy="477"/>
          </a:xfrm>
        </p:grpSpPr>
        <p:sp>
          <p:nvSpPr>
            <p:cNvPr id="286" name="Google Shape;286;p47"/>
            <p:cNvSpPr/>
            <p:nvPr/>
          </p:nvSpPr>
          <p:spPr>
            <a:xfrm>
              <a:off x="496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47"/>
            <p:cNvSpPr/>
            <p:nvPr/>
          </p:nvSpPr>
          <p:spPr>
            <a:xfrm>
              <a:off x="496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47"/>
            <p:cNvSpPr/>
            <p:nvPr/>
          </p:nvSpPr>
          <p:spPr>
            <a:xfrm>
              <a:off x="496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47"/>
            <p:cNvSpPr/>
            <p:nvPr/>
          </p:nvSpPr>
          <p:spPr>
            <a:xfrm>
              <a:off x="496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47"/>
            <p:cNvSpPr/>
            <p:nvPr/>
          </p:nvSpPr>
          <p:spPr>
            <a:xfrm>
              <a:off x="482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47"/>
            <p:cNvSpPr/>
            <p:nvPr/>
          </p:nvSpPr>
          <p:spPr>
            <a:xfrm>
              <a:off x="482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47"/>
            <p:cNvSpPr/>
            <p:nvPr/>
          </p:nvSpPr>
          <p:spPr>
            <a:xfrm>
              <a:off x="482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47"/>
            <p:cNvSpPr/>
            <p:nvPr/>
          </p:nvSpPr>
          <p:spPr>
            <a:xfrm>
              <a:off x="482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47"/>
            <p:cNvSpPr/>
            <p:nvPr/>
          </p:nvSpPr>
          <p:spPr>
            <a:xfrm>
              <a:off x="46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47"/>
            <p:cNvSpPr/>
            <p:nvPr/>
          </p:nvSpPr>
          <p:spPr>
            <a:xfrm>
              <a:off x="46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47"/>
            <p:cNvSpPr/>
            <p:nvPr/>
          </p:nvSpPr>
          <p:spPr>
            <a:xfrm>
              <a:off x="46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47"/>
            <p:cNvSpPr/>
            <p:nvPr/>
          </p:nvSpPr>
          <p:spPr>
            <a:xfrm>
              <a:off x="46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47"/>
            <p:cNvSpPr/>
            <p:nvPr/>
          </p:nvSpPr>
          <p:spPr>
            <a:xfrm>
              <a:off x="45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47"/>
            <p:cNvSpPr/>
            <p:nvPr/>
          </p:nvSpPr>
          <p:spPr>
            <a:xfrm>
              <a:off x="45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47"/>
            <p:cNvSpPr/>
            <p:nvPr/>
          </p:nvSpPr>
          <p:spPr>
            <a:xfrm>
              <a:off x="45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47"/>
            <p:cNvSpPr/>
            <p:nvPr/>
          </p:nvSpPr>
          <p:spPr>
            <a:xfrm>
              <a:off x="45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47"/>
            <p:cNvSpPr/>
            <p:nvPr/>
          </p:nvSpPr>
          <p:spPr>
            <a:xfrm>
              <a:off x="441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47"/>
            <p:cNvSpPr/>
            <p:nvPr/>
          </p:nvSpPr>
          <p:spPr>
            <a:xfrm>
              <a:off x="441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47"/>
            <p:cNvSpPr/>
            <p:nvPr/>
          </p:nvSpPr>
          <p:spPr>
            <a:xfrm>
              <a:off x="441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47"/>
            <p:cNvSpPr/>
            <p:nvPr/>
          </p:nvSpPr>
          <p:spPr>
            <a:xfrm>
              <a:off x="441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47"/>
            <p:cNvSpPr/>
            <p:nvPr/>
          </p:nvSpPr>
          <p:spPr>
            <a:xfrm>
              <a:off x="4277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47"/>
            <p:cNvSpPr/>
            <p:nvPr/>
          </p:nvSpPr>
          <p:spPr>
            <a:xfrm>
              <a:off x="4277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47"/>
            <p:cNvSpPr/>
            <p:nvPr/>
          </p:nvSpPr>
          <p:spPr>
            <a:xfrm>
              <a:off x="4277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47"/>
            <p:cNvSpPr/>
            <p:nvPr/>
          </p:nvSpPr>
          <p:spPr>
            <a:xfrm>
              <a:off x="4277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47"/>
            <p:cNvSpPr/>
            <p:nvPr/>
          </p:nvSpPr>
          <p:spPr>
            <a:xfrm>
              <a:off x="41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47"/>
            <p:cNvSpPr/>
            <p:nvPr/>
          </p:nvSpPr>
          <p:spPr>
            <a:xfrm>
              <a:off x="41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47"/>
            <p:cNvSpPr/>
            <p:nvPr/>
          </p:nvSpPr>
          <p:spPr>
            <a:xfrm>
              <a:off x="41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47"/>
            <p:cNvSpPr/>
            <p:nvPr/>
          </p:nvSpPr>
          <p:spPr>
            <a:xfrm>
              <a:off x="41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47"/>
            <p:cNvSpPr/>
            <p:nvPr/>
          </p:nvSpPr>
          <p:spPr>
            <a:xfrm>
              <a:off x="40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47"/>
            <p:cNvSpPr/>
            <p:nvPr/>
          </p:nvSpPr>
          <p:spPr>
            <a:xfrm>
              <a:off x="40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47"/>
            <p:cNvSpPr/>
            <p:nvPr/>
          </p:nvSpPr>
          <p:spPr>
            <a:xfrm>
              <a:off x="40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47"/>
            <p:cNvSpPr/>
            <p:nvPr/>
          </p:nvSpPr>
          <p:spPr>
            <a:xfrm>
              <a:off x="40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47"/>
            <p:cNvSpPr/>
            <p:nvPr/>
          </p:nvSpPr>
          <p:spPr>
            <a:xfrm>
              <a:off x="386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47"/>
            <p:cNvSpPr/>
            <p:nvPr/>
          </p:nvSpPr>
          <p:spPr>
            <a:xfrm>
              <a:off x="386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47"/>
            <p:cNvSpPr/>
            <p:nvPr/>
          </p:nvSpPr>
          <p:spPr>
            <a:xfrm>
              <a:off x="386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47"/>
            <p:cNvSpPr/>
            <p:nvPr/>
          </p:nvSpPr>
          <p:spPr>
            <a:xfrm>
              <a:off x="386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47"/>
            <p:cNvSpPr/>
            <p:nvPr/>
          </p:nvSpPr>
          <p:spPr>
            <a:xfrm>
              <a:off x="373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47"/>
            <p:cNvSpPr/>
            <p:nvPr/>
          </p:nvSpPr>
          <p:spPr>
            <a:xfrm>
              <a:off x="373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47"/>
            <p:cNvSpPr/>
            <p:nvPr/>
          </p:nvSpPr>
          <p:spPr>
            <a:xfrm>
              <a:off x="373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47"/>
            <p:cNvSpPr/>
            <p:nvPr/>
          </p:nvSpPr>
          <p:spPr>
            <a:xfrm>
              <a:off x="373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47"/>
            <p:cNvSpPr/>
            <p:nvPr/>
          </p:nvSpPr>
          <p:spPr>
            <a:xfrm>
              <a:off x="35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47"/>
            <p:cNvSpPr/>
            <p:nvPr/>
          </p:nvSpPr>
          <p:spPr>
            <a:xfrm>
              <a:off x="35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47"/>
            <p:cNvSpPr/>
            <p:nvPr/>
          </p:nvSpPr>
          <p:spPr>
            <a:xfrm>
              <a:off x="35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47"/>
            <p:cNvSpPr/>
            <p:nvPr/>
          </p:nvSpPr>
          <p:spPr>
            <a:xfrm>
              <a:off x="35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47"/>
            <p:cNvSpPr/>
            <p:nvPr/>
          </p:nvSpPr>
          <p:spPr>
            <a:xfrm>
              <a:off x="34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47"/>
            <p:cNvSpPr/>
            <p:nvPr/>
          </p:nvSpPr>
          <p:spPr>
            <a:xfrm>
              <a:off x="34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47"/>
            <p:cNvSpPr/>
            <p:nvPr/>
          </p:nvSpPr>
          <p:spPr>
            <a:xfrm>
              <a:off x="34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47"/>
            <p:cNvSpPr/>
            <p:nvPr/>
          </p:nvSpPr>
          <p:spPr>
            <a:xfrm>
              <a:off x="34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47"/>
            <p:cNvSpPr/>
            <p:nvPr/>
          </p:nvSpPr>
          <p:spPr>
            <a:xfrm>
              <a:off x="3323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47"/>
            <p:cNvSpPr/>
            <p:nvPr/>
          </p:nvSpPr>
          <p:spPr>
            <a:xfrm>
              <a:off x="3323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47"/>
            <p:cNvSpPr/>
            <p:nvPr/>
          </p:nvSpPr>
          <p:spPr>
            <a:xfrm>
              <a:off x="3323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47"/>
            <p:cNvSpPr/>
            <p:nvPr/>
          </p:nvSpPr>
          <p:spPr>
            <a:xfrm>
              <a:off x="3323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47"/>
            <p:cNvSpPr/>
            <p:nvPr/>
          </p:nvSpPr>
          <p:spPr>
            <a:xfrm>
              <a:off x="31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47"/>
            <p:cNvSpPr/>
            <p:nvPr/>
          </p:nvSpPr>
          <p:spPr>
            <a:xfrm>
              <a:off x="31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47"/>
            <p:cNvSpPr/>
            <p:nvPr/>
          </p:nvSpPr>
          <p:spPr>
            <a:xfrm>
              <a:off x="31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47"/>
            <p:cNvSpPr/>
            <p:nvPr/>
          </p:nvSpPr>
          <p:spPr>
            <a:xfrm>
              <a:off x="31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47"/>
            <p:cNvSpPr/>
            <p:nvPr/>
          </p:nvSpPr>
          <p:spPr>
            <a:xfrm>
              <a:off x="30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47"/>
            <p:cNvSpPr/>
            <p:nvPr/>
          </p:nvSpPr>
          <p:spPr>
            <a:xfrm>
              <a:off x="30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47"/>
            <p:cNvSpPr/>
            <p:nvPr/>
          </p:nvSpPr>
          <p:spPr>
            <a:xfrm>
              <a:off x="30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47"/>
            <p:cNvSpPr/>
            <p:nvPr/>
          </p:nvSpPr>
          <p:spPr>
            <a:xfrm>
              <a:off x="30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47"/>
            <p:cNvSpPr/>
            <p:nvPr/>
          </p:nvSpPr>
          <p:spPr>
            <a:xfrm>
              <a:off x="29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47"/>
            <p:cNvSpPr/>
            <p:nvPr/>
          </p:nvSpPr>
          <p:spPr>
            <a:xfrm>
              <a:off x="29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47"/>
            <p:cNvSpPr/>
            <p:nvPr/>
          </p:nvSpPr>
          <p:spPr>
            <a:xfrm>
              <a:off x="29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47"/>
            <p:cNvSpPr/>
            <p:nvPr/>
          </p:nvSpPr>
          <p:spPr>
            <a:xfrm>
              <a:off x="29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47"/>
            <p:cNvSpPr/>
            <p:nvPr/>
          </p:nvSpPr>
          <p:spPr>
            <a:xfrm>
              <a:off x="2777" y="3085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47"/>
            <p:cNvSpPr/>
            <p:nvPr/>
          </p:nvSpPr>
          <p:spPr>
            <a:xfrm>
              <a:off x="2777" y="3221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47"/>
            <p:cNvSpPr/>
            <p:nvPr/>
          </p:nvSpPr>
          <p:spPr>
            <a:xfrm>
              <a:off x="2777" y="3357"/>
              <a:ext cx="70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47"/>
            <p:cNvSpPr/>
            <p:nvPr/>
          </p:nvSpPr>
          <p:spPr>
            <a:xfrm>
              <a:off x="2777" y="3494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47"/>
            <p:cNvSpPr/>
            <p:nvPr/>
          </p:nvSpPr>
          <p:spPr>
            <a:xfrm>
              <a:off x="26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47"/>
            <p:cNvSpPr/>
            <p:nvPr/>
          </p:nvSpPr>
          <p:spPr>
            <a:xfrm>
              <a:off x="26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47"/>
            <p:cNvSpPr/>
            <p:nvPr/>
          </p:nvSpPr>
          <p:spPr>
            <a:xfrm>
              <a:off x="26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47"/>
            <p:cNvSpPr/>
            <p:nvPr/>
          </p:nvSpPr>
          <p:spPr>
            <a:xfrm>
              <a:off x="26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47"/>
            <p:cNvSpPr/>
            <p:nvPr/>
          </p:nvSpPr>
          <p:spPr>
            <a:xfrm>
              <a:off x="25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47"/>
            <p:cNvSpPr/>
            <p:nvPr/>
          </p:nvSpPr>
          <p:spPr>
            <a:xfrm>
              <a:off x="25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47"/>
            <p:cNvSpPr/>
            <p:nvPr/>
          </p:nvSpPr>
          <p:spPr>
            <a:xfrm>
              <a:off x="25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47"/>
            <p:cNvSpPr/>
            <p:nvPr/>
          </p:nvSpPr>
          <p:spPr>
            <a:xfrm>
              <a:off x="25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47"/>
            <p:cNvSpPr/>
            <p:nvPr/>
          </p:nvSpPr>
          <p:spPr>
            <a:xfrm>
              <a:off x="23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47"/>
            <p:cNvSpPr/>
            <p:nvPr/>
          </p:nvSpPr>
          <p:spPr>
            <a:xfrm>
              <a:off x="23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47"/>
            <p:cNvSpPr/>
            <p:nvPr/>
          </p:nvSpPr>
          <p:spPr>
            <a:xfrm>
              <a:off x="23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47"/>
            <p:cNvSpPr/>
            <p:nvPr/>
          </p:nvSpPr>
          <p:spPr>
            <a:xfrm>
              <a:off x="23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47"/>
            <p:cNvSpPr/>
            <p:nvPr/>
          </p:nvSpPr>
          <p:spPr>
            <a:xfrm>
              <a:off x="22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47"/>
            <p:cNvSpPr/>
            <p:nvPr/>
          </p:nvSpPr>
          <p:spPr>
            <a:xfrm>
              <a:off x="22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47"/>
            <p:cNvSpPr/>
            <p:nvPr/>
          </p:nvSpPr>
          <p:spPr>
            <a:xfrm>
              <a:off x="22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47"/>
            <p:cNvSpPr/>
            <p:nvPr/>
          </p:nvSpPr>
          <p:spPr>
            <a:xfrm>
              <a:off x="22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47"/>
            <p:cNvSpPr/>
            <p:nvPr/>
          </p:nvSpPr>
          <p:spPr>
            <a:xfrm>
              <a:off x="20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47"/>
            <p:cNvSpPr/>
            <p:nvPr/>
          </p:nvSpPr>
          <p:spPr>
            <a:xfrm>
              <a:off x="20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47"/>
            <p:cNvSpPr/>
            <p:nvPr/>
          </p:nvSpPr>
          <p:spPr>
            <a:xfrm>
              <a:off x="20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47"/>
            <p:cNvSpPr/>
            <p:nvPr/>
          </p:nvSpPr>
          <p:spPr>
            <a:xfrm>
              <a:off x="20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47"/>
            <p:cNvSpPr/>
            <p:nvPr/>
          </p:nvSpPr>
          <p:spPr>
            <a:xfrm>
              <a:off x="19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47"/>
            <p:cNvSpPr/>
            <p:nvPr/>
          </p:nvSpPr>
          <p:spPr>
            <a:xfrm>
              <a:off x="19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47"/>
            <p:cNvSpPr/>
            <p:nvPr/>
          </p:nvSpPr>
          <p:spPr>
            <a:xfrm>
              <a:off x="19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47"/>
            <p:cNvSpPr/>
            <p:nvPr/>
          </p:nvSpPr>
          <p:spPr>
            <a:xfrm>
              <a:off x="19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47"/>
            <p:cNvSpPr/>
            <p:nvPr/>
          </p:nvSpPr>
          <p:spPr>
            <a:xfrm>
              <a:off x="182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47"/>
            <p:cNvSpPr/>
            <p:nvPr/>
          </p:nvSpPr>
          <p:spPr>
            <a:xfrm>
              <a:off x="182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47"/>
            <p:cNvSpPr/>
            <p:nvPr/>
          </p:nvSpPr>
          <p:spPr>
            <a:xfrm>
              <a:off x="182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47"/>
            <p:cNvSpPr/>
            <p:nvPr/>
          </p:nvSpPr>
          <p:spPr>
            <a:xfrm>
              <a:off x="182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47"/>
            <p:cNvSpPr/>
            <p:nvPr/>
          </p:nvSpPr>
          <p:spPr>
            <a:xfrm>
              <a:off x="168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47"/>
            <p:cNvSpPr/>
            <p:nvPr/>
          </p:nvSpPr>
          <p:spPr>
            <a:xfrm>
              <a:off x="168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47"/>
            <p:cNvSpPr/>
            <p:nvPr/>
          </p:nvSpPr>
          <p:spPr>
            <a:xfrm>
              <a:off x="168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47"/>
            <p:cNvSpPr/>
            <p:nvPr/>
          </p:nvSpPr>
          <p:spPr>
            <a:xfrm>
              <a:off x="168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47"/>
            <p:cNvSpPr/>
            <p:nvPr/>
          </p:nvSpPr>
          <p:spPr>
            <a:xfrm>
              <a:off x="1551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47"/>
            <p:cNvSpPr/>
            <p:nvPr/>
          </p:nvSpPr>
          <p:spPr>
            <a:xfrm>
              <a:off x="1551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47"/>
            <p:cNvSpPr/>
            <p:nvPr/>
          </p:nvSpPr>
          <p:spPr>
            <a:xfrm>
              <a:off x="1551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47"/>
            <p:cNvSpPr/>
            <p:nvPr/>
          </p:nvSpPr>
          <p:spPr>
            <a:xfrm>
              <a:off x="1551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47"/>
            <p:cNvSpPr/>
            <p:nvPr/>
          </p:nvSpPr>
          <p:spPr>
            <a:xfrm>
              <a:off x="14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47"/>
            <p:cNvSpPr/>
            <p:nvPr/>
          </p:nvSpPr>
          <p:spPr>
            <a:xfrm>
              <a:off x="14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47"/>
            <p:cNvSpPr/>
            <p:nvPr/>
          </p:nvSpPr>
          <p:spPr>
            <a:xfrm>
              <a:off x="14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47"/>
            <p:cNvSpPr/>
            <p:nvPr/>
          </p:nvSpPr>
          <p:spPr>
            <a:xfrm>
              <a:off x="14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47"/>
            <p:cNvSpPr/>
            <p:nvPr/>
          </p:nvSpPr>
          <p:spPr>
            <a:xfrm>
              <a:off x="1278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47"/>
            <p:cNvSpPr/>
            <p:nvPr/>
          </p:nvSpPr>
          <p:spPr>
            <a:xfrm>
              <a:off x="1278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47"/>
            <p:cNvSpPr/>
            <p:nvPr/>
          </p:nvSpPr>
          <p:spPr>
            <a:xfrm>
              <a:off x="1278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47"/>
            <p:cNvSpPr/>
            <p:nvPr/>
          </p:nvSpPr>
          <p:spPr>
            <a:xfrm>
              <a:off x="1278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47"/>
            <p:cNvSpPr/>
            <p:nvPr/>
          </p:nvSpPr>
          <p:spPr>
            <a:xfrm>
              <a:off x="114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47"/>
            <p:cNvSpPr/>
            <p:nvPr/>
          </p:nvSpPr>
          <p:spPr>
            <a:xfrm>
              <a:off x="114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47"/>
            <p:cNvSpPr/>
            <p:nvPr/>
          </p:nvSpPr>
          <p:spPr>
            <a:xfrm>
              <a:off x="114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47"/>
            <p:cNvSpPr/>
            <p:nvPr/>
          </p:nvSpPr>
          <p:spPr>
            <a:xfrm>
              <a:off x="114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47"/>
            <p:cNvSpPr/>
            <p:nvPr/>
          </p:nvSpPr>
          <p:spPr>
            <a:xfrm>
              <a:off x="1005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47"/>
            <p:cNvSpPr/>
            <p:nvPr/>
          </p:nvSpPr>
          <p:spPr>
            <a:xfrm>
              <a:off x="1005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47"/>
            <p:cNvSpPr/>
            <p:nvPr/>
          </p:nvSpPr>
          <p:spPr>
            <a:xfrm>
              <a:off x="1005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47"/>
            <p:cNvSpPr/>
            <p:nvPr/>
          </p:nvSpPr>
          <p:spPr>
            <a:xfrm>
              <a:off x="1005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47"/>
            <p:cNvSpPr/>
            <p:nvPr/>
          </p:nvSpPr>
          <p:spPr>
            <a:xfrm>
              <a:off x="8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47"/>
            <p:cNvSpPr/>
            <p:nvPr/>
          </p:nvSpPr>
          <p:spPr>
            <a:xfrm>
              <a:off x="8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47"/>
            <p:cNvSpPr/>
            <p:nvPr/>
          </p:nvSpPr>
          <p:spPr>
            <a:xfrm>
              <a:off x="8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47"/>
            <p:cNvSpPr/>
            <p:nvPr/>
          </p:nvSpPr>
          <p:spPr>
            <a:xfrm>
              <a:off x="8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47"/>
            <p:cNvSpPr/>
            <p:nvPr/>
          </p:nvSpPr>
          <p:spPr>
            <a:xfrm>
              <a:off x="7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47"/>
            <p:cNvSpPr/>
            <p:nvPr/>
          </p:nvSpPr>
          <p:spPr>
            <a:xfrm>
              <a:off x="7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47"/>
            <p:cNvSpPr/>
            <p:nvPr/>
          </p:nvSpPr>
          <p:spPr>
            <a:xfrm>
              <a:off x="7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47"/>
            <p:cNvSpPr/>
            <p:nvPr/>
          </p:nvSpPr>
          <p:spPr>
            <a:xfrm>
              <a:off x="7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4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7" name="Google Shape;417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| June 2009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4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1" name="Google Shape;421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5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7" name="Google Shape;427;p5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8" name="Google Shape;428;p5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9" name="Google Shape;429;p5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30" name="Google Shape;430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6" name="Google Shape;436;p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5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41" name="Google Shape;441;p5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2" name="Google Shape;442;p5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</a:pPr>
            <a:r>
              <a:rPr lang="en-US"/>
              <a:t>Project Communications Management</a:t>
            </a:r>
            <a:endParaRPr/>
          </a:p>
        </p:txBody>
      </p:sp>
      <p:sp>
        <p:nvSpPr>
          <p:cNvPr id="470" name="Google Shape;470;p1"/>
          <p:cNvSpPr txBox="1"/>
          <p:nvPr>
            <p:ph idx="1" type="subTitle"/>
          </p:nvPr>
        </p:nvSpPr>
        <p:spPr>
          <a:xfrm>
            <a:off x="512763" y="3048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5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None/>
            </a:pPr>
            <a:r>
              <a:rPr lang="en-US" sz="2800"/>
              <a:t>Group discussion : Phân biệt các loại báo cáo </a:t>
            </a:r>
            <a:endParaRPr sz="2800"/>
          </a:p>
        </p:txBody>
      </p:sp>
      <p:sp>
        <p:nvSpPr>
          <p:cNvPr id="561" name="Google Shape;561;p35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Các loại báo cáo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Status report: Báo cáo trạng thái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Variance report: Báo cáo sai lệch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Progress report: Báo cáo tiến độ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Trend report: Báo cáo xu hướng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Forecast: Dự báo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Câu hỏi thảo luận: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Báo cáo trạng thái và báo cáo tiến độ khác nhau như thế nào 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Báo cáo xu hướng và dự báo khác nhau như thế nào 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72956f45d4_0_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Group discussion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g272956f45d4_0_0"/>
          <p:cNvSpPr txBox="1"/>
          <p:nvPr>
            <p:ph idx="1" type="body"/>
          </p:nvPr>
        </p:nvSpPr>
        <p:spPr>
          <a:xfrm>
            <a:off x="457200" y="1295400"/>
            <a:ext cx="41148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mới biết?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Communications management plan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Communications complexity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Report types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cảm thấy thú vị?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Written communications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Meeting management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sẽ áp dụng vào công việc?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Written communications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Meeting management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g272956f45d4_0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9" name="Google Shape;569;g272956f45d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7850" y="1728250"/>
            <a:ext cx="42672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Case study </a:t>
            </a:r>
            <a:endParaRPr/>
          </a:p>
        </p:txBody>
      </p:sp>
      <p:sp>
        <p:nvSpPr>
          <p:cNvPr id="477" name="Google Shape;477;p3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33375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Tình huống giao tiếp dựa trên một sự kiện có thật giữa bộ phận IT và bộ phận bán hàng trong công ty fintech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3375" lvl="0" marL="34290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10AM sáng ngày thứ 4: Anh B (Kỹ thuật hỗ trợ) nhận được email từ chị A (Chuyên viên bộ phận nghiệp vụ)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76225" lvl="1" marL="7429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Chị A: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Em ơi hệ thống có lỗi, em vào xử lý giúp chị được không 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76225" lvl="1" marL="7429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Anh B: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Chị ơi, chị có thể gửi file log giúp em được không 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3375" lvl="0" marL="34290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8h30 AM Sáng ngày thứ 5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76225" lvl="1" marL="7429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Chị A: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Em ơi hệ thống có lỗi, em vào xử lý giúp chị được không 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76225" lvl="1" marL="7429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Anh B: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Chị ơi, chị không gửi file log thì em làm sao có thể xử lý cho chị được ah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3375" lvl="0" marL="34290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9AM Sáng ngày thứ 6: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76225" lvl="1" marL="7429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Chị A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: Em ơi hệ thống có lỗi, em vào xử lý giúp chị được không ? &lt;Copy file log dài tầm 20 trang A4&gt;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76225" lvl="1" marL="7429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Anh B: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Chị ơi, chị paste vào email như thế này thì em làm sao xử lý được ....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3375" lvl="0" marL="34290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3AM 15 Chiều thứ 6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76225" lvl="1" marL="7429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Chị A: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Em ơi, chị đã làm theo những gì em nói, xử lý hay không là tuỳ em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0026" lvl="2" marL="1143000" rtl="0" algn="l">
              <a:lnSpc>
                <a:spcPct val="100000"/>
              </a:lnSpc>
              <a:spcBef>
                <a:spcPts val="30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CC: Sếp bộ phận X, sếp bộ phận Y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76225" lvl="1" marL="7429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Anh B: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(Kỹ thuật hỗ trợ): Ớ ....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34950" lvl="0" marL="34290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34950" lvl="0" marL="34290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34950" lvl="0" marL="34290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34950" lvl="0" marL="34290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4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discussion: Lên kế hoạch giao tiếp  </a:t>
            </a:r>
            <a:endParaRPr sz="3000"/>
          </a:p>
        </p:txBody>
      </p:sp>
      <p:sp>
        <p:nvSpPr>
          <p:cNvPr id="484" name="Google Shape;484;p14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Lên kế hoạch giao tiếp với 2 stakeholders quan trọng trong dự án: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Stakeholder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đó là ai? Họ cần những thông tin gì ? Nhu cầu thông tin của họ là gì 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Nhu cầu thông tin đó có thể </a:t>
            </a:r>
            <a:r>
              <a:rPr lang="en-US"/>
              <a:t>thỏa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mãn qua hình thức giao tiếp nào ?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Kênh giao tiếp là gì ?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Nội dung giao tiếp ?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Thời gian/ Tần suất giao tiếp ?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Trường hợp khẩn cấp liên hệ qua kênh nào ?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Có cần mã hoá gì không ?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Có lưu ý gì đặc biệt không 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5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Communication Management Plan Sample</a:t>
            </a:r>
            <a:endParaRPr sz="3000"/>
          </a:p>
        </p:txBody>
      </p:sp>
      <p:graphicFrame>
        <p:nvGraphicFramePr>
          <p:cNvPr id="491" name="Google Shape;491;p15"/>
          <p:cNvGraphicFramePr/>
          <p:nvPr/>
        </p:nvGraphicFramePr>
        <p:xfrm>
          <a:off x="4572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{413686A4-2D97-49F0-995B-FB2CBA231B1A}</a:tableStyleId>
              </a:tblPr>
              <a:tblGrid>
                <a:gridCol w="504000"/>
                <a:gridCol w="1624700"/>
                <a:gridCol w="1339550"/>
                <a:gridCol w="1160500"/>
                <a:gridCol w="1187025"/>
                <a:gridCol w="1253350"/>
                <a:gridCol w="1160500"/>
              </a:tblGrid>
              <a:tr h="45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ID</a:t>
                      </a:r>
                      <a:endParaRPr b="1" sz="9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Bên liên quan/ Nhóm bên liên quan </a:t>
                      </a:r>
                      <a:br>
                        <a:rPr lang="en-US" sz="900" u="none" cap="none" strike="noStrike"/>
                      </a:br>
                      <a:r>
                        <a:rPr lang="en-US" sz="900" u="none" cap="none" strike="noStrike"/>
                        <a:t>(Stakeholders)</a:t>
                      </a:r>
                      <a:endParaRPr b="1" sz="9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Nhu cầu thông tin</a:t>
                      </a:r>
                      <a:br>
                        <a:rPr lang="en-US" sz="900" u="none" cap="none" strike="noStrike"/>
                      </a:br>
                      <a:r>
                        <a:rPr lang="en-US" sz="900" u="none" cap="none" strike="noStrike"/>
                        <a:t>(Communication Need)</a:t>
                      </a:r>
                      <a:endParaRPr b="1" sz="9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Phương thức giao tiếp</a:t>
                      </a:r>
                      <a:br>
                        <a:rPr lang="en-US" sz="900" u="none" cap="none" strike="noStrike"/>
                      </a:br>
                      <a:r>
                        <a:rPr lang="en-US" sz="900" u="none" cap="none" strike="noStrike"/>
                        <a:t>(Communication method)</a:t>
                      </a:r>
                      <a:endParaRPr b="1" sz="9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Thời điểm/ Tần suất</a:t>
                      </a:r>
                      <a:br>
                        <a:rPr lang="en-US" sz="900" u="none" cap="none" strike="noStrike"/>
                      </a:br>
                      <a:r>
                        <a:rPr lang="en-US" sz="900" u="none" cap="none" strike="noStrike"/>
                        <a:t>(Time Frame/ Frequency)</a:t>
                      </a:r>
                      <a:endParaRPr b="1" sz="9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Kênh/ phương tiện giao tiếp</a:t>
                      </a:r>
                      <a:br>
                        <a:rPr lang="en-US" sz="900" u="none" cap="none" strike="noStrike"/>
                      </a:br>
                      <a:r>
                        <a:rPr lang="en-US" sz="900" u="none" cap="none" strike="noStrike"/>
                        <a:t>(Chanel/ Media)</a:t>
                      </a:r>
                      <a:endParaRPr b="1" sz="9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Người chịu trách nhiệm</a:t>
                      </a:r>
                      <a:br>
                        <a:rPr lang="en-US" sz="900" u="none" cap="none" strike="noStrike"/>
                      </a:br>
                      <a:r>
                        <a:rPr lang="en-US" sz="900" u="none" cap="none" strike="noStrike"/>
                        <a:t>(Owner)</a:t>
                      </a:r>
                      <a:endParaRPr b="1" sz="900" u="none" cap="none" strike="noStrike"/>
                    </a:p>
                  </a:txBody>
                  <a:tcPr marT="13275" marB="13275" marR="19900" marL="19900" anchor="b"/>
                </a:tc>
              </a:tr>
              <a:tr h="313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Sample</a:t>
                      </a:r>
                      <a:endParaRPr sz="14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Tên Khách hàng</a:t>
                      </a:r>
                      <a:br>
                        <a:rPr lang="en-US" sz="900" u="none" cap="none" strike="noStrike"/>
                      </a:br>
                      <a:r>
                        <a:rPr lang="en-US" sz="900" u="none" cap="none" strike="noStrike"/>
                        <a:t>Customer</a:t>
                      </a:r>
                      <a:endParaRPr sz="14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- Update project progress </a:t>
                      </a:r>
                      <a:br>
                        <a:rPr lang="en-US" sz="900" u="none" cap="none" strike="noStrike"/>
                      </a:br>
                      <a:r>
                        <a:rPr lang="en-US" sz="900" u="none" cap="none" strike="noStrike"/>
                        <a:t>- Cập nhật tiến độ dự án</a:t>
                      </a:r>
                      <a:endParaRPr sz="14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- Progress Report</a:t>
                      </a:r>
                      <a:endParaRPr sz="14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- Hàng ngày </a:t>
                      </a:r>
                      <a:br>
                        <a:rPr lang="en-US" sz="900" u="none" cap="none" strike="noStrike"/>
                      </a:br>
                      <a:r>
                        <a:rPr lang="en-US" sz="900" u="none" cap="none" strike="noStrike"/>
                        <a:t>- Daily </a:t>
                      </a:r>
                      <a:endParaRPr sz="14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Chatwork</a:t>
                      </a:r>
                      <a:endParaRPr sz="14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BA</a:t>
                      </a:r>
                      <a:endParaRPr sz="1400" u="none" cap="none" strike="noStrike"/>
                    </a:p>
                  </a:txBody>
                  <a:tcPr marT="13275" marB="13275" marR="19900" marL="19900" anchor="b"/>
                </a:tc>
              </a:tr>
              <a:tr h="45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Sample</a:t>
                      </a:r>
                      <a:endParaRPr sz="14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Tên Khách hàng</a:t>
                      </a:r>
                      <a:br>
                        <a:rPr lang="en-US" sz="900" u="none" cap="none" strike="noStrike"/>
                      </a:br>
                      <a:r>
                        <a:rPr lang="en-US" sz="900" u="none" cap="none" strike="noStrike"/>
                        <a:t>Customer</a:t>
                      </a:r>
                      <a:endParaRPr sz="14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- Xem sản phẩm demo </a:t>
                      </a:r>
                      <a:br>
                        <a:rPr lang="en-US" sz="900" u="none" cap="none" strike="noStrike"/>
                      </a:br>
                      <a:r>
                        <a:rPr lang="en-US" sz="900" u="none" cap="none" strike="noStrike"/>
                        <a:t>- Cung cấp yêu cầu và phản hồi của khách hàng</a:t>
                      </a:r>
                      <a:endParaRPr sz="14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- Biweekly Meeting </a:t>
                      </a:r>
                      <a:endParaRPr sz="14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- 2 tuần/ lần</a:t>
                      </a:r>
                      <a:br>
                        <a:rPr lang="en-US" sz="900" u="none" cap="none" strike="noStrike"/>
                      </a:br>
                      <a:r>
                        <a:rPr lang="en-US" sz="900" u="none" cap="none" strike="noStrike"/>
                        <a:t>- Biweekly</a:t>
                      </a:r>
                      <a:endParaRPr sz="14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Skype</a:t>
                      </a:r>
                      <a:endParaRPr sz="14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cap="none" strike="noStrike"/>
                        <a:t>BA + Project team</a:t>
                      </a:r>
                      <a:endParaRPr sz="1400" u="none" cap="none" strike="noStrike"/>
                    </a:p>
                  </a:txBody>
                  <a:tcPr marT="13275" marB="13275" marR="19900" marL="19900" anchor="b"/>
                </a:tc>
              </a:tr>
              <a:tr h="41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275" marB="13275" marR="19900" marL="19900" anchor="b"/>
                </a:tc>
              </a:tr>
              <a:tr h="885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275" marB="13275" marR="19900" marL="19900" anchor="b"/>
                </a:tc>
              </a:tr>
              <a:tr h="74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275" marB="13275" marR="19900" marL="19900" anchor="b"/>
                </a:tc>
              </a:tr>
              <a:tr h="41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3275" marB="13275" marR="19900" marL="199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13275" marB="13275" marR="19900" marL="1990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f98e86ea88_0_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None/>
            </a:pPr>
            <a:r>
              <a:rPr lang="en-US" sz="2800"/>
              <a:t>Group discussion : Xếp vào vị trí phù hợp  </a:t>
            </a:r>
            <a:endParaRPr sz="2800"/>
          </a:p>
        </p:txBody>
      </p:sp>
      <p:sp>
        <p:nvSpPr>
          <p:cNvPr id="497" name="Google Shape;497;g2f98e86ea88_0_0"/>
          <p:cNvSpPr/>
          <p:nvPr/>
        </p:nvSpPr>
        <p:spPr>
          <a:xfrm>
            <a:off x="3273807" y="3479800"/>
            <a:ext cx="914400" cy="914400"/>
          </a:xfrm>
          <a:prstGeom prst="smileyFace">
            <a:avLst>
              <a:gd fmla="val 4653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g2f98e86ea88_0_0"/>
          <p:cNvSpPr/>
          <p:nvPr/>
        </p:nvSpPr>
        <p:spPr>
          <a:xfrm>
            <a:off x="7845807" y="3467100"/>
            <a:ext cx="914400" cy="914400"/>
          </a:xfrm>
          <a:prstGeom prst="smileyFace">
            <a:avLst>
              <a:gd fmla="val 4653" name="adj"/>
            </a:avLst>
          </a:prstGeom>
          <a:solidFill>
            <a:schemeClr val="accent6"/>
          </a:solidFill>
          <a:ln cap="flat" cmpd="sng" w="25400">
            <a:solidFill>
              <a:srgbClr val="B46D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g2f98e86ea88_0_0"/>
          <p:cNvSpPr/>
          <p:nvPr/>
        </p:nvSpPr>
        <p:spPr>
          <a:xfrm>
            <a:off x="3502407" y="2070100"/>
            <a:ext cx="5105400" cy="13971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g2f98e86ea88_0_0"/>
          <p:cNvSpPr/>
          <p:nvPr/>
        </p:nvSpPr>
        <p:spPr>
          <a:xfrm rot="5400000">
            <a:off x="5185107" y="2559100"/>
            <a:ext cx="1435200" cy="51054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6"/>
          </a:solidFill>
          <a:ln cap="flat" cmpd="sng" w="25400">
            <a:solidFill>
              <a:srgbClr val="B46D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g2f98e86ea88_0_0"/>
          <p:cNvSpPr txBox="1"/>
          <p:nvPr/>
        </p:nvSpPr>
        <p:spPr>
          <a:xfrm>
            <a:off x="2895600" y="3745468"/>
            <a:ext cx="3018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g2f98e86ea88_0_0"/>
          <p:cNvSpPr txBox="1"/>
          <p:nvPr/>
        </p:nvSpPr>
        <p:spPr>
          <a:xfrm>
            <a:off x="8766114" y="3694668"/>
            <a:ext cx="3018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g2f98e86ea88_0_0"/>
          <p:cNvSpPr txBox="1"/>
          <p:nvPr/>
        </p:nvSpPr>
        <p:spPr>
          <a:xfrm>
            <a:off x="5976665" y="5421868"/>
            <a:ext cx="3018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g2f98e86ea88_0_0"/>
          <p:cNvSpPr txBox="1"/>
          <p:nvPr/>
        </p:nvSpPr>
        <p:spPr>
          <a:xfrm>
            <a:off x="5594455" y="2057400"/>
            <a:ext cx="3018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g2f98e86ea88_0_0"/>
          <p:cNvSpPr txBox="1"/>
          <p:nvPr/>
        </p:nvSpPr>
        <p:spPr>
          <a:xfrm>
            <a:off x="8308914" y="3097768"/>
            <a:ext cx="3018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g2f98e86ea88_0_0"/>
          <p:cNvSpPr txBox="1"/>
          <p:nvPr/>
        </p:nvSpPr>
        <p:spPr>
          <a:xfrm>
            <a:off x="3273807" y="3097768"/>
            <a:ext cx="3018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g2f98e86ea88_0_0"/>
          <p:cNvSpPr txBox="1"/>
          <p:nvPr/>
        </p:nvSpPr>
        <p:spPr>
          <a:xfrm>
            <a:off x="341213" y="4233425"/>
            <a:ext cx="8736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g2f98e86ea88_0_0"/>
          <p:cNvSpPr txBox="1"/>
          <p:nvPr/>
        </p:nvSpPr>
        <p:spPr>
          <a:xfrm>
            <a:off x="1842831" y="2185370"/>
            <a:ext cx="8976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g2f98e86ea88_0_0"/>
          <p:cNvSpPr/>
          <p:nvPr/>
        </p:nvSpPr>
        <p:spPr>
          <a:xfrm>
            <a:off x="6986225" y="2057400"/>
            <a:ext cx="914436" cy="914436"/>
          </a:xfrm>
          <a:prstGeom prst="cloud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g2f98e86ea88_0_0"/>
          <p:cNvSpPr/>
          <p:nvPr/>
        </p:nvSpPr>
        <p:spPr>
          <a:xfrm>
            <a:off x="4169710" y="4827032"/>
            <a:ext cx="914436" cy="914436"/>
          </a:xfrm>
          <a:prstGeom prst="cloud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g2f98e86ea88_0_0"/>
          <p:cNvSpPr txBox="1"/>
          <p:nvPr/>
        </p:nvSpPr>
        <p:spPr>
          <a:xfrm>
            <a:off x="5566030" y="3580368"/>
            <a:ext cx="3018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g2f98e86ea88_0_0"/>
          <p:cNvSpPr txBox="1"/>
          <p:nvPr/>
        </p:nvSpPr>
        <p:spPr>
          <a:xfrm>
            <a:off x="284270" y="2324605"/>
            <a:ext cx="1009800" cy="646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Transmit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g2f98e86ea88_0_0"/>
          <p:cNvSpPr/>
          <p:nvPr/>
        </p:nvSpPr>
        <p:spPr>
          <a:xfrm>
            <a:off x="467505" y="1143000"/>
            <a:ext cx="914436" cy="914436"/>
          </a:xfrm>
          <a:prstGeom prst="cloud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Noise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g2f98e86ea88_0_0"/>
          <p:cNvSpPr txBox="1"/>
          <p:nvPr/>
        </p:nvSpPr>
        <p:spPr>
          <a:xfrm>
            <a:off x="283932" y="4914255"/>
            <a:ext cx="9783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g2f98e86ea88_0_0"/>
          <p:cNvSpPr txBox="1"/>
          <p:nvPr/>
        </p:nvSpPr>
        <p:spPr>
          <a:xfrm>
            <a:off x="635204" y="5680580"/>
            <a:ext cx="11592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Receiver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g2f98e86ea88_0_0"/>
          <p:cNvSpPr txBox="1"/>
          <p:nvPr/>
        </p:nvSpPr>
        <p:spPr>
          <a:xfrm>
            <a:off x="389825" y="3282434"/>
            <a:ext cx="9927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Sender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  </a:t>
            </a:r>
            <a:endParaRPr sz="3000"/>
          </a:p>
        </p:txBody>
      </p:sp>
      <p:sp>
        <p:nvSpPr>
          <p:cNvPr id="522" name="Google Shape;522;p23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Lớp có 16 học viên + giảng viên. Tính toán số kênh giao tiếp trong lớp học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Thêm 2 trợ giảng vào trong lớp. Có thêm bao nhiêu kênh giao tiếp 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5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 : Mức độ tương tác  </a:t>
            </a:r>
            <a:endParaRPr sz="3000"/>
          </a:p>
        </p:txBody>
      </p:sp>
      <p:graphicFrame>
        <p:nvGraphicFramePr>
          <p:cNvPr id="528" name="Google Shape;528;p25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{AEAEAD2C-1FD0-4AA5-9FAF-1578A3AE7030}</a:tableStyleId>
              </a:tblPr>
              <a:tblGrid>
                <a:gridCol w="2844800"/>
                <a:gridCol w="1955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Mức độ tương tác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Cao nhất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Face to Face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Phone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Instant messaging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Video recording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Audio recording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EMail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Thấp nhất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Paper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29" name="Google Shape;529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0" name="Google Shape;530;p25"/>
          <p:cNvSpPr txBox="1"/>
          <p:nvPr/>
        </p:nvSpPr>
        <p:spPr>
          <a:xfrm>
            <a:off x="5689600" y="1794933"/>
            <a:ext cx="800219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Paper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25"/>
          <p:cNvSpPr txBox="1"/>
          <p:nvPr/>
        </p:nvSpPr>
        <p:spPr>
          <a:xfrm>
            <a:off x="7162800" y="3048000"/>
            <a:ext cx="1864613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Audio recording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25"/>
          <p:cNvSpPr txBox="1"/>
          <p:nvPr/>
        </p:nvSpPr>
        <p:spPr>
          <a:xfrm>
            <a:off x="6019800" y="4343400"/>
            <a:ext cx="825867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25"/>
          <p:cNvSpPr txBox="1"/>
          <p:nvPr/>
        </p:nvSpPr>
        <p:spPr>
          <a:xfrm>
            <a:off x="7131154" y="4800600"/>
            <a:ext cx="1860446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Video recording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25"/>
          <p:cNvSpPr txBox="1"/>
          <p:nvPr/>
        </p:nvSpPr>
        <p:spPr>
          <a:xfrm>
            <a:off x="5689600" y="2971800"/>
            <a:ext cx="1364476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25"/>
          <p:cNvSpPr txBox="1"/>
          <p:nvPr/>
        </p:nvSpPr>
        <p:spPr>
          <a:xfrm>
            <a:off x="7541537" y="1883121"/>
            <a:ext cx="851515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Phone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25"/>
          <p:cNvSpPr txBox="1"/>
          <p:nvPr/>
        </p:nvSpPr>
        <p:spPr>
          <a:xfrm>
            <a:off x="5410200" y="5373469"/>
            <a:ext cx="1787669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Face-to-face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whiteboard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"/>
          <p:cNvSpPr txBox="1"/>
          <p:nvPr>
            <p:ph idx="1" type="body"/>
          </p:nvPr>
        </p:nvSpPr>
        <p:spPr>
          <a:xfrm>
            <a:off x="457200" y="1600200"/>
            <a:ext cx="429868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</a:pPr>
            <a:r>
              <a:t/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29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 : Phân biệt 5 cấp độ lắng nghe </a:t>
            </a:r>
            <a:endParaRPr/>
          </a:p>
        </p:txBody>
      </p:sp>
      <p:pic>
        <p:nvPicPr>
          <p:cNvPr id="543" name="Google Shape;54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570366"/>
            <a:ext cx="5381935" cy="4585629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29"/>
          <p:cNvSpPr txBox="1"/>
          <p:nvPr/>
        </p:nvSpPr>
        <p:spPr>
          <a:xfrm>
            <a:off x="5839135" y="2209800"/>
            <a:ext cx="17812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Phớt lờ, bỏ qua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9"/>
          <p:cNvSpPr txBox="1"/>
          <p:nvPr/>
        </p:nvSpPr>
        <p:spPr>
          <a:xfrm>
            <a:off x="5839135" y="2930298"/>
            <a:ext cx="15151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Giả vờ nghe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9"/>
          <p:cNvSpPr txBox="1"/>
          <p:nvPr/>
        </p:nvSpPr>
        <p:spPr>
          <a:xfrm>
            <a:off x="5839135" y="3645932"/>
            <a:ext cx="19672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Nghe có chọn lọc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9"/>
          <p:cNvSpPr txBox="1"/>
          <p:nvPr/>
        </p:nvSpPr>
        <p:spPr>
          <a:xfrm>
            <a:off x="5847241" y="4361566"/>
            <a:ext cx="18133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Nghe chủ động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9"/>
          <p:cNvSpPr txBox="1"/>
          <p:nvPr/>
        </p:nvSpPr>
        <p:spPr>
          <a:xfrm>
            <a:off x="5874803" y="5077200"/>
            <a:ext cx="186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Nghe thấu cảm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(Lắng nghe sâu)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2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Xây dựng Meeting Todo-list </a:t>
            </a:r>
            <a:endParaRPr/>
          </a:p>
        </p:txBody>
      </p:sp>
      <p:sp>
        <p:nvSpPr>
          <p:cNvPr id="554" name="Google Shape;554;p32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Liệt kê những việc cần làm để tổ chức một buổi họp hiệu quả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55" name="Google Shape;555;p32"/>
          <p:cNvGraphicFramePr/>
          <p:nvPr/>
        </p:nvGraphicFramePr>
        <p:xfrm>
          <a:off x="457200" y="1828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{413686A4-2D97-49F0-995B-FB2CBA231B1A}</a:tableStyleId>
              </a:tblPr>
              <a:tblGrid>
                <a:gridCol w="2743200"/>
                <a:gridCol w="2743200"/>
                <a:gridCol w="2743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Trước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Trong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Sau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Xác định nội dung cuộc họp, mục đích cụ thể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Phương thức trình bày trong cuộc họp, ai sẽ là chủ trì, ai trình bày các mục chi tiết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Xác định các bên liên quan và trách nhiệm để mời họp.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Thống nhất thời gian họp, thời gian họp nhất định cho mỗi chủ đề, địa điểm họp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Gửi thư mời họp đến các bên liên quan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Chủ trì cuộc họp/ từng phần họp bám sát chủ đề, thời gian cho mỗi phần.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Người chủ trì chốt cho từng vấn đề trước khi chuyển qua vấn đề khác theo thời gian đã thống nhất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Xác định thư ký cuộc họp, viết biên bản họp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Phát hành biên bản cuộc họp dựa trên các vấn đề đã thống nhất và thảo luận, phương án xử lý cho các vấn đề đã được thống nhất.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2012-12-18T03:12:19Z</dcterms:created>
  <dc:creator>User</dc:creator>
</cp:coreProperties>
</file>