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j/BgFXLxxNIMPxrByL6QBOmwxa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E261EB-873F-4519-A0E6-ABE840D15A73}">
  <a:tblStyle styleId="{D3E261EB-873F-4519-A0E6-ABE840D15A7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7440C7FC-1C99-4123-8E67-95D2A49EC1C2}"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07737CE-5DA3-4CA7-9C68-DB631F8E4D13}" styleName="Table_2">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n-US"/>
              <a:t>A contingency plan (or fallback plan) can be developed for implementation if the selected strategy turns out not to be fully effective or if an accepted risk occurs. </a:t>
            </a:r>
            <a:endParaRPr/>
          </a:p>
          <a:p>
            <a:pPr indent="-171450" lvl="0" marL="171450" rtl="0" algn="l">
              <a:lnSpc>
                <a:spcPct val="100000"/>
              </a:lnSpc>
              <a:spcBef>
                <a:spcPts val="0"/>
              </a:spcBef>
              <a:spcAft>
                <a:spcPts val="0"/>
              </a:spcAft>
              <a:buClr>
                <a:schemeClr val="dk1"/>
              </a:buClr>
              <a:buSzPts val="1200"/>
              <a:buFont typeface="Arial"/>
              <a:buChar char="•"/>
            </a:pPr>
            <a:r>
              <a:rPr lang="en-US"/>
              <a:t>A contingency reserve is often allocated for time or cost. If developed, it may include identification of the conditions that trigger its use. </a:t>
            </a:r>
            <a:endParaRPr/>
          </a:p>
          <a:p>
            <a:pPr indent="-171450" lvl="0" marL="171450" rtl="0" algn="l">
              <a:lnSpc>
                <a:spcPct val="100000"/>
              </a:lnSpc>
              <a:spcBef>
                <a:spcPts val="0"/>
              </a:spcBef>
              <a:spcAft>
                <a:spcPts val="0"/>
              </a:spcAft>
              <a:buClr>
                <a:schemeClr val="dk1"/>
              </a:buClr>
              <a:buSzPts val="1200"/>
              <a:buFont typeface="Arial"/>
              <a:buChar char="•"/>
            </a:pPr>
            <a:r>
              <a:rPr lang="en-US"/>
              <a:t>Secondary risks should also be identified. </a:t>
            </a:r>
            <a:endParaRPr/>
          </a:p>
          <a:p>
            <a:pPr indent="-171450" lvl="0" marL="171450" rtl="0" algn="l">
              <a:lnSpc>
                <a:spcPct val="100000"/>
              </a:lnSpc>
              <a:spcBef>
                <a:spcPts val="0"/>
              </a:spcBef>
              <a:spcAft>
                <a:spcPts val="0"/>
              </a:spcAft>
              <a:buClr>
                <a:schemeClr val="dk1"/>
              </a:buClr>
              <a:buSzPts val="1200"/>
              <a:buFont typeface="Arial"/>
              <a:buChar char="•"/>
            </a:pPr>
            <a:r>
              <a:rPr lang="en-US"/>
              <a:t>Secondary risks are risks that arise as a direct result of implementing a risk response.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Bài bản hơn, chúng ta sẽ cần phải thực hiện những việc như sau: </a:t>
            </a:r>
            <a:endParaRPr/>
          </a:p>
          <a:p>
            <a:pPr indent="0" lvl="0" marL="0" rtl="0" algn="l">
              <a:lnSpc>
                <a:spcPct val="100000"/>
              </a:lnSpc>
              <a:spcBef>
                <a:spcPts val="0"/>
              </a:spcBef>
              <a:spcAft>
                <a:spcPts val="0"/>
              </a:spcAft>
              <a:buSzPts val="1400"/>
              <a:buNone/>
            </a:pPr>
            <a:r>
              <a:rPr b="1" lang="en-US"/>
              <a:t>Trước khi rủi ro xuất hiện: Chúng ta cần phải đưa ra phương án ứng phó</a:t>
            </a:r>
            <a:endParaRPr/>
          </a:p>
          <a:p>
            <a:pPr indent="0" lvl="0" marL="0" rtl="0" algn="l">
              <a:lnSpc>
                <a:spcPct val="100000"/>
              </a:lnSpc>
              <a:spcBef>
                <a:spcPts val="0"/>
              </a:spcBef>
              <a:spcAft>
                <a:spcPts val="0"/>
              </a:spcAft>
              <a:buSzPts val="1400"/>
              <a:buNone/>
            </a:pPr>
            <a:r>
              <a:rPr lang="en-US"/>
              <a:t>Ví dụ: Rủi ro hoả hoạn </a:t>
            </a:r>
            <a:endParaRPr/>
          </a:p>
          <a:p>
            <a:pPr indent="0" lvl="0" marL="0" rtl="0" algn="l">
              <a:lnSpc>
                <a:spcPct val="100000"/>
              </a:lnSpc>
              <a:spcBef>
                <a:spcPts val="0"/>
              </a:spcBef>
              <a:spcAft>
                <a:spcPts val="0"/>
              </a:spcAft>
              <a:buSzPts val="1400"/>
              <a:buNone/>
            </a:pPr>
            <a:r>
              <a:rPr lang="en-US"/>
              <a:t>Phương án: </a:t>
            </a:r>
            <a:endParaRPr/>
          </a:p>
          <a:p>
            <a:pPr indent="0" lvl="0" marL="0" rtl="0" algn="l">
              <a:lnSpc>
                <a:spcPct val="100000"/>
              </a:lnSpc>
              <a:spcBef>
                <a:spcPts val="0"/>
              </a:spcBef>
              <a:spcAft>
                <a:spcPts val="0"/>
              </a:spcAft>
              <a:buSzPts val="1400"/>
              <a:buNone/>
            </a:pPr>
            <a:r>
              <a:rPr lang="en-US"/>
              <a:t>- Trang bị hệ thống chống cháy =&gt; giảm thiểu thiệt hại khi xảy ra</a:t>
            </a:r>
            <a:endParaRPr/>
          </a:p>
          <a:p>
            <a:pPr indent="0" lvl="0" marL="0" rtl="0" algn="l">
              <a:lnSpc>
                <a:spcPct val="100000"/>
              </a:lnSpc>
              <a:spcBef>
                <a:spcPts val="0"/>
              </a:spcBef>
              <a:spcAft>
                <a:spcPts val="0"/>
              </a:spcAft>
              <a:buSzPts val="1400"/>
              <a:buNone/>
            </a:pPr>
            <a:r>
              <a:rPr lang="en-US"/>
              <a:t>- Tuyên truyền ý thức người dân, không đốt vàng mã, vặn van sau đi nấu ăn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Sau khi thực hiện phương án ứng phó thì sẽ có trường hợp </a:t>
            </a:r>
            <a:endParaRPr/>
          </a:p>
          <a:p>
            <a:pPr indent="0" lvl="0" marL="0" rtl="0" algn="l">
              <a:lnSpc>
                <a:spcPct val="100000"/>
              </a:lnSpc>
              <a:spcBef>
                <a:spcPts val="0"/>
              </a:spcBef>
              <a:spcAft>
                <a:spcPts val="0"/>
              </a:spcAft>
              <a:buSzPts val="1400"/>
              <a:buNone/>
            </a:pPr>
            <a:r>
              <a:rPr lang="en-US"/>
              <a:t>Rủi ro còn sót lại: Residual risk </a:t>
            </a:r>
            <a:endParaRPr/>
          </a:p>
          <a:p>
            <a:pPr indent="0" lvl="0" marL="0" rtl="0" algn="l">
              <a:lnSpc>
                <a:spcPct val="100000"/>
              </a:lnSpc>
              <a:spcBef>
                <a:spcPts val="0"/>
              </a:spcBef>
              <a:spcAft>
                <a:spcPts val="0"/>
              </a:spcAft>
              <a:buSzPts val="1400"/>
              <a:buNone/>
            </a:pPr>
            <a:r>
              <a:rPr lang="en-US"/>
              <a:t>Rủi ro phát sinh mới: Secondary risk </a:t>
            </a:r>
            <a:endParaRPr/>
          </a:p>
          <a:p>
            <a:pPr indent="0" lvl="0" marL="0" rtl="0" algn="l">
              <a:lnSpc>
                <a:spcPct val="100000"/>
              </a:lnSpc>
              <a:spcBef>
                <a:spcPts val="0"/>
              </a:spcBef>
              <a:spcAft>
                <a:spcPts val="0"/>
              </a:spcAft>
              <a:buSzPts val="1400"/>
              <a:buNone/>
            </a:pPr>
            <a:r>
              <a:rPr lang="en-US"/>
              <a:t>Ví dụ: </a:t>
            </a:r>
            <a:endParaRPr/>
          </a:p>
          <a:p>
            <a:pPr indent="0" lvl="0" marL="0" rtl="0" algn="l">
              <a:lnSpc>
                <a:spcPct val="100000"/>
              </a:lnSpc>
              <a:spcBef>
                <a:spcPts val="0"/>
              </a:spcBef>
              <a:spcAft>
                <a:spcPts val="0"/>
              </a:spcAft>
              <a:buSzPts val="1400"/>
              <a:buNone/>
            </a:pPr>
            <a:r>
              <a:rPr lang="en-US"/>
              <a:t>- Rủi ro Hoà hoạn vẫn còn sót lại =&gt; là residual risk</a:t>
            </a:r>
            <a:endParaRPr/>
          </a:p>
          <a:p>
            <a:pPr indent="0" lvl="0" marL="0" rtl="0" algn="l">
              <a:lnSpc>
                <a:spcPct val="100000"/>
              </a:lnSpc>
              <a:spcBef>
                <a:spcPts val="0"/>
              </a:spcBef>
              <a:spcAft>
                <a:spcPts val="0"/>
              </a:spcAft>
              <a:buSzPts val="1400"/>
              <a:buNone/>
            </a:pPr>
            <a:r>
              <a:rPr lang="en-US"/>
              <a:t>- Hệ thống chống cháy: phun nước =&gt; gây chập hoặc làm hỏng các thiết bị điện tử =&gt; secondary</a:t>
            </a:r>
            <a:endParaRPr/>
          </a:p>
          <a:p>
            <a:pPr indent="0" lvl="0" marL="0" rtl="0" algn="l">
              <a:lnSpc>
                <a:spcPct val="100000"/>
              </a:lnSpc>
              <a:spcBef>
                <a:spcPts val="0"/>
              </a:spcBef>
              <a:spcAft>
                <a:spcPts val="0"/>
              </a:spcAft>
              <a:buSzPts val="1400"/>
              <a:buNone/>
            </a:pPr>
            <a:r>
              <a:rPr lang="en-US"/>
              <a:t>Residual và secondary risk: những rủi ro này thường có khả năng xảy ra thấp, hoặc ảnh hưởng không đáng kể</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Trong trường hợp những rủi ro này vẫn xảy ra thì chúng ta sẽ làm gì?</a:t>
            </a:r>
            <a:endParaRPr/>
          </a:p>
          <a:p>
            <a:pPr indent="0" lvl="0" marL="0" rtl="0" algn="l">
              <a:lnSpc>
                <a:spcPct val="100000"/>
              </a:lnSpc>
              <a:spcBef>
                <a:spcPts val="0"/>
              </a:spcBef>
              <a:spcAft>
                <a:spcPts val="0"/>
              </a:spcAft>
              <a:buSzPts val="1400"/>
              <a:buNone/>
            </a:pPr>
            <a:r>
              <a:rPr lang="en-US"/>
              <a:t>Ví dụ trong trường hợp hoả hoạn thì chúng ta sẽ làm gì?</a:t>
            </a:r>
            <a:endParaRPr/>
          </a:p>
          <a:p>
            <a:pPr indent="0" lvl="0" marL="0" rtl="0" algn="l">
              <a:lnSpc>
                <a:spcPct val="100000"/>
              </a:lnSpc>
              <a:spcBef>
                <a:spcPts val="0"/>
              </a:spcBef>
              <a:spcAft>
                <a:spcPts val="0"/>
              </a:spcAft>
              <a:buSzPts val="1400"/>
              <a:buNone/>
            </a:pPr>
            <a:r>
              <a:rPr b="1" lang="en-US"/>
              <a:t>Thì đó chính là kế hoạch dự phòng (contingent plan)</a:t>
            </a:r>
            <a:endParaRPr/>
          </a:p>
          <a:p>
            <a:pPr indent="0" lvl="0" marL="0" rtl="0" algn="l">
              <a:lnSpc>
                <a:spcPct val="100000"/>
              </a:lnSpc>
              <a:spcBef>
                <a:spcPts val="0"/>
              </a:spcBef>
              <a:spcAft>
                <a:spcPts val="0"/>
              </a:spcAft>
              <a:buSzPts val="1400"/>
              <a:buNone/>
            </a:pPr>
            <a:r>
              <a:rPr b="1" lang="en-US"/>
              <a:t>-   </a:t>
            </a:r>
            <a:r>
              <a:rPr lang="en-US"/>
              <a:t>Số điện thoại báo cháy</a:t>
            </a:r>
            <a:endParaRPr/>
          </a:p>
          <a:p>
            <a:pPr indent="-171450" lvl="0" marL="171450" marR="0" rtl="0" algn="l">
              <a:lnSpc>
                <a:spcPct val="100000"/>
              </a:lnSpc>
              <a:spcBef>
                <a:spcPts val="0"/>
              </a:spcBef>
              <a:spcAft>
                <a:spcPts val="0"/>
              </a:spcAft>
              <a:buClr>
                <a:schemeClr val="dk1"/>
              </a:buClr>
              <a:buSzPts val="1200"/>
              <a:buFont typeface="Calibri"/>
              <a:buChar char="-"/>
            </a:pPr>
            <a:r>
              <a:rPr lang="en-US"/>
              <a:t>Để bình cứu hoả, etc...</a:t>
            </a:r>
            <a:endParaRPr/>
          </a:p>
          <a:p>
            <a:pPr indent="-171450" lvl="0" marL="171450" marR="0" rtl="0" algn="l">
              <a:lnSpc>
                <a:spcPct val="100000"/>
              </a:lnSpc>
              <a:spcBef>
                <a:spcPts val="0"/>
              </a:spcBef>
              <a:spcAft>
                <a:spcPts val="0"/>
              </a:spcAft>
              <a:buClr>
                <a:schemeClr val="dk1"/>
              </a:buClr>
              <a:buSzPts val="1200"/>
              <a:buFont typeface="Calibri"/>
              <a:buChar char="-"/>
            </a:pPr>
            <a:r>
              <a:rPr lang="en-US"/>
              <a:t>Quỹ dự phòng </a:t>
            </a:r>
            <a:endParaRPr/>
          </a:p>
          <a:p>
            <a:pPr indent="-95250" lvl="0" marL="171450" rtl="0" algn="l">
              <a:lnSpc>
                <a:spcPct val="100000"/>
              </a:lnSpc>
              <a:spcBef>
                <a:spcPts val="0"/>
              </a:spcBef>
              <a:spcAft>
                <a:spcPts val="0"/>
              </a:spcAft>
              <a:buClr>
                <a:schemeClr val="dk1"/>
              </a:buClr>
              <a:buSzPts val="1200"/>
              <a:buFont typeface="Calibri"/>
              <a:buNone/>
            </a:pPr>
            <a:r>
              <a:t/>
            </a:r>
            <a:endParaRPr/>
          </a:p>
          <a:p>
            <a:pPr indent="-95250" lvl="0" marL="17145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US"/>
              <a:t>Trong trường hợp cuối cùng, trong tình huống xấu nhất thì chúng ta sẽ cần làm gì?</a:t>
            </a:r>
            <a:endParaRPr/>
          </a:p>
          <a:p>
            <a:pPr indent="0" lvl="0" marL="0" rtl="0" algn="l">
              <a:lnSpc>
                <a:spcPct val="100000"/>
              </a:lnSpc>
              <a:spcBef>
                <a:spcPts val="0"/>
              </a:spcBef>
              <a:spcAft>
                <a:spcPts val="0"/>
              </a:spcAft>
              <a:buClr>
                <a:schemeClr val="dk1"/>
              </a:buClr>
              <a:buSzPts val="1200"/>
              <a:buFont typeface="Calibri"/>
              <a:buNone/>
            </a:pPr>
            <a:r>
              <a:rPr b="1" lang="en-US"/>
              <a:t>Thì đó chính là kế hoạch rút lui (fall backplan )</a:t>
            </a:r>
            <a:endParaRPr/>
          </a:p>
          <a:p>
            <a:pPr indent="-171450" lvl="0" marL="171450" rtl="0" algn="l">
              <a:lnSpc>
                <a:spcPct val="100000"/>
              </a:lnSpc>
              <a:spcBef>
                <a:spcPts val="0"/>
              </a:spcBef>
              <a:spcAft>
                <a:spcPts val="0"/>
              </a:spcAft>
              <a:buClr>
                <a:schemeClr val="dk1"/>
              </a:buClr>
              <a:buSzPts val="1200"/>
              <a:buFont typeface="Calibri"/>
              <a:buChar char="-"/>
            </a:pPr>
            <a:r>
              <a:rPr lang="en-US"/>
              <a:t>Ví dụ: </a:t>
            </a:r>
            <a:endParaRPr/>
          </a:p>
          <a:p>
            <a:pPr indent="-171450" lvl="0" marL="171450" marR="0" rtl="0" algn="l">
              <a:lnSpc>
                <a:spcPct val="100000"/>
              </a:lnSpc>
              <a:spcBef>
                <a:spcPts val="0"/>
              </a:spcBef>
              <a:spcAft>
                <a:spcPts val="0"/>
              </a:spcAft>
              <a:buClr>
                <a:schemeClr val="dk1"/>
              </a:buClr>
              <a:buSzPts val="1200"/>
              <a:buFont typeface="Calibri"/>
              <a:buChar char="-"/>
            </a:pPr>
            <a:r>
              <a:rPr lang="en-US"/>
              <a:t>Nhảy từ tầng 5 xuống, Sử dụng xu chiêng, thì đấy là fall backplan</a:t>
            </a:r>
            <a:endParaRPr/>
          </a:p>
          <a:p>
            <a:pPr indent="-95250" lvl="0" marL="171450" rtl="0" algn="l">
              <a:lnSpc>
                <a:spcPct val="100000"/>
              </a:lnSpc>
              <a:spcBef>
                <a:spcPts val="0"/>
              </a:spcBef>
              <a:spcAft>
                <a:spcPts val="0"/>
              </a:spcAft>
              <a:buClr>
                <a:schemeClr val="dk1"/>
              </a:buClr>
              <a:buSzPts val="1200"/>
              <a:buFont typeface="Calibri"/>
              <a:buNone/>
            </a:pPr>
            <a:r>
              <a:t/>
            </a:r>
            <a:endParaRPr/>
          </a:p>
          <a:p>
            <a:pPr indent="-171450" lvl="0" marL="171450" rtl="0" algn="l">
              <a:lnSpc>
                <a:spcPct val="100000"/>
              </a:lnSpc>
              <a:spcBef>
                <a:spcPts val="0"/>
              </a:spcBef>
              <a:spcAft>
                <a:spcPts val="0"/>
              </a:spcAft>
              <a:buClr>
                <a:schemeClr val="dk1"/>
              </a:buClr>
              <a:buSzPts val="1200"/>
              <a:buFont typeface="Calibri"/>
              <a:buChar char="-"/>
            </a:pPr>
            <a:r>
              <a:rPr lang="en-US"/>
              <a:t>ví dụ khác:</a:t>
            </a:r>
            <a:endParaRPr/>
          </a:p>
          <a:p>
            <a:pPr indent="-171450" lvl="0" marL="171450" rtl="0" algn="l">
              <a:lnSpc>
                <a:spcPct val="100000"/>
              </a:lnSpc>
              <a:spcBef>
                <a:spcPts val="0"/>
              </a:spcBef>
              <a:spcAft>
                <a:spcPts val="0"/>
              </a:spcAft>
              <a:buClr>
                <a:schemeClr val="dk1"/>
              </a:buClr>
              <a:buSzPts val="1200"/>
              <a:buFont typeface="Calibri"/>
              <a:buChar char="-"/>
            </a:pPr>
            <a:r>
              <a:rPr lang="en-US"/>
              <a:t>Trước khi bão đến, cần phải gia cố nhà cửa =&gt; response plan</a:t>
            </a:r>
            <a:endParaRPr/>
          </a:p>
          <a:p>
            <a:pPr indent="-171450" lvl="0" marL="171450" rtl="0" algn="l">
              <a:lnSpc>
                <a:spcPct val="100000"/>
              </a:lnSpc>
              <a:spcBef>
                <a:spcPts val="0"/>
              </a:spcBef>
              <a:spcAft>
                <a:spcPts val="0"/>
              </a:spcAft>
              <a:buClr>
                <a:schemeClr val="dk1"/>
              </a:buClr>
              <a:buSzPts val="1200"/>
              <a:buFont typeface="Calibri"/>
              <a:buChar char="-"/>
            </a:pPr>
            <a:r>
              <a:rPr lang="en-US"/>
              <a:t>trường trường hợp bão xảy ra: sử dụng mì tôm, thị khô =&gt; contingent plan</a:t>
            </a:r>
            <a:endParaRPr/>
          </a:p>
          <a:p>
            <a:pPr indent="-171450" lvl="0" marL="171450" rtl="0" algn="l">
              <a:lnSpc>
                <a:spcPct val="100000"/>
              </a:lnSpc>
              <a:spcBef>
                <a:spcPts val="0"/>
              </a:spcBef>
              <a:spcAft>
                <a:spcPts val="0"/>
              </a:spcAft>
              <a:buClr>
                <a:schemeClr val="dk1"/>
              </a:buClr>
              <a:buSzPts val="1200"/>
              <a:buFont typeface="Calibri"/>
              <a:buChar char="-"/>
            </a:pPr>
            <a:r>
              <a:rPr lang="en-US"/>
              <a:t>Trong trường hợp mì tôm hết, chúng ta sẽ làm gì =&gt; đấy là fall backplan </a:t>
            </a:r>
            <a:endParaRPr/>
          </a:p>
        </p:txBody>
      </p:sp>
      <p:sp>
        <p:nvSpPr>
          <p:cNvPr id="529" name="Google Shape;529;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e167ea88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60" name="Google Shape;560;g2e167ea88b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Làm thế nào để định lượng được rủi ro?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Chúng ta sẽ nghiên cứu tình huống sau/ ví dụ sau: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04" name="Google Shape;504;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Chúng ta tổ chức một giải tennis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Lợi nhuận của giải đấu phụ thuộc và các yếu tố Địa điểm, điều kiện thời tiết, số lượng vé, giá vé....</a:t>
            </a:r>
            <a:endParaRPr/>
          </a:p>
          <a:p>
            <a:pPr indent="0" lvl="0" marL="0" rtl="0" algn="l">
              <a:lnSpc>
                <a:spcPct val="100000"/>
              </a:lnSpc>
              <a:spcBef>
                <a:spcPts val="0"/>
              </a:spcBef>
              <a:spcAft>
                <a:spcPts val="0"/>
              </a:spcAft>
              <a:buSzPts val="1400"/>
              <a:buNone/>
            </a:pPr>
            <a:r>
              <a:rPr lang="en-US"/>
              <a:t>Giả sử bằng cách nào đó chúng ta có những con số sau</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Câu hỏi đặt ra là: Chúng ta sẽ tổ chức trong nhà hay ngoài trời ?</a:t>
            </a:r>
            <a:endParaRPr/>
          </a:p>
        </p:txBody>
      </p:sp>
      <p:sp>
        <p:nvSpPr>
          <p:cNvPr id="512" name="Google Shape;512;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10.jpg"/><Relationship Id="rId7" Type="http://schemas.openxmlformats.org/officeDocument/2006/relationships/image" Target="../media/image9.jpg"/><Relationship Id="rId8"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82"/>
          <p:cNvPicPr preferRelativeResize="0"/>
          <p:nvPr/>
        </p:nvPicPr>
        <p:blipFill rotWithShape="1">
          <a:blip r:embed="rId2">
            <a:alphaModFix/>
          </a:blip>
          <a:srcRect b="-3039" l="0" r="0" t="62891"/>
          <a:stretch/>
        </p:blipFill>
        <p:spPr>
          <a:xfrm>
            <a:off x="0" y="2357439"/>
            <a:ext cx="9144000" cy="2595561"/>
          </a:xfrm>
          <a:prstGeom prst="rect">
            <a:avLst/>
          </a:prstGeom>
          <a:noFill/>
          <a:ln>
            <a:noFill/>
          </a:ln>
        </p:spPr>
      </p:pic>
      <p:sp>
        <p:nvSpPr>
          <p:cNvPr id="17" name="Google Shape;17;p82"/>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000"/>
              <a:buFont typeface="Trebuchet MS"/>
              <a:buNone/>
              <a:defRPr b="1" sz="30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2"/>
          <p:cNvSpPr txBox="1"/>
          <p:nvPr>
            <p:ph idx="1" type="subTitle"/>
          </p:nvPr>
        </p:nvSpPr>
        <p:spPr>
          <a:xfrm>
            <a:off x="512763" y="3048000"/>
            <a:ext cx="6400800" cy="6072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60"/>
              </a:spcBef>
              <a:spcAft>
                <a:spcPts val="0"/>
              </a:spcAft>
              <a:buClr>
                <a:schemeClr val="lt1"/>
              </a:buClr>
              <a:buSzPts val="1800"/>
              <a:buNone/>
              <a:defRPr sz="1800">
                <a:solidFill>
                  <a:schemeClr val="lt1"/>
                </a:solidFill>
                <a:latin typeface="Trebuchet MS"/>
                <a:ea typeface="Trebuchet MS"/>
                <a:cs typeface="Trebuchet MS"/>
                <a:sym typeface="Trebuchet M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82"/>
          <p:cNvGrpSpPr/>
          <p:nvPr/>
        </p:nvGrpSpPr>
        <p:grpSpPr>
          <a:xfrm>
            <a:off x="114300" y="4262438"/>
            <a:ext cx="8915400" cy="942975"/>
            <a:chOff x="72" y="1866"/>
            <a:chExt cx="5616" cy="594"/>
          </a:xfrm>
        </p:grpSpPr>
        <p:sp>
          <p:nvSpPr>
            <p:cNvPr id="23" name="Google Shape;23;p82"/>
            <p:cNvSpPr/>
            <p:nvPr/>
          </p:nvSpPr>
          <p:spPr>
            <a:xfrm>
              <a:off x="522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82"/>
            <p:cNvSpPr/>
            <p:nvPr/>
          </p:nvSpPr>
          <p:spPr>
            <a:xfrm>
              <a:off x="522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82"/>
            <p:cNvSpPr/>
            <p:nvPr/>
          </p:nvSpPr>
          <p:spPr>
            <a:xfrm>
              <a:off x="522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82"/>
            <p:cNvSpPr/>
            <p:nvPr/>
          </p:nvSpPr>
          <p:spPr>
            <a:xfrm>
              <a:off x="522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82"/>
            <p:cNvSpPr/>
            <p:nvPr/>
          </p:nvSpPr>
          <p:spPr>
            <a:xfrm>
              <a:off x="522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82"/>
            <p:cNvSpPr/>
            <p:nvPr/>
          </p:nvSpPr>
          <p:spPr>
            <a:xfrm>
              <a:off x="535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82"/>
            <p:cNvSpPr/>
            <p:nvPr/>
          </p:nvSpPr>
          <p:spPr>
            <a:xfrm>
              <a:off x="535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82"/>
            <p:cNvSpPr/>
            <p:nvPr/>
          </p:nvSpPr>
          <p:spPr>
            <a:xfrm>
              <a:off x="535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82"/>
            <p:cNvSpPr/>
            <p:nvPr/>
          </p:nvSpPr>
          <p:spPr>
            <a:xfrm>
              <a:off x="535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82"/>
            <p:cNvSpPr/>
            <p:nvPr/>
          </p:nvSpPr>
          <p:spPr>
            <a:xfrm>
              <a:off x="535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82"/>
            <p:cNvSpPr/>
            <p:nvPr/>
          </p:nvSpPr>
          <p:spPr>
            <a:xfrm>
              <a:off x="549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82"/>
            <p:cNvSpPr/>
            <p:nvPr/>
          </p:nvSpPr>
          <p:spPr>
            <a:xfrm>
              <a:off x="549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82"/>
            <p:cNvSpPr/>
            <p:nvPr/>
          </p:nvSpPr>
          <p:spPr>
            <a:xfrm>
              <a:off x="549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82"/>
            <p:cNvSpPr/>
            <p:nvPr/>
          </p:nvSpPr>
          <p:spPr>
            <a:xfrm>
              <a:off x="549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82"/>
            <p:cNvSpPr/>
            <p:nvPr/>
          </p:nvSpPr>
          <p:spPr>
            <a:xfrm>
              <a:off x="549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82"/>
            <p:cNvSpPr/>
            <p:nvPr/>
          </p:nvSpPr>
          <p:spPr>
            <a:xfrm>
              <a:off x="562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82"/>
            <p:cNvSpPr/>
            <p:nvPr/>
          </p:nvSpPr>
          <p:spPr>
            <a:xfrm>
              <a:off x="562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82"/>
            <p:cNvSpPr/>
            <p:nvPr/>
          </p:nvSpPr>
          <p:spPr>
            <a:xfrm>
              <a:off x="562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82"/>
            <p:cNvSpPr/>
            <p:nvPr/>
          </p:nvSpPr>
          <p:spPr>
            <a:xfrm>
              <a:off x="562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82"/>
            <p:cNvSpPr/>
            <p:nvPr/>
          </p:nvSpPr>
          <p:spPr>
            <a:xfrm>
              <a:off x="562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82"/>
            <p:cNvSpPr/>
            <p:nvPr/>
          </p:nvSpPr>
          <p:spPr>
            <a:xfrm>
              <a:off x="509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82"/>
            <p:cNvSpPr/>
            <p:nvPr/>
          </p:nvSpPr>
          <p:spPr>
            <a:xfrm>
              <a:off x="509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82"/>
            <p:cNvSpPr/>
            <p:nvPr/>
          </p:nvSpPr>
          <p:spPr>
            <a:xfrm>
              <a:off x="509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82"/>
            <p:cNvSpPr/>
            <p:nvPr/>
          </p:nvSpPr>
          <p:spPr>
            <a:xfrm>
              <a:off x="509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82"/>
            <p:cNvSpPr/>
            <p:nvPr/>
          </p:nvSpPr>
          <p:spPr>
            <a:xfrm>
              <a:off x="509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82"/>
            <p:cNvSpPr/>
            <p:nvPr/>
          </p:nvSpPr>
          <p:spPr>
            <a:xfrm>
              <a:off x="49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82"/>
            <p:cNvSpPr/>
            <p:nvPr/>
          </p:nvSpPr>
          <p:spPr>
            <a:xfrm>
              <a:off x="49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82"/>
            <p:cNvSpPr/>
            <p:nvPr/>
          </p:nvSpPr>
          <p:spPr>
            <a:xfrm>
              <a:off x="49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82"/>
            <p:cNvSpPr/>
            <p:nvPr/>
          </p:nvSpPr>
          <p:spPr>
            <a:xfrm>
              <a:off x="49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82"/>
            <p:cNvSpPr/>
            <p:nvPr/>
          </p:nvSpPr>
          <p:spPr>
            <a:xfrm>
              <a:off x="49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82"/>
            <p:cNvSpPr/>
            <p:nvPr/>
          </p:nvSpPr>
          <p:spPr>
            <a:xfrm>
              <a:off x="48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82"/>
            <p:cNvSpPr/>
            <p:nvPr/>
          </p:nvSpPr>
          <p:spPr>
            <a:xfrm>
              <a:off x="48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82"/>
            <p:cNvSpPr/>
            <p:nvPr/>
          </p:nvSpPr>
          <p:spPr>
            <a:xfrm>
              <a:off x="48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82"/>
            <p:cNvSpPr/>
            <p:nvPr/>
          </p:nvSpPr>
          <p:spPr>
            <a:xfrm>
              <a:off x="48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82"/>
            <p:cNvSpPr/>
            <p:nvPr/>
          </p:nvSpPr>
          <p:spPr>
            <a:xfrm>
              <a:off x="48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82"/>
            <p:cNvSpPr/>
            <p:nvPr/>
          </p:nvSpPr>
          <p:spPr>
            <a:xfrm>
              <a:off x="46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82"/>
            <p:cNvSpPr/>
            <p:nvPr/>
          </p:nvSpPr>
          <p:spPr>
            <a:xfrm>
              <a:off x="46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82"/>
            <p:cNvSpPr/>
            <p:nvPr/>
          </p:nvSpPr>
          <p:spPr>
            <a:xfrm>
              <a:off x="46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82"/>
            <p:cNvSpPr/>
            <p:nvPr/>
          </p:nvSpPr>
          <p:spPr>
            <a:xfrm>
              <a:off x="46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82"/>
            <p:cNvSpPr/>
            <p:nvPr/>
          </p:nvSpPr>
          <p:spPr>
            <a:xfrm>
              <a:off x="46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82"/>
            <p:cNvSpPr/>
            <p:nvPr/>
          </p:nvSpPr>
          <p:spPr>
            <a:xfrm>
              <a:off x="45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82"/>
            <p:cNvSpPr/>
            <p:nvPr/>
          </p:nvSpPr>
          <p:spPr>
            <a:xfrm>
              <a:off x="45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82"/>
            <p:cNvSpPr/>
            <p:nvPr/>
          </p:nvSpPr>
          <p:spPr>
            <a:xfrm>
              <a:off x="45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82"/>
            <p:cNvSpPr/>
            <p:nvPr/>
          </p:nvSpPr>
          <p:spPr>
            <a:xfrm>
              <a:off x="45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82"/>
            <p:cNvSpPr/>
            <p:nvPr/>
          </p:nvSpPr>
          <p:spPr>
            <a:xfrm>
              <a:off x="45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82"/>
            <p:cNvSpPr/>
            <p:nvPr/>
          </p:nvSpPr>
          <p:spPr>
            <a:xfrm>
              <a:off x="44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82"/>
            <p:cNvSpPr/>
            <p:nvPr/>
          </p:nvSpPr>
          <p:spPr>
            <a:xfrm>
              <a:off x="44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2"/>
            <p:cNvSpPr/>
            <p:nvPr/>
          </p:nvSpPr>
          <p:spPr>
            <a:xfrm>
              <a:off x="44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2"/>
            <p:cNvSpPr/>
            <p:nvPr/>
          </p:nvSpPr>
          <p:spPr>
            <a:xfrm>
              <a:off x="44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82"/>
            <p:cNvSpPr/>
            <p:nvPr/>
          </p:nvSpPr>
          <p:spPr>
            <a:xfrm>
              <a:off x="44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82"/>
            <p:cNvSpPr/>
            <p:nvPr/>
          </p:nvSpPr>
          <p:spPr>
            <a:xfrm>
              <a:off x="430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2"/>
            <p:cNvSpPr/>
            <p:nvPr/>
          </p:nvSpPr>
          <p:spPr>
            <a:xfrm>
              <a:off x="430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2"/>
            <p:cNvSpPr/>
            <p:nvPr/>
          </p:nvSpPr>
          <p:spPr>
            <a:xfrm>
              <a:off x="430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2"/>
            <p:cNvSpPr/>
            <p:nvPr/>
          </p:nvSpPr>
          <p:spPr>
            <a:xfrm>
              <a:off x="430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2"/>
            <p:cNvSpPr/>
            <p:nvPr/>
          </p:nvSpPr>
          <p:spPr>
            <a:xfrm>
              <a:off x="430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2"/>
            <p:cNvSpPr/>
            <p:nvPr/>
          </p:nvSpPr>
          <p:spPr>
            <a:xfrm>
              <a:off x="416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2"/>
            <p:cNvSpPr/>
            <p:nvPr/>
          </p:nvSpPr>
          <p:spPr>
            <a:xfrm>
              <a:off x="416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2"/>
            <p:cNvSpPr/>
            <p:nvPr/>
          </p:nvSpPr>
          <p:spPr>
            <a:xfrm>
              <a:off x="416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2"/>
            <p:cNvSpPr/>
            <p:nvPr/>
          </p:nvSpPr>
          <p:spPr>
            <a:xfrm>
              <a:off x="416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2"/>
            <p:cNvSpPr/>
            <p:nvPr/>
          </p:nvSpPr>
          <p:spPr>
            <a:xfrm>
              <a:off x="416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2"/>
            <p:cNvSpPr/>
            <p:nvPr/>
          </p:nvSpPr>
          <p:spPr>
            <a:xfrm>
              <a:off x="403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2"/>
            <p:cNvSpPr/>
            <p:nvPr/>
          </p:nvSpPr>
          <p:spPr>
            <a:xfrm>
              <a:off x="403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2"/>
            <p:cNvSpPr/>
            <p:nvPr/>
          </p:nvSpPr>
          <p:spPr>
            <a:xfrm>
              <a:off x="403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2"/>
            <p:cNvSpPr/>
            <p:nvPr/>
          </p:nvSpPr>
          <p:spPr>
            <a:xfrm>
              <a:off x="403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82"/>
            <p:cNvSpPr/>
            <p:nvPr/>
          </p:nvSpPr>
          <p:spPr>
            <a:xfrm>
              <a:off x="403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82"/>
            <p:cNvSpPr/>
            <p:nvPr/>
          </p:nvSpPr>
          <p:spPr>
            <a:xfrm>
              <a:off x="390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82"/>
            <p:cNvSpPr/>
            <p:nvPr/>
          </p:nvSpPr>
          <p:spPr>
            <a:xfrm>
              <a:off x="390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82"/>
            <p:cNvSpPr/>
            <p:nvPr/>
          </p:nvSpPr>
          <p:spPr>
            <a:xfrm>
              <a:off x="390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82"/>
            <p:cNvSpPr/>
            <p:nvPr/>
          </p:nvSpPr>
          <p:spPr>
            <a:xfrm>
              <a:off x="390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82"/>
            <p:cNvSpPr/>
            <p:nvPr/>
          </p:nvSpPr>
          <p:spPr>
            <a:xfrm>
              <a:off x="390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82"/>
            <p:cNvSpPr/>
            <p:nvPr/>
          </p:nvSpPr>
          <p:spPr>
            <a:xfrm>
              <a:off x="377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82"/>
            <p:cNvSpPr/>
            <p:nvPr/>
          </p:nvSpPr>
          <p:spPr>
            <a:xfrm>
              <a:off x="377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82"/>
            <p:cNvSpPr/>
            <p:nvPr/>
          </p:nvSpPr>
          <p:spPr>
            <a:xfrm>
              <a:off x="377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82"/>
            <p:cNvSpPr/>
            <p:nvPr/>
          </p:nvSpPr>
          <p:spPr>
            <a:xfrm>
              <a:off x="377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82"/>
            <p:cNvSpPr/>
            <p:nvPr/>
          </p:nvSpPr>
          <p:spPr>
            <a:xfrm>
              <a:off x="377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82"/>
            <p:cNvSpPr/>
            <p:nvPr/>
          </p:nvSpPr>
          <p:spPr>
            <a:xfrm>
              <a:off x="363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82"/>
            <p:cNvSpPr/>
            <p:nvPr/>
          </p:nvSpPr>
          <p:spPr>
            <a:xfrm>
              <a:off x="363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82"/>
            <p:cNvSpPr/>
            <p:nvPr/>
          </p:nvSpPr>
          <p:spPr>
            <a:xfrm>
              <a:off x="363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82"/>
            <p:cNvSpPr/>
            <p:nvPr/>
          </p:nvSpPr>
          <p:spPr>
            <a:xfrm>
              <a:off x="363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82"/>
            <p:cNvSpPr/>
            <p:nvPr/>
          </p:nvSpPr>
          <p:spPr>
            <a:xfrm>
              <a:off x="363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82"/>
            <p:cNvSpPr/>
            <p:nvPr/>
          </p:nvSpPr>
          <p:spPr>
            <a:xfrm>
              <a:off x="3506"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82"/>
            <p:cNvSpPr/>
            <p:nvPr/>
          </p:nvSpPr>
          <p:spPr>
            <a:xfrm>
              <a:off x="3506"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82"/>
            <p:cNvSpPr/>
            <p:nvPr/>
          </p:nvSpPr>
          <p:spPr>
            <a:xfrm>
              <a:off x="3506"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82"/>
            <p:cNvSpPr/>
            <p:nvPr/>
          </p:nvSpPr>
          <p:spPr>
            <a:xfrm>
              <a:off x="3506"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82"/>
            <p:cNvSpPr/>
            <p:nvPr/>
          </p:nvSpPr>
          <p:spPr>
            <a:xfrm>
              <a:off x="3506"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82"/>
            <p:cNvSpPr/>
            <p:nvPr/>
          </p:nvSpPr>
          <p:spPr>
            <a:xfrm>
              <a:off x="337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82"/>
            <p:cNvSpPr/>
            <p:nvPr/>
          </p:nvSpPr>
          <p:spPr>
            <a:xfrm>
              <a:off x="337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82"/>
            <p:cNvSpPr/>
            <p:nvPr/>
          </p:nvSpPr>
          <p:spPr>
            <a:xfrm>
              <a:off x="337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82"/>
            <p:cNvSpPr/>
            <p:nvPr/>
          </p:nvSpPr>
          <p:spPr>
            <a:xfrm>
              <a:off x="337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82"/>
            <p:cNvSpPr/>
            <p:nvPr/>
          </p:nvSpPr>
          <p:spPr>
            <a:xfrm>
              <a:off x="337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82"/>
            <p:cNvSpPr/>
            <p:nvPr/>
          </p:nvSpPr>
          <p:spPr>
            <a:xfrm>
              <a:off x="324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82"/>
            <p:cNvSpPr/>
            <p:nvPr/>
          </p:nvSpPr>
          <p:spPr>
            <a:xfrm>
              <a:off x="324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82"/>
            <p:cNvSpPr/>
            <p:nvPr/>
          </p:nvSpPr>
          <p:spPr>
            <a:xfrm>
              <a:off x="324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82"/>
            <p:cNvSpPr/>
            <p:nvPr/>
          </p:nvSpPr>
          <p:spPr>
            <a:xfrm>
              <a:off x="324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82"/>
            <p:cNvSpPr/>
            <p:nvPr/>
          </p:nvSpPr>
          <p:spPr>
            <a:xfrm>
              <a:off x="324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82"/>
            <p:cNvSpPr/>
            <p:nvPr/>
          </p:nvSpPr>
          <p:spPr>
            <a:xfrm>
              <a:off x="311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82"/>
            <p:cNvSpPr/>
            <p:nvPr/>
          </p:nvSpPr>
          <p:spPr>
            <a:xfrm>
              <a:off x="311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82"/>
            <p:cNvSpPr/>
            <p:nvPr/>
          </p:nvSpPr>
          <p:spPr>
            <a:xfrm>
              <a:off x="311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82"/>
            <p:cNvSpPr/>
            <p:nvPr/>
          </p:nvSpPr>
          <p:spPr>
            <a:xfrm>
              <a:off x="311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82"/>
            <p:cNvSpPr/>
            <p:nvPr/>
          </p:nvSpPr>
          <p:spPr>
            <a:xfrm>
              <a:off x="311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82"/>
            <p:cNvSpPr/>
            <p:nvPr/>
          </p:nvSpPr>
          <p:spPr>
            <a:xfrm>
              <a:off x="297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82"/>
            <p:cNvSpPr/>
            <p:nvPr/>
          </p:nvSpPr>
          <p:spPr>
            <a:xfrm>
              <a:off x="297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82"/>
            <p:cNvSpPr/>
            <p:nvPr/>
          </p:nvSpPr>
          <p:spPr>
            <a:xfrm>
              <a:off x="297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82"/>
            <p:cNvSpPr/>
            <p:nvPr/>
          </p:nvSpPr>
          <p:spPr>
            <a:xfrm>
              <a:off x="297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82"/>
            <p:cNvSpPr/>
            <p:nvPr/>
          </p:nvSpPr>
          <p:spPr>
            <a:xfrm>
              <a:off x="297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82"/>
            <p:cNvSpPr/>
            <p:nvPr/>
          </p:nvSpPr>
          <p:spPr>
            <a:xfrm>
              <a:off x="284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82"/>
            <p:cNvSpPr/>
            <p:nvPr/>
          </p:nvSpPr>
          <p:spPr>
            <a:xfrm>
              <a:off x="284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82"/>
            <p:cNvSpPr/>
            <p:nvPr/>
          </p:nvSpPr>
          <p:spPr>
            <a:xfrm>
              <a:off x="284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82"/>
            <p:cNvSpPr/>
            <p:nvPr/>
          </p:nvSpPr>
          <p:spPr>
            <a:xfrm>
              <a:off x="284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82"/>
            <p:cNvSpPr/>
            <p:nvPr/>
          </p:nvSpPr>
          <p:spPr>
            <a:xfrm>
              <a:off x="284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82"/>
            <p:cNvSpPr/>
            <p:nvPr/>
          </p:nvSpPr>
          <p:spPr>
            <a:xfrm>
              <a:off x="271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82"/>
            <p:cNvSpPr/>
            <p:nvPr/>
          </p:nvSpPr>
          <p:spPr>
            <a:xfrm>
              <a:off x="271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82"/>
            <p:cNvSpPr/>
            <p:nvPr/>
          </p:nvSpPr>
          <p:spPr>
            <a:xfrm>
              <a:off x="271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82"/>
            <p:cNvSpPr/>
            <p:nvPr/>
          </p:nvSpPr>
          <p:spPr>
            <a:xfrm>
              <a:off x="271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82"/>
            <p:cNvSpPr/>
            <p:nvPr/>
          </p:nvSpPr>
          <p:spPr>
            <a:xfrm>
              <a:off x="271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82"/>
            <p:cNvSpPr/>
            <p:nvPr/>
          </p:nvSpPr>
          <p:spPr>
            <a:xfrm>
              <a:off x="258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82"/>
            <p:cNvSpPr/>
            <p:nvPr/>
          </p:nvSpPr>
          <p:spPr>
            <a:xfrm>
              <a:off x="258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82"/>
            <p:cNvSpPr/>
            <p:nvPr/>
          </p:nvSpPr>
          <p:spPr>
            <a:xfrm>
              <a:off x="258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82"/>
            <p:cNvSpPr/>
            <p:nvPr/>
          </p:nvSpPr>
          <p:spPr>
            <a:xfrm>
              <a:off x="258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82"/>
            <p:cNvSpPr/>
            <p:nvPr/>
          </p:nvSpPr>
          <p:spPr>
            <a:xfrm>
              <a:off x="258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82"/>
            <p:cNvSpPr/>
            <p:nvPr/>
          </p:nvSpPr>
          <p:spPr>
            <a:xfrm>
              <a:off x="245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82"/>
            <p:cNvSpPr/>
            <p:nvPr/>
          </p:nvSpPr>
          <p:spPr>
            <a:xfrm>
              <a:off x="245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82"/>
            <p:cNvSpPr/>
            <p:nvPr/>
          </p:nvSpPr>
          <p:spPr>
            <a:xfrm>
              <a:off x="245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82"/>
            <p:cNvSpPr/>
            <p:nvPr/>
          </p:nvSpPr>
          <p:spPr>
            <a:xfrm>
              <a:off x="245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82"/>
            <p:cNvSpPr/>
            <p:nvPr/>
          </p:nvSpPr>
          <p:spPr>
            <a:xfrm>
              <a:off x="245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82"/>
            <p:cNvSpPr/>
            <p:nvPr/>
          </p:nvSpPr>
          <p:spPr>
            <a:xfrm>
              <a:off x="231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82"/>
            <p:cNvSpPr/>
            <p:nvPr/>
          </p:nvSpPr>
          <p:spPr>
            <a:xfrm>
              <a:off x="231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82"/>
            <p:cNvSpPr/>
            <p:nvPr/>
          </p:nvSpPr>
          <p:spPr>
            <a:xfrm>
              <a:off x="231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82"/>
            <p:cNvSpPr/>
            <p:nvPr/>
          </p:nvSpPr>
          <p:spPr>
            <a:xfrm>
              <a:off x="231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82"/>
            <p:cNvSpPr/>
            <p:nvPr/>
          </p:nvSpPr>
          <p:spPr>
            <a:xfrm>
              <a:off x="231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82"/>
            <p:cNvSpPr/>
            <p:nvPr/>
          </p:nvSpPr>
          <p:spPr>
            <a:xfrm>
              <a:off x="218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82"/>
            <p:cNvSpPr/>
            <p:nvPr/>
          </p:nvSpPr>
          <p:spPr>
            <a:xfrm>
              <a:off x="218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82"/>
            <p:cNvSpPr/>
            <p:nvPr/>
          </p:nvSpPr>
          <p:spPr>
            <a:xfrm>
              <a:off x="218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82"/>
            <p:cNvSpPr/>
            <p:nvPr/>
          </p:nvSpPr>
          <p:spPr>
            <a:xfrm>
              <a:off x="218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82"/>
            <p:cNvSpPr/>
            <p:nvPr/>
          </p:nvSpPr>
          <p:spPr>
            <a:xfrm>
              <a:off x="218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82"/>
            <p:cNvSpPr/>
            <p:nvPr/>
          </p:nvSpPr>
          <p:spPr>
            <a:xfrm>
              <a:off x="2053"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82"/>
            <p:cNvSpPr/>
            <p:nvPr/>
          </p:nvSpPr>
          <p:spPr>
            <a:xfrm>
              <a:off x="2053"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82"/>
            <p:cNvSpPr/>
            <p:nvPr/>
          </p:nvSpPr>
          <p:spPr>
            <a:xfrm>
              <a:off x="2053"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82"/>
            <p:cNvSpPr/>
            <p:nvPr/>
          </p:nvSpPr>
          <p:spPr>
            <a:xfrm>
              <a:off x="2053"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82"/>
            <p:cNvSpPr/>
            <p:nvPr/>
          </p:nvSpPr>
          <p:spPr>
            <a:xfrm>
              <a:off x="2053"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82"/>
            <p:cNvSpPr/>
            <p:nvPr/>
          </p:nvSpPr>
          <p:spPr>
            <a:xfrm>
              <a:off x="192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82"/>
            <p:cNvSpPr/>
            <p:nvPr/>
          </p:nvSpPr>
          <p:spPr>
            <a:xfrm>
              <a:off x="192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82"/>
            <p:cNvSpPr/>
            <p:nvPr/>
          </p:nvSpPr>
          <p:spPr>
            <a:xfrm>
              <a:off x="192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82"/>
            <p:cNvSpPr/>
            <p:nvPr/>
          </p:nvSpPr>
          <p:spPr>
            <a:xfrm>
              <a:off x="192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82"/>
            <p:cNvSpPr/>
            <p:nvPr/>
          </p:nvSpPr>
          <p:spPr>
            <a:xfrm>
              <a:off x="192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82"/>
            <p:cNvSpPr/>
            <p:nvPr/>
          </p:nvSpPr>
          <p:spPr>
            <a:xfrm>
              <a:off x="178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82"/>
            <p:cNvSpPr/>
            <p:nvPr/>
          </p:nvSpPr>
          <p:spPr>
            <a:xfrm>
              <a:off x="178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82"/>
            <p:cNvSpPr/>
            <p:nvPr/>
          </p:nvSpPr>
          <p:spPr>
            <a:xfrm>
              <a:off x="178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82"/>
            <p:cNvSpPr/>
            <p:nvPr/>
          </p:nvSpPr>
          <p:spPr>
            <a:xfrm>
              <a:off x="178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82"/>
            <p:cNvSpPr/>
            <p:nvPr/>
          </p:nvSpPr>
          <p:spPr>
            <a:xfrm>
              <a:off x="178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82"/>
            <p:cNvSpPr/>
            <p:nvPr/>
          </p:nvSpPr>
          <p:spPr>
            <a:xfrm>
              <a:off x="165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82"/>
            <p:cNvSpPr/>
            <p:nvPr/>
          </p:nvSpPr>
          <p:spPr>
            <a:xfrm>
              <a:off x="165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82"/>
            <p:cNvSpPr/>
            <p:nvPr/>
          </p:nvSpPr>
          <p:spPr>
            <a:xfrm>
              <a:off x="165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82"/>
            <p:cNvSpPr/>
            <p:nvPr/>
          </p:nvSpPr>
          <p:spPr>
            <a:xfrm>
              <a:off x="165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82"/>
            <p:cNvSpPr/>
            <p:nvPr/>
          </p:nvSpPr>
          <p:spPr>
            <a:xfrm>
              <a:off x="165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82"/>
            <p:cNvSpPr/>
            <p:nvPr/>
          </p:nvSpPr>
          <p:spPr>
            <a:xfrm>
              <a:off x="152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82"/>
            <p:cNvSpPr/>
            <p:nvPr/>
          </p:nvSpPr>
          <p:spPr>
            <a:xfrm>
              <a:off x="152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82"/>
            <p:cNvSpPr/>
            <p:nvPr/>
          </p:nvSpPr>
          <p:spPr>
            <a:xfrm>
              <a:off x="152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82"/>
            <p:cNvSpPr/>
            <p:nvPr/>
          </p:nvSpPr>
          <p:spPr>
            <a:xfrm>
              <a:off x="152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82"/>
            <p:cNvSpPr/>
            <p:nvPr/>
          </p:nvSpPr>
          <p:spPr>
            <a:xfrm>
              <a:off x="152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82"/>
            <p:cNvSpPr/>
            <p:nvPr/>
          </p:nvSpPr>
          <p:spPr>
            <a:xfrm>
              <a:off x="139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82"/>
            <p:cNvSpPr/>
            <p:nvPr/>
          </p:nvSpPr>
          <p:spPr>
            <a:xfrm>
              <a:off x="139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82"/>
            <p:cNvSpPr/>
            <p:nvPr/>
          </p:nvSpPr>
          <p:spPr>
            <a:xfrm>
              <a:off x="139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82"/>
            <p:cNvSpPr/>
            <p:nvPr/>
          </p:nvSpPr>
          <p:spPr>
            <a:xfrm>
              <a:off x="139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82"/>
            <p:cNvSpPr/>
            <p:nvPr/>
          </p:nvSpPr>
          <p:spPr>
            <a:xfrm>
              <a:off x="139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82"/>
            <p:cNvSpPr/>
            <p:nvPr/>
          </p:nvSpPr>
          <p:spPr>
            <a:xfrm>
              <a:off x="12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82"/>
            <p:cNvSpPr/>
            <p:nvPr/>
          </p:nvSpPr>
          <p:spPr>
            <a:xfrm>
              <a:off x="12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82"/>
            <p:cNvSpPr/>
            <p:nvPr/>
          </p:nvSpPr>
          <p:spPr>
            <a:xfrm>
              <a:off x="12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82"/>
            <p:cNvSpPr/>
            <p:nvPr/>
          </p:nvSpPr>
          <p:spPr>
            <a:xfrm>
              <a:off x="12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82"/>
            <p:cNvSpPr/>
            <p:nvPr/>
          </p:nvSpPr>
          <p:spPr>
            <a:xfrm>
              <a:off x="12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82"/>
            <p:cNvSpPr/>
            <p:nvPr/>
          </p:nvSpPr>
          <p:spPr>
            <a:xfrm>
              <a:off x="11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82"/>
            <p:cNvSpPr/>
            <p:nvPr/>
          </p:nvSpPr>
          <p:spPr>
            <a:xfrm>
              <a:off x="11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82"/>
            <p:cNvSpPr/>
            <p:nvPr/>
          </p:nvSpPr>
          <p:spPr>
            <a:xfrm>
              <a:off x="11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82"/>
            <p:cNvSpPr/>
            <p:nvPr/>
          </p:nvSpPr>
          <p:spPr>
            <a:xfrm>
              <a:off x="11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82"/>
            <p:cNvSpPr/>
            <p:nvPr/>
          </p:nvSpPr>
          <p:spPr>
            <a:xfrm>
              <a:off x="11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82"/>
            <p:cNvSpPr/>
            <p:nvPr/>
          </p:nvSpPr>
          <p:spPr>
            <a:xfrm>
              <a:off x="9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82"/>
            <p:cNvSpPr/>
            <p:nvPr/>
          </p:nvSpPr>
          <p:spPr>
            <a:xfrm>
              <a:off x="9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82"/>
            <p:cNvSpPr/>
            <p:nvPr/>
          </p:nvSpPr>
          <p:spPr>
            <a:xfrm>
              <a:off x="9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82"/>
            <p:cNvSpPr/>
            <p:nvPr/>
          </p:nvSpPr>
          <p:spPr>
            <a:xfrm>
              <a:off x="9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82"/>
            <p:cNvSpPr/>
            <p:nvPr/>
          </p:nvSpPr>
          <p:spPr>
            <a:xfrm>
              <a:off x="9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82"/>
            <p:cNvSpPr/>
            <p:nvPr/>
          </p:nvSpPr>
          <p:spPr>
            <a:xfrm>
              <a:off x="8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82"/>
            <p:cNvSpPr/>
            <p:nvPr/>
          </p:nvSpPr>
          <p:spPr>
            <a:xfrm>
              <a:off x="8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82"/>
            <p:cNvSpPr/>
            <p:nvPr/>
          </p:nvSpPr>
          <p:spPr>
            <a:xfrm>
              <a:off x="8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82"/>
            <p:cNvSpPr/>
            <p:nvPr/>
          </p:nvSpPr>
          <p:spPr>
            <a:xfrm>
              <a:off x="8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82"/>
            <p:cNvSpPr/>
            <p:nvPr/>
          </p:nvSpPr>
          <p:spPr>
            <a:xfrm>
              <a:off x="8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82"/>
            <p:cNvSpPr/>
            <p:nvPr/>
          </p:nvSpPr>
          <p:spPr>
            <a:xfrm>
              <a:off x="7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82"/>
            <p:cNvSpPr/>
            <p:nvPr/>
          </p:nvSpPr>
          <p:spPr>
            <a:xfrm>
              <a:off x="7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82"/>
            <p:cNvSpPr/>
            <p:nvPr/>
          </p:nvSpPr>
          <p:spPr>
            <a:xfrm>
              <a:off x="7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82"/>
            <p:cNvSpPr/>
            <p:nvPr/>
          </p:nvSpPr>
          <p:spPr>
            <a:xfrm>
              <a:off x="7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82"/>
            <p:cNvSpPr/>
            <p:nvPr/>
          </p:nvSpPr>
          <p:spPr>
            <a:xfrm>
              <a:off x="7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82"/>
            <p:cNvSpPr/>
            <p:nvPr/>
          </p:nvSpPr>
          <p:spPr>
            <a:xfrm>
              <a:off x="600"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82"/>
            <p:cNvSpPr/>
            <p:nvPr/>
          </p:nvSpPr>
          <p:spPr>
            <a:xfrm>
              <a:off x="600"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82"/>
            <p:cNvSpPr/>
            <p:nvPr/>
          </p:nvSpPr>
          <p:spPr>
            <a:xfrm>
              <a:off x="600"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82"/>
            <p:cNvSpPr/>
            <p:nvPr/>
          </p:nvSpPr>
          <p:spPr>
            <a:xfrm>
              <a:off x="600"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82"/>
            <p:cNvSpPr/>
            <p:nvPr/>
          </p:nvSpPr>
          <p:spPr>
            <a:xfrm>
              <a:off x="600"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82"/>
            <p:cNvSpPr/>
            <p:nvPr/>
          </p:nvSpPr>
          <p:spPr>
            <a:xfrm>
              <a:off x="46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82"/>
            <p:cNvSpPr/>
            <p:nvPr/>
          </p:nvSpPr>
          <p:spPr>
            <a:xfrm>
              <a:off x="46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82"/>
            <p:cNvSpPr/>
            <p:nvPr/>
          </p:nvSpPr>
          <p:spPr>
            <a:xfrm>
              <a:off x="46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82"/>
            <p:cNvSpPr/>
            <p:nvPr/>
          </p:nvSpPr>
          <p:spPr>
            <a:xfrm>
              <a:off x="46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82"/>
            <p:cNvSpPr/>
            <p:nvPr/>
          </p:nvSpPr>
          <p:spPr>
            <a:xfrm>
              <a:off x="46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82"/>
            <p:cNvSpPr/>
            <p:nvPr/>
          </p:nvSpPr>
          <p:spPr>
            <a:xfrm>
              <a:off x="33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82"/>
            <p:cNvSpPr/>
            <p:nvPr/>
          </p:nvSpPr>
          <p:spPr>
            <a:xfrm>
              <a:off x="33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82"/>
            <p:cNvSpPr/>
            <p:nvPr/>
          </p:nvSpPr>
          <p:spPr>
            <a:xfrm>
              <a:off x="33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82"/>
            <p:cNvSpPr/>
            <p:nvPr/>
          </p:nvSpPr>
          <p:spPr>
            <a:xfrm>
              <a:off x="33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82"/>
            <p:cNvSpPr/>
            <p:nvPr/>
          </p:nvSpPr>
          <p:spPr>
            <a:xfrm>
              <a:off x="33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82"/>
            <p:cNvSpPr/>
            <p:nvPr/>
          </p:nvSpPr>
          <p:spPr>
            <a:xfrm>
              <a:off x="20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82"/>
            <p:cNvSpPr/>
            <p:nvPr/>
          </p:nvSpPr>
          <p:spPr>
            <a:xfrm>
              <a:off x="20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82"/>
            <p:cNvSpPr/>
            <p:nvPr/>
          </p:nvSpPr>
          <p:spPr>
            <a:xfrm>
              <a:off x="20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82"/>
            <p:cNvSpPr/>
            <p:nvPr/>
          </p:nvSpPr>
          <p:spPr>
            <a:xfrm>
              <a:off x="20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82"/>
            <p:cNvSpPr/>
            <p:nvPr/>
          </p:nvSpPr>
          <p:spPr>
            <a:xfrm>
              <a:off x="20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82"/>
            <p:cNvSpPr/>
            <p:nvPr/>
          </p:nvSpPr>
          <p:spPr>
            <a:xfrm>
              <a:off x="7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82"/>
            <p:cNvSpPr/>
            <p:nvPr/>
          </p:nvSpPr>
          <p:spPr>
            <a:xfrm>
              <a:off x="7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82"/>
            <p:cNvSpPr/>
            <p:nvPr/>
          </p:nvSpPr>
          <p:spPr>
            <a:xfrm>
              <a:off x="7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82"/>
            <p:cNvSpPr/>
            <p:nvPr/>
          </p:nvSpPr>
          <p:spPr>
            <a:xfrm>
              <a:off x="7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82"/>
            <p:cNvSpPr/>
            <p:nvPr/>
          </p:nvSpPr>
          <p:spPr>
            <a:xfrm>
              <a:off x="7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82"/>
          <p:cNvGrpSpPr/>
          <p:nvPr/>
        </p:nvGrpSpPr>
        <p:grpSpPr>
          <a:xfrm>
            <a:off x="1611035" y="3407369"/>
            <a:ext cx="7401209" cy="2721234"/>
            <a:chOff x="1015" y="2147"/>
            <a:chExt cx="4662" cy="1714"/>
          </a:xfrm>
        </p:grpSpPr>
        <p:pic>
          <p:nvPicPr>
            <p:cNvPr descr="ALU_picShadow" id="239" name="Google Shape;239;p82"/>
            <p:cNvPicPr preferRelativeResize="0"/>
            <p:nvPr/>
          </p:nvPicPr>
          <p:blipFill rotWithShape="1">
            <a:blip r:embed="rId3">
              <a:alphaModFix/>
            </a:blip>
            <a:srcRect b="0" l="0" r="0" t="0"/>
            <a:stretch/>
          </p:blipFill>
          <p:spPr>
            <a:xfrm flipH="1" rot="222533">
              <a:off x="1040" y="2558"/>
              <a:ext cx="1308" cy="818"/>
            </a:xfrm>
            <a:prstGeom prst="rect">
              <a:avLst/>
            </a:prstGeom>
            <a:noFill/>
            <a:ln>
              <a:noFill/>
            </a:ln>
          </p:spPr>
        </p:pic>
        <p:sp>
          <p:nvSpPr>
            <p:cNvPr id="240" name="Google Shape;240;p82"/>
            <p:cNvSpPr/>
            <p:nvPr/>
          </p:nvSpPr>
          <p:spPr>
            <a:xfrm rot="217064">
              <a:off x="1106" y="2534"/>
              <a:ext cx="1177" cy="7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0026_Sh_180108" id="241" name="Google Shape;241;p82"/>
            <p:cNvPicPr preferRelativeResize="0"/>
            <p:nvPr/>
          </p:nvPicPr>
          <p:blipFill rotWithShape="1">
            <a:blip r:embed="rId4">
              <a:alphaModFix/>
            </a:blip>
            <a:srcRect b="0" l="0" r="0" t="0"/>
            <a:stretch/>
          </p:blipFill>
          <p:spPr>
            <a:xfrm rot="220540">
              <a:off x="1132" y="2550"/>
              <a:ext cx="1136" cy="688"/>
            </a:xfrm>
            <a:prstGeom prst="rect">
              <a:avLst/>
            </a:prstGeom>
            <a:noFill/>
            <a:ln cap="flat" cmpd="sng" w="50800">
              <a:solidFill>
                <a:schemeClr val="lt1"/>
              </a:solidFill>
              <a:prstDash val="solid"/>
              <a:miter lim="800000"/>
              <a:headEnd len="sm" w="sm" type="none"/>
              <a:tailEnd len="sm" w="sm" type="none"/>
            </a:ln>
          </p:spPr>
        </p:pic>
        <p:grpSp>
          <p:nvGrpSpPr>
            <p:cNvPr id="242" name="Google Shape;242;p82"/>
            <p:cNvGrpSpPr/>
            <p:nvPr/>
          </p:nvGrpSpPr>
          <p:grpSpPr>
            <a:xfrm>
              <a:off x="2012" y="2232"/>
              <a:ext cx="1391" cy="969"/>
              <a:chOff x="2276" y="2120"/>
              <a:chExt cx="1391" cy="969"/>
            </a:xfrm>
          </p:grpSpPr>
          <p:pic>
            <p:nvPicPr>
              <p:cNvPr descr="ALU_picShadow" id="243" name="Google Shape;243;p82"/>
              <p:cNvPicPr preferRelativeResize="0"/>
              <p:nvPr/>
            </p:nvPicPr>
            <p:blipFill rotWithShape="1">
              <a:blip r:embed="rId3">
                <a:alphaModFix/>
              </a:blip>
              <a:srcRect b="0" l="0" r="0" t="0"/>
              <a:stretch/>
            </p:blipFill>
            <p:spPr>
              <a:xfrm flipH="1" rot="-50468">
                <a:off x="2283" y="2165"/>
                <a:ext cx="1378" cy="914"/>
              </a:xfrm>
              <a:prstGeom prst="rect">
                <a:avLst/>
              </a:prstGeom>
              <a:noFill/>
              <a:ln>
                <a:noFill/>
              </a:ln>
            </p:spPr>
          </p:pic>
          <p:pic>
            <p:nvPicPr>
              <p:cNvPr descr="anvers_120" id="244" name="Google Shape;244;p82"/>
              <p:cNvPicPr preferRelativeResize="0"/>
              <p:nvPr/>
            </p:nvPicPr>
            <p:blipFill rotWithShape="1">
              <a:blip r:embed="rId5">
                <a:alphaModFix/>
              </a:blip>
              <a:srcRect b="0" l="0" r="0" t="0"/>
              <a:stretch/>
            </p:blipFill>
            <p:spPr>
              <a:xfrm>
                <a:off x="2353" y="2120"/>
                <a:ext cx="1229" cy="819"/>
              </a:xfrm>
              <a:prstGeom prst="rect">
                <a:avLst/>
              </a:prstGeom>
              <a:noFill/>
              <a:ln cap="flat" cmpd="sng" w="50800">
                <a:solidFill>
                  <a:schemeClr val="lt1"/>
                </a:solidFill>
                <a:prstDash val="solid"/>
                <a:miter lim="800000"/>
                <a:headEnd len="sm" w="sm" type="none"/>
                <a:tailEnd len="sm" w="sm" type="none"/>
              </a:ln>
            </p:spPr>
          </p:pic>
        </p:grpSp>
        <p:sp>
          <p:nvSpPr>
            <p:cNvPr id="245" name="Google Shape;245;p82"/>
            <p:cNvSpPr/>
            <p:nvPr/>
          </p:nvSpPr>
          <p:spPr>
            <a:xfrm rot="217064">
              <a:off x="2722" y="2819"/>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82"/>
            <p:cNvSpPr/>
            <p:nvPr/>
          </p:nvSpPr>
          <p:spPr>
            <a:xfrm rot="217064">
              <a:off x="3788" y="2187"/>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7" name="Google Shape;247;p82"/>
            <p:cNvGrpSpPr/>
            <p:nvPr/>
          </p:nvGrpSpPr>
          <p:grpSpPr>
            <a:xfrm>
              <a:off x="2637" y="2803"/>
              <a:ext cx="1475" cy="1058"/>
              <a:chOff x="2437" y="2736"/>
              <a:chExt cx="1622" cy="1163"/>
            </a:xfrm>
          </p:grpSpPr>
          <p:pic>
            <p:nvPicPr>
              <p:cNvPr descr="ALU_picShadow" id="248" name="Google Shape;248;p82"/>
              <p:cNvPicPr preferRelativeResize="0"/>
              <p:nvPr/>
            </p:nvPicPr>
            <p:blipFill rotWithShape="1">
              <a:blip r:embed="rId3">
                <a:alphaModFix/>
              </a:blip>
              <a:srcRect b="0" l="0" r="0" t="0"/>
              <a:stretch/>
            </p:blipFill>
            <p:spPr>
              <a:xfrm flipH="1" rot="165852">
                <a:off x="2460" y="2878"/>
                <a:ext cx="1576" cy="983"/>
              </a:xfrm>
              <a:prstGeom prst="rect">
                <a:avLst/>
              </a:prstGeom>
              <a:noFill/>
              <a:ln>
                <a:noFill/>
              </a:ln>
            </p:spPr>
          </p:pic>
          <p:pic>
            <p:nvPicPr>
              <p:cNvPr descr="0065_Ch_230108" id="249" name="Google Shape;249;p82"/>
              <p:cNvPicPr preferRelativeResize="0"/>
              <p:nvPr/>
            </p:nvPicPr>
            <p:blipFill rotWithShape="1">
              <a:blip r:embed="rId6">
                <a:alphaModFix/>
              </a:blip>
              <a:srcRect b="0" l="0" r="0" t="0"/>
              <a:stretch/>
            </p:blipFill>
            <p:spPr>
              <a:xfrm rot="192431">
                <a:off x="2562" y="2774"/>
                <a:ext cx="1392" cy="927"/>
              </a:xfrm>
              <a:prstGeom prst="rect">
                <a:avLst/>
              </a:prstGeom>
              <a:noFill/>
              <a:ln cap="flat" cmpd="sng" w="50800">
                <a:solidFill>
                  <a:schemeClr val="lt1"/>
                </a:solidFill>
                <a:prstDash val="solid"/>
                <a:miter lim="800000"/>
                <a:headEnd len="sm" w="sm" type="none"/>
                <a:tailEnd len="sm" w="sm" type="none"/>
              </a:ln>
            </p:spPr>
          </p:pic>
        </p:grpSp>
        <p:grpSp>
          <p:nvGrpSpPr>
            <p:cNvPr id="250" name="Google Shape;250;p82"/>
            <p:cNvGrpSpPr/>
            <p:nvPr/>
          </p:nvGrpSpPr>
          <p:grpSpPr>
            <a:xfrm>
              <a:off x="3687" y="2166"/>
              <a:ext cx="1509" cy="1069"/>
              <a:chOff x="3687" y="2094"/>
              <a:chExt cx="1509" cy="1069"/>
            </a:xfrm>
          </p:grpSpPr>
          <p:pic>
            <p:nvPicPr>
              <p:cNvPr descr="ALU_picShadow" id="251" name="Google Shape;251;p82"/>
              <p:cNvPicPr preferRelativeResize="0"/>
              <p:nvPr/>
            </p:nvPicPr>
            <p:blipFill rotWithShape="1">
              <a:blip r:embed="rId3">
                <a:alphaModFix/>
              </a:blip>
              <a:srcRect b="0" l="0" r="0" t="0"/>
              <a:stretch/>
            </p:blipFill>
            <p:spPr>
              <a:xfrm flipH="1" rot="165852">
                <a:off x="3709" y="2176"/>
                <a:ext cx="1465" cy="952"/>
              </a:xfrm>
              <a:prstGeom prst="rect">
                <a:avLst/>
              </a:prstGeom>
              <a:noFill/>
              <a:ln>
                <a:noFill/>
              </a:ln>
            </p:spPr>
          </p:pic>
          <p:pic>
            <p:nvPicPr>
              <p:cNvPr descr="026-2S9E4497" id="252" name="Google Shape;252;p82"/>
              <p:cNvPicPr preferRelativeResize="0"/>
              <p:nvPr/>
            </p:nvPicPr>
            <p:blipFill rotWithShape="1">
              <a:blip r:embed="rId7">
                <a:alphaModFix/>
              </a:blip>
              <a:srcRect b="0" l="0" r="0" t="0"/>
              <a:stretch/>
            </p:blipFill>
            <p:spPr>
              <a:xfrm rot="185884">
                <a:off x="3813" y="2128"/>
                <a:ext cx="1275" cy="850"/>
              </a:xfrm>
              <a:prstGeom prst="rect">
                <a:avLst/>
              </a:prstGeom>
              <a:noFill/>
              <a:ln cap="flat" cmpd="sng" w="50800">
                <a:solidFill>
                  <a:schemeClr val="lt1"/>
                </a:solidFill>
                <a:prstDash val="solid"/>
                <a:miter lim="800000"/>
                <a:headEnd len="sm" w="sm" type="none"/>
                <a:tailEnd len="sm" w="sm" type="none"/>
              </a:ln>
            </p:spPr>
          </p:pic>
        </p:grpSp>
        <p:sp>
          <p:nvSpPr>
            <p:cNvPr id="253" name="Google Shape;253;p82"/>
            <p:cNvSpPr/>
            <p:nvPr/>
          </p:nvSpPr>
          <p:spPr>
            <a:xfrm flipH="1" rot="-175408">
              <a:off x="4516" y="2871"/>
              <a:ext cx="1096" cy="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54" name="Google Shape;254;p82"/>
            <p:cNvGrpSpPr/>
            <p:nvPr/>
          </p:nvGrpSpPr>
          <p:grpSpPr>
            <a:xfrm>
              <a:off x="4439" y="2867"/>
              <a:ext cx="1238" cy="885"/>
              <a:chOff x="4439" y="2867"/>
              <a:chExt cx="1238" cy="885"/>
            </a:xfrm>
          </p:grpSpPr>
          <p:pic>
            <p:nvPicPr>
              <p:cNvPr descr="ALU_picShadow" id="255" name="Google Shape;255;p82"/>
              <p:cNvPicPr preferRelativeResize="0"/>
              <p:nvPr/>
            </p:nvPicPr>
            <p:blipFill rotWithShape="1">
              <a:blip r:embed="rId3">
                <a:alphaModFix/>
              </a:blip>
              <a:srcRect b="0" l="0" r="0" t="0"/>
              <a:stretch/>
            </p:blipFill>
            <p:spPr>
              <a:xfrm flipH="1" rot="-224331">
                <a:off x="4463" y="2939"/>
                <a:ext cx="1190" cy="775"/>
              </a:xfrm>
              <a:prstGeom prst="rect">
                <a:avLst/>
              </a:prstGeom>
              <a:noFill/>
              <a:ln>
                <a:noFill/>
              </a:ln>
            </p:spPr>
          </p:pic>
          <p:pic>
            <p:nvPicPr>
              <p:cNvPr descr="anvers_096" id="256" name="Google Shape;256;p82"/>
              <p:cNvPicPr preferRelativeResize="0"/>
              <p:nvPr/>
            </p:nvPicPr>
            <p:blipFill rotWithShape="1">
              <a:blip r:embed="rId8">
                <a:alphaModFix/>
              </a:blip>
              <a:srcRect b="0" l="0" r="0" t="0"/>
              <a:stretch/>
            </p:blipFill>
            <p:spPr>
              <a:xfrm rot="-159096">
                <a:off x="4536" y="2891"/>
                <a:ext cx="1038" cy="692"/>
              </a:xfrm>
              <a:prstGeom prst="rect">
                <a:avLst/>
              </a:prstGeom>
              <a:noFill/>
              <a:ln cap="flat" cmpd="sng" w="50800">
                <a:solidFill>
                  <a:schemeClr val="lt1"/>
                </a:solidFill>
                <a:prstDash val="solid"/>
                <a:miter lim="800000"/>
                <a:headEnd len="sm" w="sm" type="none"/>
                <a:tailEnd len="sm" w="sm" type="none"/>
              </a:ln>
            </p:spPr>
          </p:pic>
        </p:grpSp>
      </p:grpSp>
      <p:pic>
        <p:nvPicPr>
          <p:cNvPr id="257" name="Google Shape;257;p82"/>
          <p:cNvPicPr preferRelativeResize="0"/>
          <p:nvPr/>
        </p:nvPicPr>
        <p:blipFill rotWithShape="1">
          <a:blip r:embed="rId9">
            <a:alphaModFix/>
          </a:blip>
          <a:srcRect b="0" l="0" r="0" t="0"/>
          <a:stretch/>
        </p:blipFill>
        <p:spPr>
          <a:xfrm>
            <a:off x="6156579" y="1066800"/>
            <a:ext cx="2139696" cy="6296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1" name="Shape 441"/>
        <p:cNvGrpSpPr/>
        <p:nvPr/>
      </p:nvGrpSpPr>
      <p:grpSpPr>
        <a:xfrm>
          <a:off x="0" y="0"/>
          <a:ext cx="0" cy="0"/>
          <a:chOff x="0" y="0"/>
          <a:chExt cx="0" cy="0"/>
        </a:xfrm>
      </p:grpSpPr>
      <p:sp>
        <p:nvSpPr>
          <p:cNvPr id="442" name="Google Shape;442;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3" name="Google Shape;443;p9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4" name="Google Shape;444;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7" name="Shape 447"/>
        <p:cNvGrpSpPr/>
        <p:nvPr/>
      </p:nvGrpSpPr>
      <p:grpSpPr>
        <a:xfrm>
          <a:off x="0" y="0"/>
          <a:ext cx="0" cy="0"/>
          <a:chOff x="0" y="0"/>
          <a:chExt cx="0" cy="0"/>
        </a:xfrm>
      </p:grpSpPr>
      <p:sp>
        <p:nvSpPr>
          <p:cNvPr id="448" name="Google Shape;448;p9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9" name="Google Shape;449;p9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0" name="Google Shape;450;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1" name="Google Shape;451;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8" name="Shape 258"/>
        <p:cNvGrpSpPr/>
        <p:nvPr/>
      </p:nvGrpSpPr>
      <p:grpSpPr>
        <a:xfrm>
          <a:off x="0" y="0"/>
          <a:ext cx="0" cy="0"/>
          <a:chOff x="0" y="0"/>
          <a:chExt cx="0" cy="0"/>
        </a:xfrm>
      </p:grpSpPr>
      <p:sp>
        <p:nvSpPr>
          <p:cNvPr id="259" name="Google Shape;259;p8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500"/>
              <a:buFont typeface="Trebuchet MS"/>
              <a:buNone/>
              <a:defRPr sz="25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8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Clr>
                <a:schemeClr val="dk1"/>
              </a:buClr>
              <a:buSzPts val="2000"/>
              <a:buChar char="•"/>
              <a:defRPr sz="2000">
                <a:latin typeface="Calibri"/>
                <a:ea typeface="Calibri"/>
                <a:cs typeface="Calibri"/>
                <a:sym typeface="Calibri"/>
              </a:defRPr>
            </a:lvl1pPr>
            <a:lvl2pPr indent="-355600" lvl="1" marL="914400" algn="l">
              <a:lnSpc>
                <a:spcPct val="100000"/>
              </a:lnSpc>
              <a:spcBef>
                <a:spcPts val="400"/>
              </a:spcBef>
              <a:spcAft>
                <a:spcPts val="0"/>
              </a:spcAft>
              <a:buClr>
                <a:schemeClr val="dk1"/>
              </a:buClr>
              <a:buSzPts val="2000"/>
              <a:buChar char="–"/>
              <a:defRPr sz="2000">
                <a:latin typeface="Calibri"/>
                <a:ea typeface="Calibri"/>
                <a:cs typeface="Calibri"/>
                <a:sym typeface="Calibri"/>
              </a:defRPr>
            </a:lvl2pPr>
            <a:lvl3pPr indent="-342900" lvl="2" marL="1371600" algn="l">
              <a:lnSpc>
                <a:spcPct val="100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Char char="–"/>
              <a:defRPr sz="1600">
                <a:latin typeface="Calibri"/>
                <a:ea typeface="Calibri"/>
                <a:cs typeface="Calibri"/>
                <a:sym typeface="Calibri"/>
              </a:defRPr>
            </a:lvl4pPr>
            <a:lvl5pPr indent="-317500" lvl="4" marL="2286000" algn="l">
              <a:lnSpc>
                <a:spcPct val="100000"/>
              </a:lnSpc>
              <a:spcBef>
                <a:spcPts val="280"/>
              </a:spcBef>
              <a:spcAft>
                <a:spcPts val="0"/>
              </a:spcAft>
              <a:buClr>
                <a:schemeClr val="dk1"/>
              </a:buClr>
              <a:buSzPts val="1400"/>
              <a:buChar char="»"/>
              <a:defRPr sz="14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1" name="Google Shape;261;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83"/>
          <p:cNvSpPr txBox="1"/>
          <p:nvPr>
            <p:ph idx="11" type="ftr"/>
          </p:nvPr>
        </p:nvSpPr>
        <p:spPr>
          <a:xfrm>
            <a:off x="2667000" y="6416675"/>
            <a:ext cx="3962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4" name="Google Shape;264;p83"/>
          <p:cNvCxnSpPr/>
          <p:nvPr/>
        </p:nvCxnSpPr>
        <p:spPr>
          <a:xfrm>
            <a:off x="533400" y="1066800"/>
            <a:ext cx="8610600" cy="0"/>
          </a:xfrm>
          <a:prstGeom prst="straightConnector1">
            <a:avLst/>
          </a:prstGeom>
          <a:noFill/>
          <a:ln cap="rnd" cmpd="sng" w="25400">
            <a:solidFill>
              <a:srgbClr val="0F243E"/>
            </a:solidFill>
            <a:prstDash val="solid"/>
            <a:round/>
            <a:headEnd len="sm" w="sm" type="none"/>
            <a:tailEnd len="sm" w="sm" type="none"/>
          </a:ln>
        </p:spPr>
      </p:cxnSp>
      <p:cxnSp>
        <p:nvCxnSpPr>
          <p:cNvPr id="265" name="Google Shape;265;p83"/>
          <p:cNvCxnSpPr/>
          <p:nvPr/>
        </p:nvCxnSpPr>
        <p:spPr>
          <a:xfrm>
            <a:off x="457200" y="6400800"/>
            <a:ext cx="8686800" cy="0"/>
          </a:xfrm>
          <a:prstGeom prst="straightConnector1">
            <a:avLst/>
          </a:prstGeom>
          <a:noFill/>
          <a:ln cap="rnd" cmpd="sng" w="25400">
            <a:solidFill>
              <a:srgbClr val="0F243E"/>
            </a:solidFill>
            <a:prstDash val="solid"/>
            <a:round/>
            <a:headEnd len="sm" w="sm" type="none"/>
            <a:tailEnd len="sm" w="sm" type="none"/>
          </a:ln>
        </p:spPr>
      </p:cxnSp>
      <p:pic>
        <p:nvPicPr>
          <p:cNvPr id="266" name="Google Shape;266;p83"/>
          <p:cNvPicPr preferRelativeResize="0"/>
          <p:nvPr/>
        </p:nvPicPr>
        <p:blipFill rotWithShape="1">
          <a:blip r:embed="rId2">
            <a:alphaModFix/>
          </a:blip>
          <a:srcRect b="24088" l="0" r="0" t="0"/>
          <a:stretch/>
        </p:blipFill>
        <p:spPr>
          <a:xfrm>
            <a:off x="7523136" y="712946"/>
            <a:ext cx="1239864" cy="277654"/>
          </a:xfrm>
          <a:prstGeom prst="rect">
            <a:avLst/>
          </a:prstGeom>
          <a:noFill/>
          <a:ln>
            <a:noFill/>
          </a:ln>
        </p:spPr>
      </p:pic>
      <p:sp>
        <p:nvSpPr>
          <p:cNvPr id="267" name="Google Shape;267;p83"/>
          <p:cNvSpPr txBox="1"/>
          <p:nvPr/>
        </p:nvSpPr>
        <p:spPr>
          <a:xfrm>
            <a:off x="381000" y="6391354"/>
            <a:ext cx="8763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All Rights Reserved © Professional Management Academy</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8" name="Shape 268"/>
        <p:cNvGrpSpPr/>
        <p:nvPr/>
      </p:nvGrpSpPr>
      <p:grpSpPr>
        <a:xfrm>
          <a:off x="0" y="0"/>
          <a:ext cx="0" cy="0"/>
          <a:chOff x="0" y="0"/>
          <a:chExt cx="0" cy="0"/>
        </a:xfrm>
      </p:grpSpPr>
      <p:pic>
        <p:nvPicPr>
          <p:cNvPr id="269" name="Google Shape;269;p85"/>
          <p:cNvPicPr preferRelativeResize="0"/>
          <p:nvPr/>
        </p:nvPicPr>
        <p:blipFill rotWithShape="1">
          <a:blip r:embed="rId2">
            <a:alphaModFix/>
          </a:blip>
          <a:srcRect b="19478" l="0" r="0" t="40508"/>
          <a:stretch/>
        </p:blipFill>
        <p:spPr>
          <a:xfrm>
            <a:off x="0" y="1885198"/>
            <a:ext cx="9144000" cy="2586790"/>
          </a:xfrm>
          <a:prstGeom prst="rect">
            <a:avLst/>
          </a:prstGeom>
          <a:noFill/>
          <a:ln>
            <a:noFill/>
          </a:ln>
        </p:spPr>
      </p:pic>
      <p:sp>
        <p:nvSpPr>
          <p:cNvPr id="270" name="Google Shape;270;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3" name="Google Shape;273;p85"/>
          <p:cNvSpPr txBox="1"/>
          <p:nvPr/>
        </p:nvSpPr>
        <p:spPr>
          <a:xfrm>
            <a:off x="2711034" y="2883296"/>
            <a:ext cx="427037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Trebuchet MS"/>
                <a:ea typeface="Trebuchet MS"/>
                <a:cs typeface="Trebuchet MS"/>
                <a:sym typeface="Trebuchet MS"/>
              </a:rPr>
              <a:t>www.pma.edu.vn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rebuchet MS"/>
                <a:ea typeface="Trebuchet MS"/>
                <a:cs typeface="Trebuchet MS"/>
                <a:sym typeface="Trebuchet MS"/>
              </a:rPr>
              <a:t> cuong.phung@pma.edu.vn | 093 456 0036</a:t>
            </a:r>
            <a:endParaRPr b="1" i="0" sz="1200" u="none" cap="none" strike="noStrike">
              <a:solidFill>
                <a:schemeClr val="lt1"/>
              </a:solidFill>
              <a:latin typeface="Trebuchet MS"/>
              <a:ea typeface="Trebuchet MS"/>
              <a:cs typeface="Trebuchet MS"/>
              <a:sym typeface="Trebuchet MS"/>
            </a:endParaRPr>
          </a:p>
        </p:txBody>
      </p:sp>
      <p:grpSp>
        <p:nvGrpSpPr>
          <p:cNvPr id="274" name="Google Shape;274;p85"/>
          <p:cNvGrpSpPr/>
          <p:nvPr/>
        </p:nvGrpSpPr>
        <p:grpSpPr>
          <a:xfrm>
            <a:off x="1163638" y="4124325"/>
            <a:ext cx="6819900" cy="757238"/>
            <a:chOff x="733" y="3085"/>
            <a:chExt cx="4296" cy="477"/>
          </a:xfrm>
        </p:grpSpPr>
        <p:sp>
          <p:nvSpPr>
            <p:cNvPr id="275" name="Google Shape;275;p85"/>
            <p:cNvSpPr/>
            <p:nvPr/>
          </p:nvSpPr>
          <p:spPr>
            <a:xfrm>
              <a:off x="496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85"/>
            <p:cNvSpPr/>
            <p:nvPr/>
          </p:nvSpPr>
          <p:spPr>
            <a:xfrm>
              <a:off x="496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85"/>
            <p:cNvSpPr/>
            <p:nvPr/>
          </p:nvSpPr>
          <p:spPr>
            <a:xfrm>
              <a:off x="496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85"/>
            <p:cNvSpPr/>
            <p:nvPr/>
          </p:nvSpPr>
          <p:spPr>
            <a:xfrm>
              <a:off x="496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85"/>
            <p:cNvSpPr/>
            <p:nvPr/>
          </p:nvSpPr>
          <p:spPr>
            <a:xfrm>
              <a:off x="482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p85"/>
            <p:cNvSpPr/>
            <p:nvPr/>
          </p:nvSpPr>
          <p:spPr>
            <a:xfrm>
              <a:off x="482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85"/>
            <p:cNvSpPr/>
            <p:nvPr/>
          </p:nvSpPr>
          <p:spPr>
            <a:xfrm>
              <a:off x="482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p85"/>
            <p:cNvSpPr/>
            <p:nvPr/>
          </p:nvSpPr>
          <p:spPr>
            <a:xfrm>
              <a:off x="482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p85"/>
            <p:cNvSpPr/>
            <p:nvPr/>
          </p:nvSpPr>
          <p:spPr>
            <a:xfrm>
              <a:off x="46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p85"/>
            <p:cNvSpPr/>
            <p:nvPr/>
          </p:nvSpPr>
          <p:spPr>
            <a:xfrm>
              <a:off x="46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85"/>
            <p:cNvSpPr/>
            <p:nvPr/>
          </p:nvSpPr>
          <p:spPr>
            <a:xfrm>
              <a:off x="46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85"/>
            <p:cNvSpPr/>
            <p:nvPr/>
          </p:nvSpPr>
          <p:spPr>
            <a:xfrm>
              <a:off x="46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p85"/>
            <p:cNvSpPr/>
            <p:nvPr/>
          </p:nvSpPr>
          <p:spPr>
            <a:xfrm>
              <a:off x="45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p85"/>
            <p:cNvSpPr/>
            <p:nvPr/>
          </p:nvSpPr>
          <p:spPr>
            <a:xfrm>
              <a:off x="45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85"/>
            <p:cNvSpPr/>
            <p:nvPr/>
          </p:nvSpPr>
          <p:spPr>
            <a:xfrm>
              <a:off x="45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85"/>
            <p:cNvSpPr/>
            <p:nvPr/>
          </p:nvSpPr>
          <p:spPr>
            <a:xfrm>
              <a:off x="45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85"/>
            <p:cNvSpPr/>
            <p:nvPr/>
          </p:nvSpPr>
          <p:spPr>
            <a:xfrm>
              <a:off x="441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85"/>
            <p:cNvSpPr/>
            <p:nvPr/>
          </p:nvSpPr>
          <p:spPr>
            <a:xfrm>
              <a:off x="441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85"/>
            <p:cNvSpPr/>
            <p:nvPr/>
          </p:nvSpPr>
          <p:spPr>
            <a:xfrm>
              <a:off x="441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85"/>
            <p:cNvSpPr/>
            <p:nvPr/>
          </p:nvSpPr>
          <p:spPr>
            <a:xfrm>
              <a:off x="441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85"/>
            <p:cNvSpPr/>
            <p:nvPr/>
          </p:nvSpPr>
          <p:spPr>
            <a:xfrm>
              <a:off x="4277"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85"/>
            <p:cNvSpPr/>
            <p:nvPr/>
          </p:nvSpPr>
          <p:spPr>
            <a:xfrm>
              <a:off x="4277"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85"/>
            <p:cNvSpPr/>
            <p:nvPr/>
          </p:nvSpPr>
          <p:spPr>
            <a:xfrm>
              <a:off x="4277"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85"/>
            <p:cNvSpPr/>
            <p:nvPr/>
          </p:nvSpPr>
          <p:spPr>
            <a:xfrm>
              <a:off x="4277"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85"/>
            <p:cNvSpPr/>
            <p:nvPr/>
          </p:nvSpPr>
          <p:spPr>
            <a:xfrm>
              <a:off x="41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85"/>
            <p:cNvSpPr/>
            <p:nvPr/>
          </p:nvSpPr>
          <p:spPr>
            <a:xfrm>
              <a:off x="41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p85"/>
            <p:cNvSpPr/>
            <p:nvPr/>
          </p:nvSpPr>
          <p:spPr>
            <a:xfrm>
              <a:off x="41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85"/>
            <p:cNvSpPr/>
            <p:nvPr/>
          </p:nvSpPr>
          <p:spPr>
            <a:xfrm>
              <a:off x="41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85"/>
            <p:cNvSpPr/>
            <p:nvPr/>
          </p:nvSpPr>
          <p:spPr>
            <a:xfrm>
              <a:off x="40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85"/>
            <p:cNvSpPr/>
            <p:nvPr/>
          </p:nvSpPr>
          <p:spPr>
            <a:xfrm>
              <a:off x="40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85"/>
            <p:cNvSpPr/>
            <p:nvPr/>
          </p:nvSpPr>
          <p:spPr>
            <a:xfrm>
              <a:off x="40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85"/>
            <p:cNvSpPr/>
            <p:nvPr/>
          </p:nvSpPr>
          <p:spPr>
            <a:xfrm>
              <a:off x="40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85"/>
            <p:cNvSpPr/>
            <p:nvPr/>
          </p:nvSpPr>
          <p:spPr>
            <a:xfrm>
              <a:off x="386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85"/>
            <p:cNvSpPr/>
            <p:nvPr/>
          </p:nvSpPr>
          <p:spPr>
            <a:xfrm>
              <a:off x="386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85"/>
            <p:cNvSpPr/>
            <p:nvPr/>
          </p:nvSpPr>
          <p:spPr>
            <a:xfrm>
              <a:off x="386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85"/>
            <p:cNvSpPr/>
            <p:nvPr/>
          </p:nvSpPr>
          <p:spPr>
            <a:xfrm>
              <a:off x="386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85"/>
            <p:cNvSpPr/>
            <p:nvPr/>
          </p:nvSpPr>
          <p:spPr>
            <a:xfrm>
              <a:off x="373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85"/>
            <p:cNvSpPr/>
            <p:nvPr/>
          </p:nvSpPr>
          <p:spPr>
            <a:xfrm>
              <a:off x="373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85"/>
            <p:cNvSpPr/>
            <p:nvPr/>
          </p:nvSpPr>
          <p:spPr>
            <a:xfrm>
              <a:off x="373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85"/>
            <p:cNvSpPr/>
            <p:nvPr/>
          </p:nvSpPr>
          <p:spPr>
            <a:xfrm>
              <a:off x="373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85"/>
            <p:cNvSpPr/>
            <p:nvPr/>
          </p:nvSpPr>
          <p:spPr>
            <a:xfrm>
              <a:off x="35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85"/>
            <p:cNvSpPr/>
            <p:nvPr/>
          </p:nvSpPr>
          <p:spPr>
            <a:xfrm>
              <a:off x="35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85"/>
            <p:cNvSpPr/>
            <p:nvPr/>
          </p:nvSpPr>
          <p:spPr>
            <a:xfrm>
              <a:off x="35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85"/>
            <p:cNvSpPr/>
            <p:nvPr/>
          </p:nvSpPr>
          <p:spPr>
            <a:xfrm>
              <a:off x="35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85"/>
            <p:cNvSpPr/>
            <p:nvPr/>
          </p:nvSpPr>
          <p:spPr>
            <a:xfrm>
              <a:off x="34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85"/>
            <p:cNvSpPr/>
            <p:nvPr/>
          </p:nvSpPr>
          <p:spPr>
            <a:xfrm>
              <a:off x="34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85"/>
            <p:cNvSpPr/>
            <p:nvPr/>
          </p:nvSpPr>
          <p:spPr>
            <a:xfrm>
              <a:off x="34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85"/>
            <p:cNvSpPr/>
            <p:nvPr/>
          </p:nvSpPr>
          <p:spPr>
            <a:xfrm>
              <a:off x="34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85"/>
            <p:cNvSpPr/>
            <p:nvPr/>
          </p:nvSpPr>
          <p:spPr>
            <a:xfrm>
              <a:off x="3323"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85"/>
            <p:cNvSpPr/>
            <p:nvPr/>
          </p:nvSpPr>
          <p:spPr>
            <a:xfrm>
              <a:off x="3323"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85"/>
            <p:cNvSpPr/>
            <p:nvPr/>
          </p:nvSpPr>
          <p:spPr>
            <a:xfrm>
              <a:off x="3323"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85"/>
            <p:cNvSpPr/>
            <p:nvPr/>
          </p:nvSpPr>
          <p:spPr>
            <a:xfrm>
              <a:off x="3323"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85"/>
            <p:cNvSpPr/>
            <p:nvPr/>
          </p:nvSpPr>
          <p:spPr>
            <a:xfrm>
              <a:off x="31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p85"/>
            <p:cNvSpPr/>
            <p:nvPr/>
          </p:nvSpPr>
          <p:spPr>
            <a:xfrm>
              <a:off x="31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85"/>
            <p:cNvSpPr/>
            <p:nvPr/>
          </p:nvSpPr>
          <p:spPr>
            <a:xfrm>
              <a:off x="31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p85"/>
            <p:cNvSpPr/>
            <p:nvPr/>
          </p:nvSpPr>
          <p:spPr>
            <a:xfrm>
              <a:off x="31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85"/>
            <p:cNvSpPr/>
            <p:nvPr/>
          </p:nvSpPr>
          <p:spPr>
            <a:xfrm>
              <a:off x="30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85"/>
            <p:cNvSpPr/>
            <p:nvPr/>
          </p:nvSpPr>
          <p:spPr>
            <a:xfrm>
              <a:off x="30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85"/>
            <p:cNvSpPr/>
            <p:nvPr/>
          </p:nvSpPr>
          <p:spPr>
            <a:xfrm>
              <a:off x="30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85"/>
            <p:cNvSpPr/>
            <p:nvPr/>
          </p:nvSpPr>
          <p:spPr>
            <a:xfrm>
              <a:off x="30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85"/>
            <p:cNvSpPr/>
            <p:nvPr/>
          </p:nvSpPr>
          <p:spPr>
            <a:xfrm>
              <a:off x="29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85"/>
            <p:cNvSpPr/>
            <p:nvPr/>
          </p:nvSpPr>
          <p:spPr>
            <a:xfrm>
              <a:off x="29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85"/>
            <p:cNvSpPr/>
            <p:nvPr/>
          </p:nvSpPr>
          <p:spPr>
            <a:xfrm>
              <a:off x="29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85"/>
            <p:cNvSpPr/>
            <p:nvPr/>
          </p:nvSpPr>
          <p:spPr>
            <a:xfrm>
              <a:off x="29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85"/>
            <p:cNvSpPr/>
            <p:nvPr/>
          </p:nvSpPr>
          <p:spPr>
            <a:xfrm>
              <a:off x="2777" y="3085"/>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85"/>
            <p:cNvSpPr/>
            <p:nvPr/>
          </p:nvSpPr>
          <p:spPr>
            <a:xfrm>
              <a:off x="2777" y="3221"/>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85"/>
            <p:cNvSpPr/>
            <p:nvPr/>
          </p:nvSpPr>
          <p:spPr>
            <a:xfrm>
              <a:off x="2777" y="3357"/>
              <a:ext cx="70"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85"/>
            <p:cNvSpPr/>
            <p:nvPr/>
          </p:nvSpPr>
          <p:spPr>
            <a:xfrm>
              <a:off x="2777" y="3494"/>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85"/>
            <p:cNvSpPr/>
            <p:nvPr/>
          </p:nvSpPr>
          <p:spPr>
            <a:xfrm>
              <a:off x="26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85"/>
            <p:cNvSpPr/>
            <p:nvPr/>
          </p:nvSpPr>
          <p:spPr>
            <a:xfrm>
              <a:off x="26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85"/>
            <p:cNvSpPr/>
            <p:nvPr/>
          </p:nvSpPr>
          <p:spPr>
            <a:xfrm>
              <a:off x="26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85"/>
            <p:cNvSpPr/>
            <p:nvPr/>
          </p:nvSpPr>
          <p:spPr>
            <a:xfrm>
              <a:off x="26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85"/>
            <p:cNvSpPr/>
            <p:nvPr/>
          </p:nvSpPr>
          <p:spPr>
            <a:xfrm>
              <a:off x="25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85"/>
            <p:cNvSpPr/>
            <p:nvPr/>
          </p:nvSpPr>
          <p:spPr>
            <a:xfrm>
              <a:off x="25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85"/>
            <p:cNvSpPr/>
            <p:nvPr/>
          </p:nvSpPr>
          <p:spPr>
            <a:xfrm>
              <a:off x="25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85"/>
            <p:cNvSpPr/>
            <p:nvPr/>
          </p:nvSpPr>
          <p:spPr>
            <a:xfrm>
              <a:off x="25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85"/>
            <p:cNvSpPr/>
            <p:nvPr/>
          </p:nvSpPr>
          <p:spPr>
            <a:xfrm>
              <a:off x="23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85"/>
            <p:cNvSpPr/>
            <p:nvPr/>
          </p:nvSpPr>
          <p:spPr>
            <a:xfrm>
              <a:off x="23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85"/>
            <p:cNvSpPr/>
            <p:nvPr/>
          </p:nvSpPr>
          <p:spPr>
            <a:xfrm>
              <a:off x="23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85"/>
            <p:cNvSpPr/>
            <p:nvPr/>
          </p:nvSpPr>
          <p:spPr>
            <a:xfrm>
              <a:off x="23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85"/>
            <p:cNvSpPr/>
            <p:nvPr/>
          </p:nvSpPr>
          <p:spPr>
            <a:xfrm>
              <a:off x="22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85"/>
            <p:cNvSpPr/>
            <p:nvPr/>
          </p:nvSpPr>
          <p:spPr>
            <a:xfrm>
              <a:off x="22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85"/>
            <p:cNvSpPr/>
            <p:nvPr/>
          </p:nvSpPr>
          <p:spPr>
            <a:xfrm>
              <a:off x="22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85"/>
            <p:cNvSpPr/>
            <p:nvPr/>
          </p:nvSpPr>
          <p:spPr>
            <a:xfrm>
              <a:off x="22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p85"/>
            <p:cNvSpPr/>
            <p:nvPr/>
          </p:nvSpPr>
          <p:spPr>
            <a:xfrm>
              <a:off x="20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85"/>
            <p:cNvSpPr/>
            <p:nvPr/>
          </p:nvSpPr>
          <p:spPr>
            <a:xfrm>
              <a:off x="20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p85"/>
            <p:cNvSpPr/>
            <p:nvPr/>
          </p:nvSpPr>
          <p:spPr>
            <a:xfrm>
              <a:off x="20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p85"/>
            <p:cNvSpPr/>
            <p:nvPr/>
          </p:nvSpPr>
          <p:spPr>
            <a:xfrm>
              <a:off x="20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85"/>
            <p:cNvSpPr/>
            <p:nvPr/>
          </p:nvSpPr>
          <p:spPr>
            <a:xfrm>
              <a:off x="19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85"/>
            <p:cNvSpPr/>
            <p:nvPr/>
          </p:nvSpPr>
          <p:spPr>
            <a:xfrm>
              <a:off x="19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85"/>
            <p:cNvSpPr/>
            <p:nvPr/>
          </p:nvSpPr>
          <p:spPr>
            <a:xfrm>
              <a:off x="19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85"/>
            <p:cNvSpPr/>
            <p:nvPr/>
          </p:nvSpPr>
          <p:spPr>
            <a:xfrm>
              <a:off x="19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85"/>
            <p:cNvSpPr/>
            <p:nvPr/>
          </p:nvSpPr>
          <p:spPr>
            <a:xfrm>
              <a:off x="182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85"/>
            <p:cNvSpPr/>
            <p:nvPr/>
          </p:nvSpPr>
          <p:spPr>
            <a:xfrm>
              <a:off x="182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85"/>
            <p:cNvSpPr/>
            <p:nvPr/>
          </p:nvSpPr>
          <p:spPr>
            <a:xfrm>
              <a:off x="182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85"/>
            <p:cNvSpPr/>
            <p:nvPr/>
          </p:nvSpPr>
          <p:spPr>
            <a:xfrm>
              <a:off x="182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85"/>
            <p:cNvSpPr/>
            <p:nvPr/>
          </p:nvSpPr>
          <p:spPr>
            <a:xfrm>
              <a:off x="168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85"/>
            <p:cNvSpPr/>
            <p:nvPr/>
          </p:nvSpPr>
          <p:spPr>
            <a:xfrm>
              <a:off x="168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85"/>
            <p:cNvSpPr/>
            <p:nvPr/>
          </p:nvSpPr>
          <p:spPr>
            <a:xfrm>
              <a:off x="168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85"/>
            <p:cNvSpPr/>
            <p:nvPr/>
          </p:nvSpPr>
          <p:spPr>
            <a:xfrm>
              <a:off x="168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85"/>
            <p:cNvSpPr/>
            <p:nvPr/>
          </p:nvSpPr>
          <p:spPr>
            <a:xfrm>
              <a:off x="1551"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p85"/>
            <p:cNvSpPr/>
            <p:nvPr/>
          </p:nvSpPr>
          <p:spPr>
            <a:xfrm>
              <a:off x="1551"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85"/>
            <p:cNvSpPr/>
            <p:nvPr/>
          </p:nvSpPr>
          <p:spPr>
            <a:xfrm>
              <a:off x="1551"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p85"/>
            <p:cNvSpPr/>
            <p:nvPr/>
          </p:nvSpPr>
          <p:spPr>
            <a:xfrm>
              <a:off x="1551"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9" name="Google Shape;379;p85"/>
            <p:cNvSpPr/>
            <p:nvPr/>
          </p:nvSpPr>
          <p:spPr>
            <a:xfrm>
              <a:off x="14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0" name="Google Shape;380;p85"/>
            <p:cNvSpPr/>
            <p:nvPr/>
          </p:nvSpPr>
          <p:spPr>
            <a:xfrm>
              <a:off x="14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p85"/>
            <p:cNvSpPr/>
            <p:nvPr/>
          </p:nvSpPr>
          <p:spPr>
            <a:xfrm>
              <a:off x="14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p85"/>
            <p:cNvSpPr/>
            <p:nvPr/>
          </p:nvSpPr>
          <p:spPr>
            <a:xfrm>
              <a:off x="14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p85"/>
            <p:cNvSpPr/>
            <p:nvPr/>
          </p:nvSpPr>
          <p:spPr>
            <a:xfrm>
              <a:off x="1278"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p85"/>
            <p:cNvSpPr/>
            <p:nvPr/>
          </p:nvSpPr>
          <p:spPr>
            <a:xfrm>
              <a:off x="1278"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85"/>
            <p:cNvSpPr/>
            <p:nvPr/>
          </p:nvSpPr>
          <p:spPr>
            <a:xfrm>
              <a:off x="1278"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85"/>
            <p:cNvSpPr/>
            <p:nvPr/>
          </p:nvSpPr>
          <p:spPr>
            <a:xfrm>
              <a:off x="1278"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85"/>
            <p:cNvSpPr/>
            <p:nvPr/>
          </p:nvSpPr>
          <p:spPr>
            <a:xfrm>
              <a:off x="114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p85"/>
            <p:cNvSpPr/>
            <p:nvPr/>
          </p:nvSpPr>
          <p:spPr>
            <a:xfrm>
              <a:off x="114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85"/>
            <p:cNvSpPr/>
            <p:nvPr/>
          </p:nvSpPr>
          <p:spPr>
            <a:xfrm>
              <a:off x="114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85"/>
            <p:cNvSpPr/>
            <p:nvPr/>
          </p:nvSpPr>
          <p:spPr>
            <a:xfrm>
              <a:off x="114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85"/>
            <p:cNvSpPr/>
            <p:nvPr/>
          </p:nvSpPr>
          <p:spPr>
            <a:xfrm>
              <a:off x="1005"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85"/>
            <p:cNvSpPr/>
            <p:nvPr/>
          </p:nvSpPr>
          <p:spPr>
            <a:xfrm>
              <a:off x="1005"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85"/>
            <p:cNvSpPr/>
            <p:nvPr/>
          </p:nvSpPr>
          <p:spPr>
            <a:xfrm>
              <a:off x="1005"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p85"/>
            <p:cNvSpPr/>
            <p:nvPr/>
          </p:nvSpPr>
          <p:spPr>
            <a:xfrm>
              <a:off x="1005"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85"/>
            <p:cNvSpPr/>
            <p:nvPr/>
          </p:nvSpPr>
          <p:spPr>
            <a:xfrm>
              <a:off x="8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85"/>
            <p:cNvSpPr/>
            <p:nvPr/>
          </p:nvSpPr>
          <p:spPr>
            <a:xfrm>
              <a:off x="8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85"/>
            <p:cNvSpPr/>
            <p:nvPr/>
          </p:nvSpPr>
          <p:spPr>
            <a:xfrm>
              <a:off x="8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85"/>
            <p:cNvSpPr/>
            <p:nvPr/>
          </p:nvSpPr>
          <p:spPr>
            <a:xfrm>
              <a:off x="8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85"/>
            <p:cNvSpPr/>
            <p:nvPr/>
          </p:nvSpPr>
          <p:spPr>
            <a:xfrm>
              <a:off x="7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85"/>
            <p:cNvSpPr/>
            <p:nvPr/>
          </p:nvSpPr>
          <p:spPr>
            <a:xfrm>
              <a:off x="7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p85"/>
            <p:cNvSpPr/>
            <p:nvPr/>
          </p:nvSpPr>
          <p:spPr>
            <a:xfrm>
              <a:off x="7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p85"/>
            <p:cNvSpPr/>
            <p:nvPr/>
          </p:nvSpPr>
          <p:spPr>
            <a:xfrm>
              <a:off x="7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03" name="Shape 403"/>
        <p:cNvGrpSpPr/>
        <p:nvPr/>
      </p:nvGrpSpPr>
      <p:grpSpPr>
        <a:xfrm>
          <a:off x="0" y="0"/>
          <a:ext cx="0" cy="0"/>
          <a:chOff x="0" y="0"/>
          <a:chExt cx="0" cy="0"/>
        </a:xfrm>
      </p:grpSpPr>
      <p:sp>
        <p:nvSpPr>
          <p:cNvPr id="404" name="Google Shape;404;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5" name="Google Shape;405;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6" name="Google Shape;406;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 June 2009</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7" name="Shape 407"/>
        <p:cNvGrpSpPr/>
        <p:nvPr/>
      </p:nvGrpSpPr>
      <p:grpSpPr>
        <a:xfrm>
          <a:off x="0" y="0"/>
          <a:ext cx="0" cy="0"/>
          <a:chOff x="0" y="0"/>
          <a:chExt cx="0" cy="0"/>
        </a:xfrm>
      </p:grpSpPr>
      <p:sp>
        <p:nvSpPr>
          <p:cNvPr id="408" name="Google Shape;408;p8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9" name="Google Shape;409;p8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0" name="Google Shape;410;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2" name="Google Shape;412;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3" name="Shape 413"/>
        <p:cNvGrpSpPr/>
        <p:nvPr/>
      </p:nvGrpSpPr>
      <p:grpSpPr>
        <a:xfrm>
          <a:off x="0" y="0"/>
          <a:ext cx="0" cy="0"/>
          <a:chOff x="0" y="0"/>
          <a:chExt cx="0" cy="0"/>
        </a:xfrm>
      </p:grpSpPr>
      <p:sp>
        <p:nvSpPr>
          <p:cNvPr id="414" name="Google Shape;414;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5" name="Google Shape;415;p8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6" name="Google Shape;416;p8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17" name="Google Shape;417;p8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8" name="Google Shape;418;p8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19" name="Google Shape;419;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0" name="Google Shape;420;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1" name="Google Shape;421;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2" name="Shape 422"/>
        <p:cNvGrpSpPr/>
        <p:nvPr/>
      </p:nvGrpSpPr>
      <p:grpSpPr>
        <a:xfrm>
          <a:off x="0" y="0"/>
          <a:ext cx="0" cy="0"/>
          <a:chOff x="0" y="0"/>
          <a:chExt cx="0" cy="0"/>
        </a:xfrm>
      </p:grpSpPr>
      <p:sp>
        <p:nvSpPr>
          <p:cNvPr id="423" name="Google Shape;423;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4" name="Google Shape;424;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6" name="Google Shape;426;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7" name="Shape 427"/>
        <p:cNvGrpSpPr/>
        <p:nvPr/>
      </p:nvGrpSpPr>
      <p:grpSpPr>
        <a:xfrm>
          <a:off x="0" y="0"/>
          <a:ext cx="0" cy="0"/>
          <a:chOff x="0" y="0"/>
          <a:chExt cx="0" cy="0"/>
        </a:xfrm>
      </p:grpSpPr>
      <p:sp>
        <p:nvSpPr>
          <p:cNvPr id="428" name="Google Shape;428;p9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9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0" name="Google Shape;430;p9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1" name="Google Shape;431;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4" name="Shape 434"/>
        <p:cNvGrpSpPr/>
        <p:nvPr/>
      </p:nvGrpSpPr>
      <p:grpSpPr>
        <a:xfrm>
          <a:off x="0" y="0"/>
          <a:ext cx="0" cy="0"/>
          <a:chOff x="0" y="0"/>
          <a:chExt cx="0" cy="0"/>
        </a:xfrm>
      </p:grpSpPr>
      <p:sp>
        <p:nvSpPr>
          <p:cNvPr id="435" name="Google Shape;435;p9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6" name="Google Shape;436;p91"/>
          <p:cNvSpPr/>
          <p:nvPr>
            <p:ph idx="2" type="pic"/>
          </p:nvPr>
        </p:nvSpPr>
        <p:spPr>
          <a:xfrm>
            <a:off x="1792288" y="612775"/>
            <a:ext cx="5486400" cy="4114800"/>
          </a:xfrm>
          <a:prstGeom prst="rect">
            <a:avLst/>
          </a:prstGeom>
          <a:noFill/>
          <a:ln>
            <a:noFill/>
          </a:ln>
        </p:spPr>
      </p:sp>
      <p:sp>
        <p:nvSpPr>
          <p:cNvPr id="437" name="Google Shape;437;p9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8" name="Google Shape;438;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9" name="Google Shape;439;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0" name="Google Shape;440;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000"/>
              <a:buFont typeface="Trebuchet MS"/>
              <a:buNone/>
            </a:pPr>
            <a:r>
              <a:rPr lang="en-US"/>
              <a:t>Project Risk Management</a:t>
            </a:r>
            <a:endParaRPr/>
          </a:p>
        </p:txBody>
      </p:sp>
      <p:sp>
        <p:nvSpPr>
          <p:cNvPr id="458" name="Google Shape;458;p1"/>
          <p:cNvSpPr txBox="1"/>
          <p:nvPr>
            <p:ph idx="1" type="subTitle"/>
          </p:nvPr>
        </p:nvSpPr>
        <p:spPr>
          <a:xfrm>
            <a:off x="512763" y="30480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Ứng phó với Bão </a:t>
            </a:r>
            <a:endParaRPr sz="3000"/>
          </a:p>
        </p:txBody>
      </p:sp>
      <p:sp>
        <p:nvSpPr>
          <p:cNvPr id="524" name="Google Shape;524;p57"/>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800"/>
              <a:buNone/>
            </a:pPr>
            <a:r>
              <a:rPr lang="en-US" sz="1800">
                <a:latin typeface="Calibri"/>
                <a:ea typeface="Calibri"/>
                <a:cs typeface="Calibri"/>
                <a:sym typeface="Calibri"/>
              </a:rPr>
              <a:t>Dự án xây dựng trong mùa mưa. Đài báo có cơn bão chuẩn bị đổ bộ. Hãy thảo luận các câu hỏi dưới đây :</a:t>
            </a:r>
            <a:endParaRPr/>
          </a:p>
          <a:p>
            <a:pPr indent="-342900" lvl="0" marL="342900" rtl="0" algn="l">
              <a:lnSpc>
                <a:spcPct val="100000"/>
              </a:lnSpc>
              <a:spcBef>
                <a:spcPts val="360"/>
              </a:spcBef>
              <a:spcAft>
                <a:spcPts val="0"/>
              </a:spcAft>
              <a:buClr>
                <a:schemeClr val="dk1"/>
              </a:buClr>
              <a:buSzPts val="1800"/>
              <a:buFont typeface="Calibri"/>
              <a:buAutoNum type="arabicPeriod"/>
            </a:pPr>
            <a:r>
              <a:rPr lang="en-US" sz="1800">
                <a:latin typeface="Calibri"/>
                <a:ea typeface="Calibri"/>
                <a:cs typeface="Calibri"/>
                <a:sym typeface="Calibri"/>
              </a:rPr>
              <a:t>Trước khi bão tới, chúng ta cần làm gì</a:t>
            </a:r>
            <a:r>
              <a:rPr lang="en-US" sz="1800"/>
              <a:t>?</a:t>
            </a:r>
            <a:r>
              <a:rPr lang="en-US" sz="1800">
                <a:latin typeface="Calibri"/>
                <a:ea typeface="Calibri"/>
                <a:cs typeface="Calibri"/>
                <a:sym typeface="Calibri"/>
              </a:rPr>
              <a:t> </a:t>
            </a:r>
            <a:r>
              <a:rPr lang="en-US" sz="1800">
                <a:solidFill>
                  <a:srgbClr val="980000"/>
                </a:solidFill>
              </a:rPr>
              <a:t>Lam cong tac chuan bi chong bao: dung gian giao, che vat lieu (sat thep…)</a:t>
            </a:r>
            <a:endParaRPr>
              <a:solidFill>
                <a:srgbClr val="980000"/>
              </a:solidFill>
            </a:endParaRPr>
          </a:p>
          <a:p>
            <a:pPr indent="-342900" lvl="0" marL="342900" rtl="0" algn="l">
              <a:lnSpc>
                <a:spcPct val="100000"/>
              </a:lnSpc>
              <a:spcBef>
                <a:spcPts val="360"/>
              </a:spcBef>
              <a:spcAft>
                <a:spcPts val="0"/>
              </a:spcAft>
              <a:buClr>
                <a:schemeClr val="dk1"/>
              </a:buClr>
              <a:buSzPts val="1800"/>
              <a:buFont typeface="Calibri"/>
              <a:buAutoNum type="arabicPeriod"/>
            </a:pPr>
            <a:r>
              <a:rPr lang="en-US" sz="1800">
                <a:latin typeface="Calibri"/>
                <a:ea typeface="Calibri"/>
                <a:cs typeface="Calibri"/>
                <a:sym typeface="Calibri"/>
              </a:rPr>
              <a:t>Đang triển khai mà bão lớn hơn dự kiến, chúng ta sẽ làm gì? </a:t>
            </a:r>
            <a:r>
              <a:rPr lang="en-US" sz="1800">
                <a:solidFill>
                  <a:srgbClr val="980000"/>
                </a:solidFill>
              </a:rPr>
              <a:t>Ap dung cac bien phap chong bao phu hop voi tinh huong bao lon hon du kien &amp; thong bao voi chu dau tu ve kha nang co the dung trien khai cong viec</a:t>
            </a:r>
            <a:endParaRPr>
              <a:solidFill>
                <a:srgbClr val="980000"/>
              </a:solidFill>
            </a:endParaRPr>
          </a:p>
          <a:p>
            <a:pPr indent="-342900" lvl="0" marL="342900" rtl="0" algn="l">
              <a:lnSpc>
                <a:spcPct val="100000"/>
              </a:lnSpc>
              <a:spcBef>
                <a:spcPts val="360"/>
              </a:spcBef>
              <a:spcAft>
                <a:spcPts val="0"/>
              </a:spcAft>
              <a:buClr>
                <a:schemeClr val="dk1"/>
              </a:buClr>
              <a:buSzPts val="1800"/>
              <a:buFont typeface="Calibri"/>
              <a:buAutoNum type="arabicPeriod"/>
            </a:pPr>
            <a:r>
              <a:rPr lang="en-US" sz="1800">
                <a:latin typeface="Calibri"/>
                <a:ea typeface="Calibri"/>
                <a:cs typeface="Calibri"/>
                <a:sym typeface="Calibri"/>
              </a:rPr>
              <a:t>Trong tình huống xấu nhất, chúng ta sẽ làm gì</a:t>
            </a:r>
            <a:r>
              <a:rPr lang="en-US" sz="1800"/>
              <a:t>? </a:t>
            </a:r>
            <a:r>
              <a:rPr lang="en-US" sz="1800">
                <a:solidFill>
                  <a:srgbClr val="980000"/>
                </a:solidFill>
              </a:rPr>
              <a:t>Dưng trien khai cong viec</a:t>
            </a:r>
            <a:endParaRPr sz="1800">
              <a:solidFill>
                <a:srgbClr val="980000"/>
              </a:solidFill>
              <a:latin typeface="Calibri"/>
              <a:ea typeface="Calibri"/>
              <a:cs typeface="Calibri"/>
              <a:sym typeface="Calibri"/>
            </a:endParaRPr>
          </a:p>
        </p:txBody>
      </p:sp>
      <p:pic>
        <p:nvPicPr>
          <p:cNvPr descr="https://api.time.com/wp-content/uploads/2017/09/hurricane-categories.jpg?w=824&amp;quality=70" id="525" name="Google Shape;525;p57"/>
          <p:cNvPicPr preferRelativeResize="0"/>
          <p:nvPr/>
        </p:nvPicPr>
        <p:blipFill rotWithShape="1">
          <a:blip r:embed="rId3">
            <a:alphaModFix/>
          </a:blip>
          <a:srcRect b="0" l="0" r="0" t="0"/>
          <a:stretch/>
        </p:blipFill>
        <p:spPr>
          <a:xfrm>
            <a:off x="2534800" y="4111900"/>
            <a:ext cx="4074400" cy="190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6"/>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a:t>
            </a:r>
            <a:endParaRPr sz="3000"/>
          </a:p>
        </p:txBody>
      </p:sp>
      <p:sp>
        <p:nvSpPr>
          <p:cNvPr id="532" name="Google Shape;532;p66"/>
          <p:cNvSpPr/>
          <p:nvPr/>
        </p:nvSpPr>
        <p:spPr>
          <a:xfrm>
            <a:off x="609600" y="4789817"/>
            <a:ext cx="8077200" cy="304800"/>
          </a:xfrm>
          <a:prstGeom prst="homePlat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3" name="Google Shape;533;p66"/>
          <p:cNvSpPr/>
          <p:nvPr/>
        </p:nvSpPr>
        <p:spPr>
          <a:xfrm>
            <a:off x="2857500" y="3799217"/>
            <a:ext cx="685800" cy="990600"/>
          </a:xfrm>
          <a:prstGeom prst="down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4" name="Google Shape;534;p66"/>
          <p:cNvSpPr/>
          <p:nvPr/>
        </p:nvSpPr>
        <p:spPr>
          <a:xfrm>
            <a:off x="609600" y="5094617"/>
            <a:ext cx="2590800" cy="685800"/>
          </a:xfrm>
          <a:prstGeom prst="curvedUpArrow">
            <a:avLst>
              <a:gd fmla="val 25000" name="adj1"/>
              <a:gd fmla="val 50000" name="adj2"/>
              <a:gd fmla="val 25000" name="adj3"/>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5" name="Google Shape;535;p66"/>
          <p:cNvSpPr/>
          <p:nvPr/>
        </p:nvSpPr>
        <p:spPr>
          <a:xfrm>
            <a:off x="3200400" y="3814894"/>
            <a:ext cx="5410200" cy="974923"/>
          </a:xfrm>
          <a:prstGeom prst="curvedDownArrow">
            <a:avLst>
              <a:gd fmla="val 25000" name="adj1"/>
              <a:gd fmla="val 50000" name="adj2"/>
              <a:gd fmla="val 25000" name="adj3"/>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6" name="Google Shape;536;p66"/>
          <p:cNvSpPr txBox="1"/>
          <p:nvPr/>
        </p:nvSpPr>
        <p:spPr>
          <a:xfrm>
            <a:off x="3543300" y="4272094"/>
            <a:ext cx="19722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Contingent Plan</a:t>
            </a:r>
            <a:endParaRPr b="0" i="0" sz="1400" u="none" cap="none" strike="noStrike">
              <a:solidFill>
                <a:srgbClr val="000000"/>
              </a:solidFill>
              <a:latin typeface="Arial"/>
              <a:ea typeface="Arial"/>
              <a:cs typeface="Arial"/>
              <a:sym typeface="Arial"/>
            </a:endParaRPr>
          </a:p>
        </p:txBody>
      </p:sp>
      <p:sp>
        <p:nvSpPr>
          <p:cNvPr id="537" name="Google Shape;537;p66"/>
          <p:cNvSpPr/>
          <p:nvPr/>
        </p:nvSpPr>
        <p:spPr>
          <a:xfrm>
            <a:off x="2705100" y="3129094"/>
            <a:ext cx="1151965" cy="836711"/>
          </a:xfrm>
          <a:prstGeom prst="irregularSeal1">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8" name="Google Shape;538;p66"/>
          <p:cNvSpPr/>
          <p:nvPr/>
        </p:nvSpPr>
        <p:spPr>
          <a:xfrm>
            <a:off x="5867400" y="5094617"/>
            <a:ext cx="2743200" cy="685800"/>
          </a:xfrm>
          <a:prstGeom prst="curvedUpArrow">
            <a:avLst>
              <a:gd fmla="val 25000" name="adj1"/>
              <a:gd fmla="val 50000" name="adj2"/>
              <a:gd fmla="val 25000" name="adj3"/>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9" name="Google Shape;539;p66"/>
          <p:cNvSpPr/>
          <p:nvPr/>
        </p:nvSpPr>
        <p:spPr>
          <a:xfrm>
            <a:off x="3733800" y="2976694"/>
            <a:ext cx="1781735" cy="381000"/>
          </a:xfrm>
          <a:prstGeom prst="right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Residual risk</a:t>
            </a:r>
            <a:endParaRPr b="0" i="0" sz="1400" u="none" cap="none" strike="noStrike">
              <a:solidFill>
                <a:srgbClr val="000000"/>
              </a:solidFill>
              <a:latin typeface="Arial"/>
              <a:ea typeface="Arial"/>
              <a:cs typeface="Arial"/>
              <a:sym typeface="Arial"/>
            </a:endParaRPr>
          </a:p>
        </p:txBody>
      </p:sp>
      <p:sp>
        <p:nvSpPr>
          <p:cNvPr id="540" name="Google Shape;540;p66"/>
          <p:cNvSpPr/>
          <p:nvPr/>
        </p:nvSpPr>
        <p:spPr>
          <a:xfrm>
            <a:off x="3733800" y="3433894"/>
            <a:ext cx="1781735" cy="381000"/>
          </a:xfrm>
          <a:prstGeom prst="right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Secondary risk</a:t>
            </a:r>
            <a:endParaRPr b="0" i="0" sz="1400" u="none" cap="none" strike="noStrike">
              <a:solidFill>
                <a:srgbClr val="000000"/>
              </a:solidFill>
              <a:latin typeface="Arial"/>
              <a:ea typeface="Arial"/>
              <a:cs typeface="Arial"/>
              <a:sym typeface="Arial"/>
            </a:endParaRPr>
          </a:p>
        </p:txBody>
      </p:sp>
      <p:sp>
        <p:nvSpPr>
          <p:cNvPr id="541" name="Google Shape;541;p66"/>
          <p:cNvSpPr txBox="1"/>
          <p:nvPr/>
        </p:nvSpPr>
        <p:spPr>
          <a:xfrm>
            <a:off x="1011165" y="5780417"/>
            <a:ext cx="17876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Response plan </a:t>
            </a:r>
            <a:endParaRPr b="0" i="0" sz="1800" u="none" cap="none" strike="noStrike">
              <a:solidFill>
                <a:schemeClr val="dk1"/>
              </a:solidFill>
              <a:latin typeface="Calibri"/>
              <a:ea typeface="Calibri"/>
              <a:cs typeface="Calibri"/>
              <a:sym typeface="Calibri"/>
            </a:endParaRPr>
          </a:p>
        </p:txBody>
      </p:sp>
      <p:sp>
        <p:nvSpPr>
          <p:cNvPr id="542" name="Google Shape;542;p66"/>
          <p:cNvSpPr txBox="1"/>
          <p:nvPr/>
        </p:nvSpPr>
        <p:spPr>
          <a:xfrm>
            <a:off x="6345165" y="5802868"/>
            <a:ext cx="16081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Fallback plan </a:t>
            </a:r>
            <a:endParaRPr b="0" i="0" sz="1800" u="none" cap="none" strike="noStrike">
              <a:solidFill>
                <a:schemeClr val="dk1"/>
              </a:solidFill>
              <a:latin typeface="Calibri"/>
              <a:ea typeface="Calibri"/>
              <a:cs typeface="Calibri"/>
              <a:sym typeface="Calibri"/>
            </a:endParaRPr>
          </a:p>
        </p:txBody>
      </p:sp>
      <p:sp>
        <p:nvSpPr>
          <p:cNvPr id="543" name="Google Shape;543;p66"/>
          <p:cNvSpPr txBox="1"/>
          <p:nvPr/>
        </p:nvSpPr>
        <p:spPr>
          <a:xfrm>
            <a:off x="533400" y="1313902"/>
            <a:ext cx="7696200" cy="120032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Giải thích về mối quan hệ giữa các kế hoạch: Kế hoạch ứng phó, kế hoạch dự phòng, và kế hoạch rút lui.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Phân biệt sự khác nhau giữa Residual Risk và Secondary Risk. Cho ví dụ cụ thể</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9"/>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t>Group discussion: Lên kế hoạch ứng phó rủi ro   </a:t>
            </a:r>
            <a:endParaRPr/>
          </a:p>
        </p:txBody>
      </p:sp>
      <p:sp>
        <p:nvSpPr>
          <p:cNvPr id="549" name="Google Shape;549;p6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Với rủi ro được ưu tiên ở bước trước, hãy trả lời những câu hỏi sau:</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Trước khi rủi ro đó xảy ra, có những cách nào để ứng phó với nó?</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Có cách nào để tránh hẳn nó đi ? (Avoid)</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Có cách nào giảm thiểu khả năng, hậu quả ? (Mitigate)</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Có cách nào để chuyển rủi ro cho đối tượng khác ?  (Transfer)</a:t>
            </a:r>
            <a:endParaRPr>
              <a:latin typeface="Calibri"/>
              <a:ea typeface="Calibri"/>
              <a:cs typeface="Calibri"/>
              <a:sym typeface="Calibri"/>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Nếu trong trường hợp đã ứng phó rồi mà rủi ro vẫn có thể xảy ra, chúng ta có phương án nào để dự phòng?</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Trong trường hợp xấu nhất xảy ra, bạn sẽ làm gì?</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Xác định người chịu trách nhiệm ứng phó với rủi ro đó</a:t>
            </a:r>
            <a:endParaRPr>
              <a:latin typeface="Calibri"/>
              <a:ea typeface="Calibri"/>
              <a:cs typeface="Calibri"/>
              <a:sym typeface="Calibri"/>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p:txBody>
      </p:sp>
      <p:sp>
        <p:nvSpPr>
          <p:cNvPr id="550" name="Google Shape;550;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Risk Register (Update)</a:t>
            </a:r>
            <a:endParaRPr sz="3000"/>
          </a:p>
        </p:txBody>
      </p:sp>
      <p:graphicFrame>
        <p:nvGraphicFramePr>
          <p:cNvPr id="556" name="Google Shape;556;p70"/>
          <p:cNvGraphicFramePr/>
          <p:nvPr/>
        </p:nvGraphicFramePr>
        <p:xfrm>
          <a:off x="457200" y="1447800"/>
          <a:ext cx="3000000" cy="3000000"/>
        </p:xfrm>
        <a:graphic>
          <a:graphicData uri="http://schemas.openxmlformats.org/drawingml/2006/table">
            <a:tbl>
              <a:tblPr>
                <a:noFill/>
                <a:tableStyleId>{7440C7FC-1C99-4123-8E67-95D2A49EC1C2}</a:tableStyleId>
              </a:tblPr>
              <a:tblGrid>
                <a:gridCol w="404200"/>
                <a:gridCol w="921025"/>
                <a:gridCol w="2100475"/>
                <a:gridCol w="1093300"/>
                <a:gridCol w="1364975"/>
                <a:gridCol w="1186075"/>
                <a:gridCol w="1159575"/>
              </a:tblGrid>
              <a:tr h="3128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ID</a:t>
                      </a:r>
                      <a:endParaRPr sz="14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Ngày ghi nhận</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(Raised Date)</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Mô tả rủi ro </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(Risk description)</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Người chịu trách nhiệm</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(Risk owner)</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Chiến lược ứng phó</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(Response strategies)</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Phương án dự phòng</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(Contingent plan)</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Phương án Rút lui (Nếu cần/ có)</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(Fallback plan)</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r>
              <a:tr h="791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Sample</a:t>
                      </a:r>
                      <a:endParaRPr sz="14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02/09/202</a:t>
                      </a:r>
                      <a:r>
                        <a:rPr lang="en-US" sz="1200"/>
                        <a:t>5</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t>Thi công móng trụ gặp trời mưa làm gián đoạn quá trình thi công</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t>Ng văn A</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t>Mitigate: Lấy bạt che</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t>Dùng bơm để bơm nước ra</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t>Không có vì bắt buộc phải làm</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639150">
                <a:tc>
                  <a:txBody>
                    <a:bodyPr/>
                    <a:lstStyle/>
                    <a:p>
                      <a:pPr indent="0" lvl="0" marL="0" rtl="0" algn="l">
                        <a:spcBef>
                          <a:spcPts val="0"/>
                        </a:spcBef>
                        <a:spcAft>
                          <a:spcPts val="0"/>
                        </a:spcAft>
                        <a:buNone/>
                      </a:pPr>
                      <a:r>
                        <a:t/>
                      </a:r>
                      <a:endParaRPr/>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57" name="Google Shape;557;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2e167ea88b7_0_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latin typeface="Arial"/>
                <a:ea typeface="Arial"/>
                <a:cs typeface="Arial"/>
                <a:sym typeface="Arial"/>
              </a:rPr>
              <a:t>Group discussion </a:t>
            </a:r>
            <a:endParaRPr>
              <a:latin typeface="Arial"/>
              <a:ea typeface="Arial"/>
              <a:cs typeface="Arial"/>
              <a:sym typeface="Arial"/>
            </a:endParaRPr>
          </a:p>
        </p:txBody>
      </p:sp>
      <p:sp>
        <p:nvSpPr>
          <p:cNvPr id="563" name="Google Shape;563;g2e167ea88b7_0_0"/>
          <p:cNvSpPr txBox="1"/>
          <p:nvPr>
            <p:ph idx="1" type="body"/>
          </p:nvPr>
        </p:nvSpPr>
        <p:spPr>
          <a:xfrm>
            <a:off x="457200" y="1295400"/>
            <a:ext cx="4114800" cy="48309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800"/>
              <a:buChar char="•"/>
            </a:pPr>
            <a:r>
              <a:rPr lang="en-US" sz="1800">
                <a:latin typeface="Arial"/>
                <a:ea typeface="Arial"/>
                <a:cs typeface="Arial"/>
                <a:sym typeface="Arial"/>
              </a:rPr>
              <a:t>Nội dung nào mới biết? </a:t>
            </a:r>
            <a:endParaRPr>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800">
                <a:latin typeface="Arial"/>
                <a:ea typeface="Arial"/>
                <a:cs typeface="Arial"/>
                <a:sym typeface="Arial"/>
              </a:rPr>
              <a:t>Positive risk</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cảm thấy thú vị? </a:t>
            </a:r>
            <a:endParaRPr>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800">
                <a:latin typeface="Arial"/>
                <a:ea typeface="Arial"/>
                <a:cs typeface="Arial"/>
                <a:sym typeface="Arial"/>
              </a:rPr>
              <a:t>response plan</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sẽ áp dụng vào công việc? </a:t>
            </a:r>
            <a:endParaRPr sz="1800">
              <a:latin typeface="Arial"/>
              <a:ea typeface="Arial"/>
              <a:cs typeface="Arial"/>
              <a:sym typeface="Arial"/>
            </a:endParaRPr>
          </a:p>
          <a:p>
            <a:pPr indent="-228600" lvl="0" marL="342900" rtl="0" algn="l">
              <a:spcBef>
                <a:spcPts val="360"/>
              </a:spcBef>
              <a:spcAft>
                <a:spcPts val="0"/>
              </a:spcAft>
              <a:buNone/>
            </a:pPr>
            <a:r>
              <a:rPr lang="en-US" sz="1800">
                <a:latin typeface="Arial"/>
                <a:ea typeface="Arial"/>
                <a:cs typeface="Arial"/>
                <a:sym typeface="Arial"/>
              </a:rPr>
              <a:t>response plan</a:t>
            </a:r>
            <a:endParaRPr sz="1800">
              <a:latin typeface="Arial"/>
              <a:ea typeface="Arial"/>
              <a:cs typeface="Arial"/>
              <a:sym typeface="Arial"/>
            </a:endParaRPr>
          </a:p>
        </p:txBody>
      </p:sp>
      <p:sp>
        <p:nvSpPr>
          <p:cNvPr id="564" name="Google Shape;564;g2e167ea88b7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565" name="Google Shape;565;g2e167ea88b7_0_0"/>
          <p:cNvPicPr preferRelativeResize="0"/>
          <p:nvPr/>
        </p:nvPicPr>
        <p:blipFill rotWithShape="1">
          <a:blip r:embed="rId3">
            <a:alphaModFix/>
          </a:blip>
          <a:srcRect b="0" l="0" r="0" t="0"/>
          <a:stretch/>
        </p:blipFill>
        <p:spPr>
          <a:xfrm>
            <a:off x="4572000" y="1577250"/>
            <a:ext cx="4267201" cy="4267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a:t>
            </a:r>
            <a:endParaRPr sz="3000"/>
          </a:p>
        </p:txBody>
      </p:sp>
      <p:graphicFrame>
        <p:nvGraphicFramePr>
          <p:cNvPr id="464" name="Google Shape;464;p3"/>
          <p:cNvGraphicFramePr/>
          <p:nvPr/>
        </p:nvGraphicFramePr>
        <p:xfrm>
          <a:off x="457200" y="2362200"/>
          <a:ext cx="3000000" cy="3000000"/>
        </p:xfrm>
        <a:graphic>
          <a:graphicData uri="http://schemas.openxmlformats.org/drawingml/2006/table">
            <a:tbl>
              <a:tblPr bandRow="1" firstRow="1">
                <a:noFill/>
                <a:tableStyleId>{D3E261EB-873F-4519-A0E6-ABE840D15A73}</a:tableStyleId>
              </a:tblPr>
              <a:tblGrid>
                <a:gridCol w="4114800"/>
                <a:gridCol w="41148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Chắc chắn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0000"/>
                          </a:solidFill>
                        </a:rPr>
                        <a:t>Không chắc chắn </a:t>
                      </a:r>
                      <a:endParaRPr sz="1800" u="none" cap="none" strike="noStrike">
                        <a:solidFill>
                          <a:srgbClr val="FF0000"/>
                        </a:solidFill>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Tốt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Xấu</a:t>
                      </a:r>
                      <a:r>
                        <a:rPr lang="en-US" sz="1800" u="none" cap="none" strike="noStrike"/>
                        <a:t>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Kiểm soát được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Không kiểm soát được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Biết trước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0000"/>
                          </a:solidFill>
                        </a:rPr>
                        <a:t>Không biết trước</a:t>
                      </a:r>
                      <a:r>
                        <a:rPr lang="en-US" sz="1800" u="none" cap="none" strike="noStrike"/>
                        <a:t>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Lớn </a:t>
                      </a:r>
                      <a:endParaRPr sz="1800">
                        <a:solidFill>
                          <a:srgbClr val="FF0000"/>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Nhỏ </a:t>
                      </a:r>
                      <a:endParaRPr sz="1800">
                        <a:solidFill>
                          <a:srgbClr val="FF0000"/>
                        </a:solidFill>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Phát hiện được </a:t>
                      </a:r>
                      <a:endParaRPr sz="1800">
                        <a:solidFill>
                          <a:srgbClr val="FF0000"/>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Không phát hiện được </a:t>
                      </a:r>
                      <a:endParaRPr sz="1800">
                        <a:solidFill>
                          <a:srgbClr val="FF0000"/>
                        </a:solidFill>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Khẩn cấp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Không khẩn cấp </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Sẽ ảnh hưởng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FF0000"/>
                          </a:solidFill>
                        </a:rPr>
                        <a:t>Có thể ảnh hưởng</a:t>
                      </a:r>
                      <a:r>
                        <a:rPr lang="en-US" sz="1800" u="none" cap="none" strike="noStrike"/>
                        <a:t> </a:t>
                      </a:r>
                      <a:endParaRPr sz="1400" u="none" cap="none" strike="noStrike"/>
                    </a:p>
                  </a:txBody>
                  <a:tcPr marT="45725" marB="45725" marR="91450" marL="91450"/>
                </a:tc>
              </a:tr>
            </a:tbl>
          </a:graphicData>
        </a:graphic>
      </p:graphicFrame>
      <p:sp>
        <p:nvSpPr>
          <p:cNvPr id="465" name="Google Shape;465;p3"/>
          <p:cNvSpPr txBox="1"/>
          <p:nvPr/>
        </p:nvSpPr>
        <p:spPr>
          <a:xfrm>
            <a:off x="838200" y="1524000"/>
            <a:ext cx="36439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Risk có thuộc tính nào dưới đây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t>Group discussion: </a:t>
            </a:r>
            <a:endParaRPr/>
          </a:p>
        </p:txBody>
      </p:sp>
      <p:sp>
        <p:nvSpPr>
          <p:cNvPr id="471" name="Google Shape;471;p1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Bạn chọn cơ hội nào, và vì sao ?</a:t>
            </a:r>
            <a:endParaRPr>
              <a:latin typeface="Calibri"/>
              <a:ea typeface="Calibri"/>
              <a:cs typeface="Calibri"/>
              <a:sym typeface="Calibri"/>
            </a:endParaRPr>
          </a:p>
        </p:txBody>
      </p:sp>
      <p:sp>
        <p:nvSpPr>
          <p:cNvPr id="472" name="Google Shape;472;p11"/>
          <p:cNvSpPr txBox="1"/>
          <p:nvPr/>
        </p:nvSpPr>
        <p:spPr>
          <a:xfrm flipH="1">
            <a:off x="1219269" y="2209800"/>
            <a:ext cx="30918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Cơ hội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FF0000"/>
                </a:solidFill>
                <a:latin typeface="Calibri"/>
                <a:ea typeface="Calibri"/>
                <a:cs typeface="Calibri"/>
                <a:sym typeface="Calibri"/>
              </a:rPr>
              <a:t>70 tỷ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0,000001%</a:t>
            </a:r>
            <a:endParaRPr b="0" i="0" sz="2500" u="none" cap="none" strike="noStrike">
              <a:solidFill>
                <a:schemeClr val="dk1"/>
              </a:solidFill>
              <a:latin typeface="Calibri"/>
              <a:ea typeface="Calibri"/>
              <a:cs typeface="Calibri"/>
              <a:sym typeface="Calibri"/>
            </a:endParaRPr>
          </a:p>
        </p:txBody>
      </p:sp>
      <p:sp>
        <p:nvSpPr>
          <p:cNvPr id="473" name="Google Shape;473;p11"/>
          <p:cNvSpPr txBox="1"/>
          <p:nvPr/>
        </p:nvSpPr>
        <p:spPr>
          <a:xfrm flipH="1">
            <a:off x="4572069" y="2209799"/>
            <a:ext cx="30918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Cơ hội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7 triệu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FF0000"/>
                </a:solidFill>
                <a:latin typeface="Calibri"/>
                <a:ea typeface="Calibri"/>
                <a:cs typeface="Calibri"/>
                <a:sym typeface="Calibri"/>
              </a:rPr>
              <a:t>95%</a:t>
            </a:r>
            <a:endParaRPr b="0" i="0" sz="2500" u="none" cap="none" strike="noStrike">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Nhận diện rủi ro   </a:t>
            </a:r>
            <a:endParaRPr sz="3000"/>
          </a:p>
        </p:txBody>
      </p:sp>
      <p:sp>
        <p:nvSpPr>
          <p:cNvPr id="479" name="Google Shape;479;p27"/>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Đâu là 3 mục tiêu/ hạng mục quan trọng nhất bạn cần hoàn thành trong giai đoạn này? </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Đâu là những sự kiện, điều kiện có thể có làm ảnh hưởng tới hạng mục? </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Ghi nhận lại các rủi ro ở format như sau: </a:t>
            </a:r>
            <a:r>
              <a:rPr b="1" i="1" lang="en-US">
                <a:latin typeface="Calibri"/>
                <a:ea typeface="Calibri"/>
                <a:cs typeface="Calibri"/>
                <a:sym typeface="Calibri"/>
              </a:rPr>
              <a:t>&lt;Tên hạng mục công việc &gt;</a:t>
            </a:r>
            <a:r>
              <a:rPr i="1" lang="en-US">
                <a:latin typeface="Calibri"/>
                <a:ea typeface="Calibri"/>
                <a:cs typeface="Calibri"/>
                <a:sym typeface="Calibri"/>
              </a:rPr>
              <a:t> </a:t>
            </a:r>
            <a:r>
              <a:rPr lang="en-US">
                <a:latin typeface="Calibri"/>
                <a:ea typeface="Calibri"/>
                <a:cs typeface="Calibri"/>
                <a:sym typeface="Calibri"/>
              </a:rPr>
              <a:t>có khả năng bị </a:t>
            </a:r>
            <a:r>
              <a:rPr b="1" i="1" lang="en-US">
                <a:latin typeface="Calibri"/>
                <a:ea typeface="Calibri"/>
                <a:cs typeface="Calibri"/>
                <a:sym typeface="Calibri"/>
              </a:rPr>
              <a:t>&lt;tên rủi ro</a:t>
            </a:r>
            <a:r>
              <a:rPr b="1" lang="en-US">
                <a:latin typeface="Calibri"/>
                <a:ea typeface="Calibri"/>
                <a:cs typeface="Calibri"/>
                <a:sym typeface="Calibri"/>
              </a:rPr>
              <a:t>&gt;</a:t>
            </a:r>
            <a:r>
              <a:rPr lang="en-US">
                <a:latin typeface="Calibri"/>
                <a:ea typeface="Calibri"/>
                <a:cs typeface="Calibri"/>
                <a:sym typeface="Calibri"/>
              </a:rPr>
              <a:t> vì lý do </a:t>
            </a:r>
            <a:r>
              <a:rPr b="1" i="1" lang="en-US">
                <a:latin typeface="Calibri"/>
                <a:ea typeface="Calibri"/>
                <a:cs typeface="Calibri"/>
                <a:sym typeface="Calibri"/>
              </a:rPr>
              <a:t>&lt; nguyên nhân&gt;</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Ví dụ: Phần hạ tầng có khả năng bị trễ tiến độ do thiết bị về chậm  </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Đâu là những mặt tích cực của những rủi ro trên? </a:t>
            </a:r>
            <a:endParaRPr>
              <a:latin typeface="Calibri"/>
              <a:ea typeface="Calibri"/>
              <a:cs typeface="Calibri"/>
              <a:sym typeface="Calibri"/>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p:txBody>
      </p:sp>
      <p:sp>
        <p:nvSpPr>
          <p:cNvPr id="480" name="Google Shape;48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Risk Register Sample </a:t>
            </a:r>
            <a:endParaRPr sz="3000"/>
          </a:p>
        </p:txBody>
      </p:sp>
      <p:graphicFrame>
        <p:nvGraphicFramePr>
          <p:cNvPr id="486" name="Google Shape;486;p28"/>
          <p:cNvGraphicFramePr/>
          <p:nvPr/>
        </p:nvGraphicFramePr>
        <p:xfrm>
          <a:off x="457200" y="1308727"/>
          <a:ext cx="3000000" cy="3000000"/>
        </p:xfrm>
        <a:graphic>
          <a:graphicData uri="http://schemas.openxmlformats.org/drawingml/2006/table">
            <a:tbl>
              <a:tblPr>
                <a:noFill/>
                <a:tableStyleId>{7440C7FC-1C99-4123-8E67-95D2A49EC1C2}</a:tableStyleId>
              </a:tblPr>
              <a:tblGrid>
                <a:gridCol w="641950"/>
                <a:gridCol w="1462800"/>
                <a:gridCol w="3336050"/>
                <a:gridCol w="1736425"/>
                <a:gridCol w="1052375"/>
              </a:tblGrid>
              <a:tr h="29467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t>ID</a:t>
                      </a:r>
                      <a:endParaRPr sz="14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Ngày ghi nhận</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(Raised Date)</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Mô tả rủi ro </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(Risk description)</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Người chịu trách nhiệm</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(Risk owner)</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Trạng thái </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(Status)</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r>
              <a:tr h="11786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Sample</a:t>
                      </a:r>
                      <a:endParaRPr sz="14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02/09/</a:t>
                      </a:r>
                      <a:r>
                        <a:rPr lang="en-US" sz="1500"/>
                        <a:t>2025</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a:t>Khoan coc nhoi: Trong qua trinh khoan, may khoan bi dung dot ngot</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a:t>Nguyen van A</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a:t>NA</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95135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Sample</a:t>
                      </a:r>
                      <a:endParaRPr sz="14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25/08/202</a:t>
                      </a:r>
                      <a:r>
                        <a:rPr lang="en-US" sz="1500"/>
                        <a:t>5</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a:t>Thi cong mong tru: Tre tien do do mua lon, sat lo</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a:t>Tran van B</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a:t>NA</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87" name="Google Shape;48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a:t>
            </a:r>
            <a:endParaRPr sz="3000"/>
          </a:p>
        </p:txBody>
      </p:sp>
      <p:sp>
        <p:nvSpPr>
          <p:cNvPr id="493" name="Google Shape;493;p3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Do nắng nóng kéo dài, nhiều nhà sử dụng điều hoà nhiều nên có khả năng cắt điện luân phiên. Team dự án lo lắng sẽ bị mất điện đúng hôm có sự </a:t>
            </a:r>
            <a:r>
              <a:rPr lang="en-US"/>
              <a:t>kiện</a:t>
            </a:r>
            <a:r>
              <a:rPr lang="en-US">
                <a:latin typeface="Calibri"/>
                <a:ea typeface="Calibri"/>
                <a:cs typeface="Calibri"/>
                <a:sym typeface="Calibri"/>
              </a:rPr>
              <a:t>. </a:t>
            </a:r>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Làm sao để biết (đánh giá) được Rủi ro có:</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Khả năng xảy ra Cao hay Thấp ? </a:t>
            </a:r>
            <a:r>
              <a:rPr lang="en-US"/>
              <a:t>Kha nang xay ra cao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Mức độ ảnh hưởng Lớn hay Nhỏ ? L</a:t>
            </a:r>
            <a:r>
              <a:rPr lang="en-US"/>
              <a:t>on</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Mức độ khẩn cấp Khẩn cấp hay Chưa Khẩn cấp</a:t>
            </a:r>
            <a:r>
              <a:rPr lang="en-US"/>
              <a:t>? Khan cap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9"/>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Risk Register (Update)</a:t>
            </a:r>
            <a:endParaRPr sz="3000"/>
          </a:p>
        </p:txBody>
      </p:sp>
      <p:graphicFrame>
        <p:nvGraphicFramePr>
          <p:cNvPr id="499" name="Google Shape;499;p39"/>
          <p:cNvGraphicFramePr/>
          <p:nvPr/>
        </p:nvGraphicFramePr>
        <p:xfrm>
          <a:off x="457200" y="1143000"/>
          <a:ext cx="3000000" cy="3000000"/>
        </p:xfrm>
        <a:graphic>
          <a:graphicData uri="http://schemas.openxmlformats.org/drawingml/2006/table">
            <a:tbl>
              <a:tblPr>
                <a:noFill/>
                <a:tableStyleId>{7440C7FC-1C99-4123-8E67-95D2A49EC1C2}</a:tableStyleId>
              </a:tblPr>
              <a:tblGrid>
                <a:gridCol w="509125"/>
                <a:gridCol w="1160150"/>
                <a:gridCol w="2645825"/>
                <a:gridCol w="976525"/>
                <a:gridCol w="1060000"/>
                <a:gridCol w="1043300"/>
                <a:gridCol w="834650"/>
              </a:tblGrid>
              <a:tr h="2904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ID</a:t>
                      </a:r>
                      <a:endParaRPr sz="14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Ngày ghi nhận</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(Raised Date)</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Mô tả rủi ro </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(Risk description)</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Khả năng xảy ra</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(Likelhood)</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Mức độ ảnh hưởng</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(Impact)</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Điểm ưu tiên</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(Rating)</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Nhóm rủi ro</a:t>
                      </a:r>
                      <a:br>
                        <a:rPr b="1" i="0" lang="en-US" sz="1200" u="none" cap="none" strike="noStrike">
                          <a:latin typeface="Arial"/>
                          <a:ea typeface="Arial"/>
                          <a:cs typeface="Arial"/>
                          <a:sym typeface="Arial"/>
                        </a:rPr>
                      </a:br>
                      <a:r>
                        <a:rPr i="1" lang="en-US" sz="1200" u="none" cap="none" strike="noStrike">
                          <a:latin typeface="Arial"/>
                          <a:ea typeface="Arial"/>
                          <a:cs typeface="Arial"/>
                          <a:sym typeface="Arial"/>
                        </a:rPr>
                        <a:t>(Category)</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r>
              <a:tr h="11619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Sample</a:t>
                      </a:r>
                      <a:endParaRPr sz="14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02/09/2021</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Licences hệ thống sẽ hết hạn trong 3 tháng nữa, nhưng chi phí gia hạn đã không được tính trong ngân sách dự án ban đầu, điều ngày có thể làm tăng ngân sách dự án. </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9</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F4C7C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Budget</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937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Sample</a:t>
                      </a:r>
                      <a:endParaRPr sz="14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25/08/2021</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Giao diện cũ không giống giao diện website mới, khiến người dùng gặp khó trong việc truy cập file. Thời gian thiết kế lại khá lâu có thể làm trễ tiến độ dự án. </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FFE5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Schedule</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0" name="Google Shape;50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Chơi hay không chơi ?</a:t>
            </a:r>
            <a:endParaRPr sz="3000"/>
          </a:p>
        </p:txBody>
      </p:sp>
      <p:sp>
        <p:nvSpPr>
          <p:cNvPr id="507" name="Google Shape;507;p42"/>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latin typeface="Calibri"/>
                <a:ea typeface="Calibri"/>
                <a:cs typeface="Calibri"/>
                <a:sym typeface="Calibri"/>
              </a:rPr>
              <a:t>Example 1: </a:t>
            </a:r>
            <a:endParaRPr/>
          </a:p>
          <a:p>
            <a:pPr indent="0" lvl="0" marL="0" rtl="0" algn="l">
              <a:lnSpc>
                <a:spcPct val="100000"/>
              </a:lnSpc>
              <a:spcBef>
                <a:spcPts val="480"/>
              </a:spcBef>
              <a:spcAft>
                <a:spcPts val="0"/>
              </a:spcAft>
              <a:buClr>
                <a:schemeClr val="dk1"/>
              </a:buClr>
              <a:buSzPts val="2400"/>
              <a:buNone/>
            </a:pPr>
            <a:r>
              <a:rPr b="1" lang="en-US" sz="2400">
                <a:latin typeface="Calibri"/>
                <a:ea typeface="Calibri"/>
                <a:cs typeface="Calibri"/>
                <a:sym typeface="Calibri"/>
              </a:rPr>
              <a:t>Let's play a game:</a:t>
            </a:r>
            <a:endParaRPr b="1" sz="2400">
              <a:latin typeface="Calibri"/>
              <a:ea typeface="Calibri"/>
              <a:cs typeface="Calibri"/>
              <a:sym typeface="Calibri"/>
            </a:endParaRPr>
          </a:p>
          <a:p>
            <a:pPr indent="-342900" lvl="0" marL="342900" rtl="0" algn="l">
              <a:lnSpc>
                <a:spcPct val="100000"/>
              </a:lnSpc>
              <a:spcBef>
                <a:spcPts val="360"/>
              </a:spcBef>
              <a:spcAft>
                <a:spcPts val="0"/>
              </a:spcAft>
              <a:buClr>
                <a:schemeClr val="dk1"/>
              </a:buClr>
              <a:buSzPts val="1800"/>
              <a:buChar char="•"/>
            </a:pPr>
            <a:r>
              <a:rPr lang="en-US" sz="1800">
                <a:latin typeface="Calibri"/>
                <a:ea typeface="Calibri"/>
                <a:cs typeface="Calibri"/>
                <a:sym typeface="Calibri"/>
              </a:rPr>
              <a:t>Your friend ask you to join a bet. If the card that you chosen from a standard deck is a heart, then you win $200. But if it is the other ones, you will lose $100. Should you join the game? </a:t>
            </a:r>
            <a:endParaRPr/>
          </a:p>
          <a:p>
            <a:pPr indent="0" lvl="0" marL="0" rtl="0" algn="l">
              <a:lnSpc>
                <a:spcPct val="100000"/>
              </a:lnSpc>
              <a:spcBef>
                <a:spcPts val="36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100000"/>
              </a:lnSpc>
              <a:spcBef>
                <a:spcPts val="360"/>
              </a:spcBef>
              <a:spcAft>
                <a:spcPts val="0"/>
              </a:spcAft>
              <a:buClr>
                <a:schemeClr val="dk1"/>
              </a:buClr>
              <a:buSzPts val="1800"/>
              <a:buNone/>
            </a:pPr>
            <a:r>
              <a:t/>
            </a:r>
            <a:endParaRPr b="1" sz="1800">
              <a:latin typeface="Calibri"/>
              <a:ea typeface="Calibri"/>
              <a:cs typeface="Calibri"/>
              <a:sym typeface="Calibri"/>
            </a:endParaRPr>
          </a:p>
        </p:txBody>
      </p:sp>
      <p:pic>
        <p:nvPicPr>
          <p:cNvPr id="508" name="Google Shape;508;p42"/>
          <p:cNvPicPr preferRelativeResize="0"/>
          <p:nvPr/>
        </p:nvPicPr>
        <p:blipFill rotWithShape="1">
          <a:blip r:embed="rId3">
            <a:alphaModFix/>
          </a:blip>
          <a:srcRect b="0" l="0" r="0" t="0"/>
          <a:stretch/>
        </p:blipFill>
        <p:spPr>
          <a:xfrm>
            <a:off x="3124200" y="3276600"/>
            <a:ext cx="2722034" cy="25519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6"/>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t>Group discussion: </a:t>
            </a:r>
            <a:r>
              <a:rPr b="1" lang="en-US">
                <a:solidFill>
                  <a:srgbClr val="980000"/>
                </a:solidFill>
              </a:rPr>
              <a:t>Tổ chức trong nhà </a:t>
            </a:r>
            <a:endParaRPr b="1">
              <a:solidFill>
                <a:srgbClr val="980000"/>
              </a:solidFill>
            </a:endParaRPr>
          </a:p>
        </p:txBody>
      </p:sp>
      <p:sp>
        <p:nvSpPr>
          <p:cNvPr id="515" name="Google Shape;515;p46"/>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latin typeface="Calibri"/>
                <a:ea typeface="Calibri"/>
                <a:cs typeface="Calibri"/>
                <a:sym typeface="Calibri"/>
              </a:rPr>
              <a:t>Example 2: Tennis Tournament </a:t>
            </a:r>
            <a:endParaRPr b="1" sz="2400">
              <a:latin typeface="Calibri"/>
              <a:ea typeface="Calibri"/>
              <a:cs typeface="Calibri"/>
              <a:sym typeface="Calibri"/>
            </a:endParaRPr>
          </a:p>
        </p:txBody>
      </p:sp>
      <p:graphicFrame>
        <p:nvGraphicFramePr>
          <p:cNvPr id="516" name="Google Shape;516;p46"/>
          <p:cNvGraphicFramePr/>
          <p:nvPr/>
        </p:nvGraphicFramePr>
        <p:xfrm>
          <a:off x="457200" y="4228145"/>
          <a:ext cx="3000000" cy="3000000"/>
        </p:xfrm>
        <a:graphic>
          <a:graphicData uri="http://schemas.openxmlformats.org/drawingml/2006/table">
            <a:tbl>
              <a:tblPr bandRow="1" firstRow="1">
                <a:noFill/>
                <a:tableStyleId>{407737CE-5DA3-4CA7-9C68-DB631F8E4D13}</a:tableStyleId>
              </a:tblPr>
              <a:tblGrid>
                <a:gridCol w="1371600"/>
                <a:gridCol w="1638450"/>
                <a:gridCol w="1165625"/>
                <a:gridCol w="1310725"/>
                <a:gridCol w="1463050"/>
                <a:gridCol w="1280150"/>
              </a:tblGrid>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Place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Weather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Guests</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Ticket</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Income?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EMV?</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Outdoor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40% Rain</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105</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210.000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84.000</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40% Rain</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3500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110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385.000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154.000</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Outdoor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60% Sunshine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5000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105</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525.000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315.000</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60% Sunshine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4000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110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440.000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264.000</a:t>
                      </a:r>
                      <a:endParaRPr sz="1600" u="none" cap="none" strike="noStrike">
                        <a:latin typeface="Verdana"/>
                        <a:ea typeface="Verdana"/>
                        <a:cs typeface="Verdana"/>
                        <a:sym typeface="Verdana"/>
                      </a:endParaRPr>
                    </a:p>
                  </a:txBody>
                  <a:tcPr marT="45725" marB="45725" marR="91450" marL="91450"/>
                </a:tc>
              </a:tr>
            </a:tbl>
          </a:graphicData>
        </a:graphic>
      </p:graphicFrame>
      <p:pic>
        <p:nvPicPr>
          <p:cNvPr descr="C:\Users\Hoa\AppData\Local\Microsoft\Windows\Temporary Internet Files\Content.IE5\VCV1T179\MC900437569[1].wmf" id="517" name="Google Shape;517;p46"/>
          <p:cNvPicPr preferRelativeResize="0"/>
          <p:nvPr/>
        </p:nvPicPr>
        <p:blipFill rotWithShape="1">
          <a:blip r:embed="rId3">
            <a:alphaModFix/>
          </a:blip>
          <a:srcRect b="0" l="0" r="0" t="0"/>
          <a:stretch/>
        </p:blipFill>
        <p:spPr>
          <a:xfrm>
            <a:off x="609600" y="2260575"/>
            <a:ext cx="1524000" cy="1307757"/>
          </a:xfrm>
          <a:prstGeom prst="rect">
            <a:avLst/>
          </a:prstGeom>
          <a:noFill/>
          <a:ln>
            <a:noFill/>
          </a:ln>
        </p:spPr>
      </p:pic>
      <p:pic>
        <p:nvPicPr>
          <p:cNvPr id="518" name="Google Shape;518;p46"/>
          <p:cNvPicPr preferRelativeResize="0"/>
          <p:nvPr/>
        </p:nvPicPr>
        <p:blipFill rotWithShape="1">
          <a:blip r:embed="rId4">
            <a:alphaModFix/>
          </a:blip>
          <a:srcRect b="0" l="0" r="0" t="0"/>
          <a:stretch/>
        </p:blipFill>
        <p:spPr>
          <a:xfrm>
            <a:off x="4449515" y="1229520"/>
            <a:ext cx="4389685" cy="28392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2012-12-18T03:12:19Z</dcterms:created>
  <dc:creator>User</dc:creator>
</cp:coreProperties>
</file>