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hd3jC+zBQmPGr4ve5i7ihR69zG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3A5B14-A66A-43FC-A922-CC7F02B1F1DF}">
  <a:tblStyle styleId="{273A5B14-A66A-43FC-A922-CC7F02B1F1D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A833B143-D2AA-44BB-8645-BA334765F60D}"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4" name="Google Shape;62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e165fc87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38" name="Google Shape;638;g2e165fc876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6" name="Google Shape;646;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8" name="Google Shape;5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 Id="rId4" Type="http://schemas.openxmlformats.org/officeDocument/2006/relationships/image" Target="../media/image12.jpg"/><Relationship Id="rId9" Type="http://schemas.openxmlformats.org/officeDocument/2006/relationships/image" Target="../media/image9.pn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10.jpg"/><Relationship Id="rId8"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9.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68"/>
          <p:cNvPicPr preferRelativeResize="0"/>
          <p:nvPr/>
        </p:nvPicPr>
        <p:blipFill rotWithShape="1">
          <a:blip r:embed="rId2">
            <a:alphaModFix/>
          </a:blip>
          <a:srcRect b="-8187" l="0" r="0" t="0"/>
          <a:stretch/>
        </p:blipFill>
        <p:spPr>
          <a:xfrm>
            <a:off x="0" y="2357439"/>
            <a:ext cx="9144000" cy="2595561"/>
          </a:xfrm>
          <a:prstGeom prst="rect">
            <a:avLst/>
          </a:prstGeom>
          <a:noFill/>
          <a:ln>
            <a:noFill/>
          </a:ln>
        </p:spPr>
      </p:pic>
      <p:sp>
        <p:nvSpPr>
          <p:cNvPr id="17" name="Google Shape;17;p68"/>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512763" y="3048000"/>
            <a:ext cx="6400800" cy="6072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68"/>
          <p:cNvGrpSpPr/>
          <p:nvPr/>
        </p:nvGrpSpPr>
        <p:grpSpPr>
          <a:xfrm>
            <a:off x="114300" y="4262438"/>
            <a:ext cx="8915400" cy="942975"/>
            <a:chOff x="72" y="1866"/>
            <a:chExt cx="5616" cy="594"/>
          </a:xfrm>
        </p:grpSpPr>
        <p:sp>
          <p:nvSpPr>
            <p:cNvPr id="23" name="Google Shape;23;p68"/>
            <p:cNvSpPr/>
            <p:nvPr/>
          </p:nvSpPr>
          <p:spPr>
            <a:xfrm>
              <a:off x="522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68"/>
            <p:cNvSpPr/>
            <p:nvPr/>
          </p:nvSpPr>
          <p:spPr>
            <a:xfrm>
              <a:off x="522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68"/>
            <p:cNvSpPr/>
            <p:nvPr/>
          </p:nvSpPr>
          <p:spPr>
            <a:xfrm>
              <a:off x="522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68"/>
            <p:cNvSpPr/>
            <p:nvPr/>
          </p:nvSpPr>
          <p:spPr>
            <a:xfrm>
              <a:off x="522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68"/>
            <p:cNvSpPr/>
            <p:nvPr/>
          </p:nvSpPr>
          <p:spPr>
            <a:xfrm>
              <a:off x="522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68"/>
            <p:cNvSpPr/>
            <p:nvPr/>
          </p:nvSpPr>
          <p:spPr>
            <a:xfrm>
              <a:off x="535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68"/>
            <p:cNvSpPr/>
            <p:nvPr/>
          </p:nvSpPr>
          <p:spPr>
            <a:xfrm>
              <a:off x="535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68"/>
            <p:cNvSpPr/>
            <p:nvPr/>
          </p:nvSpPr>
          <p:spPr>
            <a:xfrm>
              <a:off x="535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68"/>
            <p:cNvSpPr/>
            <p:nvPr/>
          </p:nvSpPr>
          <p:spPr>
            <a:xfrm>
              <a:off x="535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68"/>
            <p:cNvSpPr/>
            <p:nvPr/>
          </p:nvSpPr>
          <p:spPr>
            <a:xfrm>
              <a:off x="535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68"/>
            <p:cNvSpPr/>
            <p:nvPr/>
          </p:nvSpPr>
          <p:spPr>
            <a:xfrm>
              <a:off x="549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68"/>
            <p:cNvSpPr/>
            <p:nvPr/>
          </p:nvSpPr>
          <p:spPr>
            <a:xfrm>
              <a:off x="549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68"/>
            <p:cNvSpPr/>
            <p:nvPr/>
          </p:nvSpPr>
          <p:spPr>
            <a:xfrm>
              <a:off x="549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68"/>
            <p:cNvSpPr/>
            <p:nvPr/>
          </p:nvSpPr>
          <p:spPr>
            <a:xfrm>
              <a:off x="549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68"/>
            <p:cNvSpPr/>
            <p:nvPr/>
          </p:nvSpPr>
          <p:spPr>
            <a:xfrm>
              <a:off x="549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68"/>
            <p:cNvSpPr/>
            <p:nvPr/>
          </p:nvSpPr>
          <p:spPr>
            <a:xfrm>
              <a:off x="562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68"/>
            <p:cNvSpPr/>
            <p:nvPr/>
          </p:nvSpPr>
          <p:spPr>
            <a:xfrm>
              <a:off x="562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68"/>
            <p:cNvSpPr/>
            <p:nvPr/>
          </p:nvSpPr>
          <p:spPr>
            <a:xfrm>
              <a:off x="562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68"/>
            <p:cNvSpPr/>
            <p:nvPr/>
          </p:nvSpPr>
          <p:spPr>
            <a:xfrm>
              <a:off x="562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68"/>
            <p:cNvSpPr/>
            <p:nvPr/>
          </p:nvSpPr>
          <p:spPr>
            <a:xfrm>
              <a:off x="562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68"/>
            <p:cNvSpPr/>
            <p:nvPr/>
          </p:nvSpPr>
          <p:spPr>
            <a:xfrm>
              <a:off x="509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68"/>
            <p:cNvSpPr/>
            <p:nvPr/>
          </p:nvSpPr>
          <p:spPr>
            <a:xfrm>
              <a:off x="509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68"/>
            <p:cNvSpPr/>
            <p:nvPr/>
          </p:nvSpPr>
          <p:spPr>
            <a:xfrm>
              <a:off x="509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68"/>
            <p:cNvSpPr/>
            <p:nvPr/>
          </p:nvSpPr>
          <p:spPr>
            <a:xfrm>
              <a:off x="509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68"/>
            <p:cNvSpPr/>
            <p:nvPr/>
          </p:nvSpPr>
          <p:spPr>
            <a:xfrm>
              <a:off x="509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68"/>
            <p:cNvSpPr/>
            <p:nvPr/>
          </p:nvSpPr>
          <p:spPr>
            <a:xfrm>
              <a:off x="49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68"/>
            <p:cNvSpPr/>
            <p:nvPr/>
          </p:nvSpPr>
          <p:spPr>
            <a:xfrm>
              <a:off x="49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68"/>
            <p:cNvSpPr/>
            <p:nvPr/>
          </p:nvSpPr>
          <p:spPr>
            <a:xfrm>
              <a:off x="49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68"/>
            <p:cNvSpPr/>
            <p:nvPr/>
          </p:nvSpPr>
          <p:spPr>
            <a:xfrm>
              <a:off x="49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68"/>
            <p:cNvSpPr/>
            <p:nvPr/>
          </p:nvSpPr>
          <p:spPr>
            <a:xfrm>
              <a:off x="49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68"/>
            <p:cNvSpPr/>
            <p:nvPr/>
          </p:nvSpPr>
          <p:spPr>
            <a:xfrm>
              <a:off x="48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68"/>
            <p:cNvSpPr/>
            <p:nvPr/>
          </p:nvSpPr>
          <p:spPr>
            <a:xfrm>
              <a:off x="48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68"/>
            <p:cNvSpPr/>
            <p:nvPr/>
          </p:nvSpPr>
          <p:spPr>
            <a:xfrm>
              <a:off x="48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68"/>
            <p:cNvSpPr/>
            <p:nvPr/>
          </p:nvSpPr>
          <p:spPr>
            <a:xfrm>
              <a:off x="48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68"/>
            <p:cNvSpPr/>
            <p:nvPr/>
          </p:nvSpPr>
          <p:spPr>
            <a:xfrm>
              <a:off x="48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68"/>
            <p:cNvSpPr/>
            <p:nvPr/>
          </p:nvSpPr>
          <p:spPr>
            <a:xfrm>
              <a:off x="46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68"/>
            <p:cNvSpPr/>
            <p:nvPr/>
          </p:nvSpPr>
          <p:spPr>
            <a:xfrm>
              <a:off x="46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68"/>
            <p:cNvSpPr/>
            <p:nvPr/>
          </p:nvSpPr>
          <p:spPr>
            <a:xfrm>
              <a:off x="46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68"/>
            <p:cNvSpPr/>
            <p:nvPr/>
          </p:nvSpPr>
          <p:spPr>
            <a:xfrm>
              <a:off x="46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68"/>
            <p:cNvSpPr/>
            <p:nvPr/>
          </p:nvSpPr>
          <p:spPr>
            <a:xfrm>
              <a:off x="46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68"/>
            <p:cNvSpPr/>
            <p:nvPr/>
          </p:nvSpPr>
          <p:spPr>
            <a:xfrm>
              <a:off x="45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68"/>
            <p:cNvSpPr/>
            <p:nvPr/>
          </p:nvSpPr>
          <p:spPr>
            <a:xfrm>
              <a:off x="45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68"/>
            <p:cNvSpPr/>
            <p:nvPr/>
          </p:nvSpPr>
          <p:spPr>
            <a:xfrm>
              <a:off x="45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68"/>
            <p:cNvSpPr/>
            <p:nvPr/>
          </p:nvSpPr>
          <p:spPr>
            <a:xfrm>
              <a:off x="45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68"/>
            <p:cNvSpPr/>
            <p:nvPr/>
          </p:nvSpPr>
          <p:spPr>
            <a:xfrm>
              <a:off x="45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68"/>
            <p:cNvSpPr/>
            <p:nvPr/>
          </p:nvSpPr>
          <p:spPr>
            <a:xfrm>
              <a:off x="44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68"/>
            <p:cNvSpPr/>
            <p:nvPr/>
          </p:nvSpPr>
          <p:spPr>
            <a:xfrm>
              <a:off x="44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68"/>
            <p:cNvSpPr/>
            <p:nvPr/>
          </p:nvSpPr>
          <p:spPr>
            <a:xfrm>
              <a:off x="44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68"/>
            <p:cNvSpPr/>
            <p:nvPr/>
          </p:nvSpPr>
          <p:spPr>
            <a:xfrm>
              <a:off x="44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68"/>
            <p:cNvSpPr/>
            <p:nvPr/>
          </p:nvSpPr>
          <p:spPr>
            <a:xfrm>
              <a:off x="44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68"/>
            <p:cNvSpPr/>
            <p:nvPr/>
          </p:nvSpPr>
          <p:spPr>
            <a:xfrm>
              <a:off x="430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68"/>
            <p:cNvSpPr/>
            <p:nvPr/>
          </p:nvSpPr>
          <p:spPr>
            <a:xfrm>
              <a:off x="430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68"/>
            <p:cNvSpPr/>
            <p:nvPr/>
          </p:nvSpPr>
          <p:spPr>
            <a:xfrm>
              <a:off x="430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68"/>
            <p:cNvSpPr/>
            <p:nvPr/>
          </p:nvSpPr>
          <p:spPr>
            <a:xfrm>
              <a:off x="430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68"/>
            <p:cNvSpPr/>
            <p:nvPr/>
          </p:nvSpPr>
          <p:spPr>
            <a:xfrm>
              <a:off x="430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68"/>
            <p:cNvSpPr/>
            <p:nvPr/>
          </p:nvSpPr>
          <p:spPr>
            <a:xfrm>
              <a:off x="416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68"/>
            <p:cNvSpPr/>
            <p:nvPr/>
          </p:nvSpPr>
          <p:spPr>
            <a:xfrm>
              <a:off x="416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68"/>
            <p:cNvSpPr/>
            <p:nvPr/>
          </p:nvSpPr>
          <p:spPr>
            <a:xfrm>
              <a:off x="416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68"/>
            <p:cNvSpPr/>
            <p:nvPr/>
          </p:nvSpPr>
          <p:spPr>
            <a:xfrm>
              <a:off x="416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68"/>
            <p:cNvSpPr/>
            <p:nvPr/>
          </p:nvSpPr>
          <p:spPr>
            <a:xfrm>
              <a:off x="416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68"/>
            <p:cNvSpPr/>
            <p:nvPr/>
          </p:nvSpPr>
          <p:spPr>
            <a:xfrm>
              <a:off x="403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68"/>
            <p:cNvSpPr/>
            <p:nvPr/>
          </p:nvSpPr>
          <p:spPr>
            <a:xfrm>
              <a:off x="403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68"/>
            <p:cNvSpPr/>
            <p:nvPr/>
          </p:nvSpPr>
          <p:spPr>
            <a:xfrm>
              <a:off x="403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68"/>
            <p:cNvSpPr/>
            <p:nvPr/>
          </p:nvSpPr>
          <p:spPr>
            <a:xfrm>
              <a:off x="403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68"/>
            <p:cNvSpPr/>
            <p:nvPr/>
          </p:nvSpPr>
          <p:spPr>
            <a:xfrm>
              <a:off x="403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68"/>
            <p:cNvSpPr/>
            <p:nvPr/>
          </p:nvSpPr>
          <p:spPr>
            <a:xfrm>
              <a:off x="390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68"/>
            <p:cNvSpPr/>
            <p:nvPr/>
          </p:nvSpPr>
          <p:spPr>
            <a:xfrm>
              <a:off x="390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68"/>
            <p:cNvSpPr/>
            <p:nvPr/>
          </p:nvSpPr>
          <p:spPr>
            <a:xfrm>
              <a:off x="390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68"/>
            <p:cNvSpPr/>
            <p:nvPr/>
          </p:nvSpPr>
          <p:spPr>
            <a:xfrm>
              <a:off x="390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68"/>
            <p:cNvSpPr/>
            <p:nvPr/>
          </p:nvSpPr>
          <p:spPr>
            <a:xfrm>
              <a:off x="390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68"/>
            <p:cNvSpPr/>
            <p:nvPr/>
          </p:nvSpPr>
          <p:spPr>
            <a:xfrm>
              <a:off x="377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68"/>
            <p:cNvSpPr/>
            <p:nvPr/>
          </p:nvSpPr>
          <p:spPr>
            <a:xfrm>
              <a:off x="377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68"/>
            <p:cNvSpPr/>
            <p:nvPr/>
          </p:nvSpPr>
          <p:spPr>
            <a:xfrm>
              <a:off x="377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68"/>
            <p:cNvSpPr/>
            <p:nvPr/>
          </p:nvSpPr>
          <p:spPr>
            <a:xfrm>
              <a:off x="377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68"/>
            <p:cNvSpPr/>
            <p:nvPr/>
          </p:nvSpPr>
          <p:spPr>
            <a:xfrm>
              <a:off x="377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68"/>
            <p:cNvSpPr/>
            <p:nvPr/>
          </p:nvSpPr>
          <p:spPr>
            <a:xfrm>
              <a:off x="363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68"/>
            <p:cNvSpPr/>
            <p:nvPr/>
          </p:nvSpPr>
          <p:spPr>
            <a:xfrm>
              <a:off x="363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68"/>
            <p:cNvSpPr/>
            <p:nvPr/>
          </p:nvSpPr>
          <p:spPr>
            <a:xfrm>
              <a:off x="363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68"/>
            <p:cNvSpPr/>
            <p:nvPr/>
          </p:nvSpPr>
          <p:spPr>
            <a:xfrm>
              <a:off x="363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68"/>
            <p:cNvSpPr/>
            <p:nvPr/>
          </p:nvSpPr>
          <p:spPr>
            <a:xfrm>
              <a:off x="363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68"/>
            <p:cNvSpPr/>
            <p:nvPr/>
          </p:nvSpPr>
          <p:spPr>
            <a:xfrm>
              <a:off x="3506"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68"/>
            <p:cNvSpPr/>
            <p:nvPr/>
          </p:nvSpPr>
          <p:spPr>
            <a:xfrm>
              <a:off x="3506"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68"/>
            <p:cNvSpPr/>
            <p:nvPr/>
          </p:nvSpPr>
          <p:spPr>
            <a:xfrm>
              <a:off x="3506"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68"/>
            <p:cNvSpPr/>
            <p:nvPr/>
          </p:nvSpPr>
          <p:spPr>
            <a:xfrm>
              <a:off x="3506"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68"/>
            <p:cNvSpPr/>
            <p:nvPr/>
          </p:nvSpPr>
          <p:spPr>
            <a:xfrm>
              <a:off x="3506"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68"/>
            <p:cNvSpPr/>
            <p:nvPr/>
          </p:nvSpPr>
          <p:spPr>
            <a:xfrm>
              <a:off x="337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68"/>
            <p:cNvSpPr/>
            <p:nvPr/>
          </p:nvSpPr>
          <p:spPr>
            <a:xfrm>
              <a:off x="337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68"/>
            <p:cNvSpPr/>
            <p:nvPr/>
          </p:nvSpPr>
          <p:spPr>
            <a:xfrm>
              <a:off x="337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68"/>
            <p:cNvSpPr/>
            <p:nvPr/>
          </p:nvSpPr>
          <p:spPr>
            <a:xfrm>
              <a:off x="337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68"/>
            <p:cNvSpPr/>
            <p:nvPr/>
          </p:nvSpPr>
          <p:spPr>
            <a:xfrm>
              <a:off x="337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68"/>
            <p:cNvSpPr/>
            <p:nvPr/>
          </p:nvSpPr>
          <p:spPr>
            <a:xfrm>
              <a:off x="324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68"/>
            <p:cNvSpPr/>
            <p:nvPr/>
          </p:nvSpPr>
          <p:spPr>
            <a:xfrm>
              <a:off x="324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68"/>
            <p:cNvSpPr/>
            <p:nvPr/>
          </p:nvSpPr>
          <p:spPr>
            <a:xfrm>
              <a:off x="324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68"/>
            <p:cNvSpPr/>
            <p:nvPr/>
          </p:nvSpPr>
          <p:spPr>
            <a:xfrm>
              <a:off x="324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68"/>
            <p:cNvSpPr/>
            <p:nvPr/>
          </p:nvSpPr>
          <p:spPr>
            <a:xfrm>
              <a:off x="324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68"/>
            <p:cNvSpPr/>
            <p:nvPr/>
          </p:nvSpPr>
          <p:spPr>
            <a:xfrm>
              <a:off x="311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68"/>
            <p:cNvSpPr/>
            <p:nvPr/>
          </p:nvSpPr>
          <p:spPr>
            <a:xfrm>
              <a:off x="311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68"/>
            <p:cNvSpPr/>
            <p:nvPr/>
          </p:nvSpPr>
          <p:spPr>
            <a:xfrm>
              <a:off x="311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68"/>
            <p:cNvSpPr/>
            <p:nvPr/>
          </p:nvSpPr>
          <p:spPr>
            <a:xfrm>
              <a:off x="311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68"/>
            <p:cNvSpPr/>
            <p:nvPr/>
          </p:nvSpPr>
          <p:spPr>
            <a:xfrm>
              <a:off x="311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68"/>
            <p:cNvSpPr/>
            <p:nvPr/>
          </p:nvSpPr>
          <p:spPr>
            <a:xfrm>
              <a:off x="297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68"/>
            <p:cNvSpPr/>
            <p:nvPr/>
          </p:nvSpPr>
          <p:spPr>
            <a:xfrm>
              <a:off x="297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68"/>
            <p:cNvSpPr/>
            <p:nvPr/>
          </p:nvSpPr>
          <p:spPr>
            <a:xfrm>
              <a:off x="297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68"/>
            <p:cNvSpPr/>
            <p:nvPr/>
          </p:nvSpPr>
          <p:spPr>
            <a:xfrm>
              <a:off x="297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68"/>
            <p:cNvSpPr/>
            <p:nvPr/>
          </p:nvSpPr>
          <p:spPr>
            <a:xfrm>
              <a:off x="297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68"/>
            <p:cNvSpPr/>
            <p:nvPr/>
          </p:nvSpPr>
          <p:spPr>
            <a:xfrm>
              <a:off x="284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68"/>
            <p:cNvSpPr/>
            <p:nvPr/>
          </p:nvSpPr>
          <p:spPr>
            <a:xfrm>
              <a:off x="284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68"/>
            <p:cNvSpPr/>
            <p:nvPr/>
          </p:nvSpPr>
          <p:spPr>
            <a:xfrm>
              <a:off x="284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68"/>
            <p:cNvSpPr/>
            <p:nvPr/>
          </p:nvSpPr>
          <p:spPr>
            <a:xfrm>
              <a:off x="284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68"/>
            <p:cNvSpPr/>
            <p:nvPr/>
          </p:nvSpPr>
          <p:spPr>
            <a:xfrm>
              <a:off x="284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68"/>
            <p:cNvSpPr/>
            <p:nvPr/>
          </p:nvSpPr>
          <p:spPr>
            <a:xfrm>
              <a:off x="271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68"/>
            <p:cNvSpPr/>
            <p:nvPr/>
          </p:nvSpPr>
          <p:spPr>
            <a:xfrm>
              <a:off x="271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68"/>
            <p:cNvSpPr/>
            <p:nvPr/>
          </p:nvSpPr>
          <p:spPr>
            <a:xfrm>
              <a:off x="271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68"/>
            <p:cNvSpPr/>
            <p:nvPr/>
          </p:nvSpPr>
          <p:spPr>
            <a:xfrm>
              <a:off x="271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68"/>
            <p:cNvSpPr/>
            <p:nvPr/>
          </p:nvSpPr>
          <p:spPr>
            <a:xfrm>
              <a:off x="271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68"/>
            <p:cNvSpPr/>
            <p:nvPr/>
          </p:nvSpPr>
          <p:spPr>
            <a:xfrm>
              <a:off x="258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68"/>
            <p:cNvSpPr/>
            <p:nvPr/>
          </p:nvSpPr>
          <p:spPr>
            <a:xfrm>
              <a:off x="258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68"/>
            <p:cNvSpPr/>
            <p:nvPr/>
          </p:nvSpPr>
          <p:spPr>
            <a:xfrm>
              <a:off x="258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68"/>
            <p:cNvSpPr/>
            <p:nvPr/>
          </p:nvSpPr>
          <p:spPr>
            <a:xfrm>
              <a:off x="258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68"/>
            <p:cNvSpPr/>
            <p:nvPr/>
          </p:nvSpPr>
          <p:spPr>
            <a:xfrm>
              <a:off x="258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68"/>
            <p:cNvSpPr/>
            <p:nvPr/>
          </p:nvSpPr>
          <p:spPr>
            <a:xfrm>
              <a:off x="245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68"/>
            <p:cNvSpPr/>
            <p:nvPr/>
          </p:nvSpPr>
          <p:spPr>
            <a:xfrm>
              <a:off x="245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68"/>
            <p:cNvSpPr/>
            <p:nvPr/>
          </p:nvSpPr>
          <p:spPr>
            <a:xfrm>
              <a:off x="245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68"/>
            <p:cNvSpPr/>
            <p:nvPr/>
          </p:nvSpPr>
          <p:spPr>
            <a:xfrm>
              <a:off x="245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68"/>
            <p:cNvSpPr/>
            <p:nvPr/>
          </p:nvSpPr>
          <p:spPr>
            <a:xfrm>
              <a:off x="245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68"/>
            <p:cNvSpPr/>
            <p:nvPr/>
          </p:nvSpPr>
          <p:spPr>
            <a:xfrm>
              <a:off x="231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8"/>
            <p:cNvSpPr/>
            <p:nvPr/>
          </p:nvSpPr>
          <p:spPr>
            <a:xfrm>
              <a:off x="231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68"/>
            <p:cNvSpPr/>
            <p:nvPr/>
          </p:nvSpPr>
          <p:spPr>
            <a:xfrm>
              <a:off x="231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8"/>
            <p:cNvSpPr/>
            <p:nvPr/>
          </p:nvSpPr>
          <p:spPr>
            <a:xfrm>
              <a:off x="231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8"/>
            <p:cNvSpPr/>
            <p:nvPr/>
          </p:nvSpPr>
          <p:spPr>
            <a:xfrm>
              <a:off x="231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8"/>
            <p:cNvSpPr/>
            <p:nvPr/>
          </p:nvSpPr>
          <p:spPr>
            <a:xfrm>
              <a:off x="218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68"/>
            <p:cNvSpPr/>
            <p:nvPr/>
          </p:nvSpPr>
          <p:spPr>
            <a:xfrm>
              <a:off x="218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68"/>
            <p:cNvSpPr/>
            <p:nvPr/>
          </p:nvSpPr>
          <p:spPr>
            <a:xfrm>
              <a:off x="218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68"/>
            <p:cNvSpPr/>
            <p:nvPr/>
          </p:nvSpPr>
          <p:spPr>
            <a:xfrm>
              <a:off x="218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68"/>
            <p:cNvSpPr/>
            <p:nvPr/>
          </p:nvSpPr>
          <p:spPr>
            <a:xfrm>
              <a:off x="218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68"/>
            <p:cNvSpPr/>
            <p:nvPr/>
          </p:nvSpPr>
          <p:spPr>
            <a:xfrm>
              <a:off x="2053"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68"/>
            <p:cNvSpPr/>
            <p:nvPr/>
          </p:nvSpPr>
          <p:spPr>
            <a:xfrm>
              <a:off x="2053"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68"/>
            <p:cNvSpPr/>
            <p:nvPr/>
          </p:nvSpPr>
          <p:spPr>
            <a:xfrm>
              <a:off x="2053"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68"/>
            <p:cNvSpPr/>
            <p:nvPr/>
          </p:nvSpPr>
          <p:spPr>
            <a:xfrm>
              <a:off x="2053"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68"/>
            <p:cNvSpPr/>
            <p:nvPr/>
          </p:nvSpPr>
          <p:spPr>
            <a:xfrm>
              <a:off x="2053"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68"/>
            <p:cNvSpPr/>
            <p:nvPr/>
          </p:nvSpPr>
          <p:spPr>
            <a:xfrm>
              <a:off x="192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68"/>
            <p:cNvSpPr/>
            <p:nvPr/>
          </p:nvSpPr>
          <p:spPr>
            <a:xfrm>
              <a:off x="192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68"/>
            <p:cNvSpPr/>
            <p:nvPr/>
          </p:nvSpPr>
          <p:spPr>
            <a:xfrm>
              <a:off x="192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68"/>
            <p:cNvSpPr/>
            <p:nvPr/>
          </p:nvSpPr>
          <p:spPr>
            <a:xfrm>
              <a:off x="192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68"/>
            <p:cNvSpPr/>
            <p:nvPr/>
          </p:nvSpPr>
          <p:spPr>
            <a:xfrm>
              <a:off x="192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68"/>
            <p:cNvSpPr/>
            <p:nvPr/>
          </p:nvSpPr>
          <p:spPr>
            <a:xfrm>
              <a:off x="178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68"/>
            <p:cNvSpPr/>
            <p:nvPr/>
          </p:nvSpPr>
          <p:spPr>
            <a:xfrm>
              <a:off x="178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68"/>
            <p:cNvSpPr/>
            <p:nvPr/>
          </p:nvSpPr>
          <p:spPr>
            <a:xfrm>
              <a:off x="178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68"/>
            <p:cNvSpPr/>
            <p:nvPr/>
          </p:nvSpPr>
          <p:spPr>
            <a:xfrm>
              <a:off x="178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68"/>
            <p:cNvSpPr/>
            <p:nvPr/>
          </p:nvSpPr>
          <p:spPr>
            <a:xfrm>
              <a:off x="178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68"/>
            <p:cNvSpPr/>
            <p:nvPr/>
          </p:nvSpPr>
          <p:spPr>
            <a:xfrm>
              <a:off x="165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68"/>
            <p:cNvSpPr/>
            <p:nvPr/>
          </p:nvSpPr>
          <p:spPr>
            <a:xfrm>
              <a:off x="165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68"/>
            <p:cNvSpPr/>
            <p:nvPr/>
          </p:nvSpPr>
          <p:spPr>
            <a:xfrm>
              <a:off x="165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68"/>
            <p:cNvSpPr/>
            <p:nvPr/>
          </p:nvSpPr>
          <p:spPr>
            <a:xfrm>
              <a:off x="165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68"/>
            <p:cNvSpPr/>
            <p:nvPr/>
          </p:nvSpPr>
          <p:spPr>
            <a:xfrm>
              <a:off x="165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68"/>
            <p:cNvSpPr/>
            <p:nvPr/>
          </p:nvSpPr>
          <p:spPr>
            <a:xfrm>
              <a:off x="152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68"/>
            <p:cNvSpPr/>
            <p:nvPr/>
          </p:nvSpPr>
          <p:spPr>
            <a:xfrm>
              <a:off x="152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68"/>
            <p:cNvSpPr/>
            <p:nvPr/>
          </p:nvSpPr>
          <p:spPr>
            <a:xfrm>
              <a:off x="152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68"/>
            <p:cNvSpPr/>
            <p:nvPr/>
          </p:nvSpPr>
          <p:spPr>
            <a:xfrm>
              <a:off x="152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68"/>
            <p:cNvSpPr/>
            <p:nvPr/>
          </p:nvSpPr>
          <p:spPr>
            <a:xfrm>
              <a:off x="152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68"/>
            <p:cNvSpPr/>
            <p:nvPr/>
          </p:nvSpPr>
          <p:spPr>
            <a:xfrm>
              <a:off x="139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68"/>
            <p:cNvSpPr/>
            <p:nvPr/>
          </p:nvSpPr>
          <p:spPr>
            <a:xfrm>
              <a:off x="139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68"/>
            <p:cNvSpPr/>
            <p:nvPr/>
          </p:nvSpPr>
          <p:spPr>
            <a:xfrm>
              <a:off x="139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68"/>
            <p:cNvSpPr/>
            <p:nvPr/>
          </p:nvSpPr>
          <p:spPr>
            <a:xfrm>
              <a:off x="139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68"/>
            <p:cNvSpPr/>
            <p:nvPr/>
          </p:nvSpPr>
          <p:spPr>
            <a:xfrm>
              <a:off x="139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68"/>
            <p:cNvSpPr/>
            <p:nvPr/>
          </p:nvSpPr>
          <p:spPr>
            <a:xfrm>
              <a:off x="12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68"/>
            <p:cNvSpPr/>
            <p:nvPr/>
          </p:nvSpPr>
          <p:spPr>
            <a:xfrm>
              <a:off x="12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68"/>
            <p:cNvSpPr/>
            <p:nvPr/>
          </p:nvSpPr>
          <p:spPr>
            <a:xfrm>
              <a:off x="12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68"/>
            <p:cNvSpPr/>
            <p:nvPr/>
          </p:nvSpPr>
          <p:spPr>
            <a:xfrm>
              <a:off x="12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68"/>
            <p:cNvSpPr/>
            <p:nvPr/>
          </p:nvSpPr>
          <p:spPr>
            <a:xfrm>
              <a:off x="12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68"/>
            <p:cNvSpPr/>
            <p:nvPr/>
          </p:nvSpPr>
          <p:spPr>
            <a:xfrm>
              <a:off x="11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68"/>
            <p:cNvSpPr/>
            <p:nvPr/>
          </p:nvSpPr>
          <p:spPr>
            <a:xfrm>
              <a:off x="11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68"/>
            <p:cNvSpPr/>
            <p:nvPr/>
          </p:nvSpPr>
          <p:spPr>
            <a:xfrm>
              <a:off x="11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68"/>
            <p:cNvSpPr/>
            <p:nvPr/>
          </p:nvSpPr>
          <p:spPr>
            <a:xfrm>
              <a:off x="11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68"/>
            <p:cNvSpPr/>
            <p:nvPr/>
          </p:nvSpPr>
          <p:spPr>
            <a:xfrm>
              <a:off x="11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68"/>
            <p:cNvSpPr/>
            <p:nvPr/>
          </p:nvSpPr>
          <p:spPr>
            <a:xfrm>
              <a:off x="9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68"/>
            <p:cNvSpPr/>
            <p:nvPr/>
          </p:nvSpPr>
          <p:spPr>
            <a:xfrm>
              <a:off x="9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68"/>
            <p:cNvSpPr/>
            <p:nvPr/>
          </p:nvSpPr>
          <p:spPr>
            <a:xfrm>
              <a:off x="9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68"/>
            <p:cNvSpPr/>
            <p:nvPr/>
          </p:nvSpPr>
          <p:spPr>
            <a:xfrm>
              <a:off x="9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68"/>
            <p:cNvSpPr/>
            <p:nvPr/>
          </p:nvSpPr>
          <p:spPr>
            <a:xfrm>
              <a:off x="9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68"/>
            <p:cNvSpPr/>
            <p:nvPr/>
          </p:nvSpPr>
          <p:spPr>
            <a:xfrm>
              <a:off x="8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68"/>
            <p:cNvSpPr/>
            <p:nvPr/>
          </p:nvSpPr>
          <p:spPr>
            <a:xfrm>
              <a:off x="8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68"/>
            <p:cNvSpPr/>
            <p:nvPr/>
          </p:nvSpPr>
          <p:spPr>
            <a:xfrm>
              <a:off x="8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68"/>
            <p:cNvSpPr/>
            <p:nvPr/>
          </p:nvSpPr>
          <p:spPr>
            <a:xfrm>
              <a:off x="8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68"/>
            <p:cNvSpPr/>
            <p:nvPr/>
          </p:nvSpPr>
          <p:spPr>
            <a:xfrm>
              <a:off x="8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68"/>
            <p:cNvSpPr/>
            <p:nvPr/>
          </p:nvSpPr>
          <p:spPr>
            <a:xfrm>
              <a:off x="7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68"/>
            <p:cNvSpPr/>
            <p:nvPr/>
          </p:nvSpPr>
          <p:spPr>
            <a:xfrm>
              <a:off x="7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68"/>
            <p:cNvSpPr/>
            <p:nvPr/>
          </p:nvSpPr>
          <p:spPr>
            <a:xfrm>
              <a:off x="7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68"/>
            <p:cNvSpPr/>
            <p:nvPr/>
          </p:nvSpPr>
          <p:spPr>
            <a:xfrm>
              <a:off x="7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68"/>
            <p:cNvSpPr/>
            <p:nvPr/>
          </p:nvSpPr>
          <p:spPr>
            <a:xfrm>
              <a:off x="7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68"/>
            <p:cNvSpPr/>
            <p:nvPr/>
          </p:nvSpPr>
          <p:spPr>
            <a:xfrm>
              <a:off x="600"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68"/>
            <p:cNvSpPr/>
            <p:nvPr/>
          </p:nvSpPr>
          <p:spPr>
            <a:xfrm>
              <a:off x="600"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68"/>
            <p:cNvSpPr/>
            <p:nvPr/>
          </p:nvSpPr>
          <p:spPr>
            <a:xfrm>
              <a:off x="600"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68"/>
            <p:cNvSpPr/>
            <p:nvPr/>
          </p:nvSpPr>
          <p:spPr>
            <a:xfrm>
              <a:off x="600"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68"/>
            <p:cNvSpPr/>
            <p:nvPr/>
          </p:nvSpPr>
          <p:spPr>
            <a:xfrm>
              <a:off x="600"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68"/>
            <p:cNvSpPr/>
            <p:nvPr/>
          </p:nvSpPr>
          <p:spPr>
            <a:xfrm>
              <a:off x="46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68"/>
            <p:cNvSpPr/>
            <p:nvPr/>
          </p:nvSpPr>
          <p:spPr>
            <a:xfrm>
              <a:off x="46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68"/>
            <p:cNvSpPr/>
            <p:nvPr/>
          </p:nvSpPr>
          <p:spPr>
            <a:xfrm>
              <a:off x="46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68"/>
            <p:cNvSpPr/>
            <p:nvPr/>
          </p:nvSpPr>
          <p:spPr>
            <a:xfrm>
              <a:off x="46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68"/>
            <p:cNvSpPr/>
            <p:nvPr/>
          </p:nvSpPr>
          <p:spPr>
            <a:xfrm>
              <a:off x="46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68"/>
            <p:cNvSpPr/>
            <p:nvPr/>
          </p:nvSpPr>
          <p:spPr>
            <a:xfrm>
              <a:off x="33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68"/>
            <p:cNvSpPr/>
            <p:nvPr/>
          </p:nvSpPr>
          <p:spPr>
            <a:xfrm>
              <a:off x="33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68"/>
            <p:cNvSpPr/>
            <p:nvPr/>
          </p:nvSpPr>
          <p:spPr>
            <a:xfrm>
              <a:off x="33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68"/>
            <p:cNvSpPr/>
            <p:nvPr/>
          </p:nvSpPr>
          <p:spPr>
            <a:xfrm>
              <a:off x="33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68"/>
            <p:cNvSpPr/>
            <p:nvPr/>
          </p:nvSpPr>
          <p:spPr>
            <a:xfrm>
              <a:off x="33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68"/>
            <p:cNvSpPr/>
            <p:nvPr/>
          </p:nvSpPr>
          <p:spPr>
            <a:xfrm>
              <a:off x="20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68"/>
            <p:cNvSpPr/>
            <p:nvPr/>
          </p:nvSpPr>
          <p:spPr>
            <a:xfrm>
              <a:off x="20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68"/>
            <p:cNvSpPr/>
            <p:nvPr/>
          </p:nvSpPr>
          <p:spPr>
            <a:xfrm>
              <a:off x="20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68"/>
            <p:cNvSpPr/>
            <p:nvPr/>
          </p:nvSpPr>
          <p:spPr>
            <a:xfrm>
              <a:off x="20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68"/>
            <p:cNvSpPr/>
            <p:nvPr/>
          </p:nvSpPr>
          <p:spPr>
            <a:xfrm>
              <a:off x="20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68"/>
            <p:cNvSpPr/>
            <p:nvPr/>
          </p:nvSpPr>
          <p:spPr>
            <a:xfrm>
              <a:off x="7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68"/>
            <p:cNvSpPr/>
            <p:nvPr/>
          </p:nvSpPr>
          <p:spPr>
            <a:xfrm>
              <a:off x="7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68"/>
            <p:cNvSpPr/>
            <p:nvPr/>
          </p:nvSpPr>
          <p:spPr>
            <a:xfrm>
              <a:off x="7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68"/>
            <p:cNvSpPr/>
            <p:nvPr/>
          </p:nvSpPr>
          <p:spPr>
            <a:xfrm>
              <a:off x="7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68"/>
            <p:cNvSpPr/>
            <p:nvPr/>
          </p:nvSpPr>
          <p:spPr>
            <a:xfrm>
              <a:off x="7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68"/>
          <p:cNvGrpSpPr/>
          <p:nvPr/>
        </p:nvGrpSpPr>
        <p:grpSpPr>
          <a:xfrm>
            <a:off x="1611035" y="3407369"/>
            <a:ext cx="7401209" cy="2721234"/>
            <a:chOff x="1015" y="2147"/>
            <a:chExt cx="4662" cy="1714"/>
          </a:xfrm>
        </p:grpSpPr>
        <p:pic>
          <p:nvPicPr>
            <p:cNvPr descr="ALU_picShadow" id="239" name="Google Shape;239;p68"/>
            <p:cNvPicPr preferRelativeResize="0"/>
            <p:nvPr/>
          </p:nvPicPr>
          <p:blipFill rotWithShape="1">
            <a:blip r:embed="rId3">
              <a:alphaModFix/>
            </a:blip>
            <a:srcRect b="0" l="0" r="0" t="0"/>
            <a:stretch/>
          </p:blipFill>
          <p:spPr>
            <a:xfrm flipH="1" rot="222533">
              <a:off x="1040" y="2558"/>
              <a:ext cx="1308" cy="818"/>
            </a:xfrm>
            <a:prstGeom prst="rect">
              <a:avLst/>
            </a:prstGeom>
            <a:noFill/>
            <a:ln>
              <a:noFill/>
            </a:ln>
          </p:spPr>
        </p:pic>
        <p:sp>
          <p:nvSpPr>
            <p:cNvPr id="240" name="Google Shape;240;p68"/>
            <p:cNvSpPr/>
            <p:nvPr/>
          </p:nvSpPr>
          <p:spPr>
            <a:xfrm rot="217064">
              <a:off x="1106" y="2534"/>
              <a:ext cx="1177" cy="7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0026_Sh_180108" id="241" name="Google Shape;241;p68"/>
            <p:cNvPicPr preferRelativeResize="0"/>
            <p:nvPr/>
          </p:nvPicPr>
          <p:blipFill rotWithShape="1">
            <a:blip r:embed="rId4">
              <a:alphaModFix/>
            </a:blip>
            <a:srcRect b="0" l="0" r="0" t="0"/>
            <a:stretch/>
          </p:blipFill>
          <p:spPr>
            <a:xfrm rot="220540">
              <a:off x="1132" y="2550"/>
              <a:ext cx="1136" cy="688"/>
            </a:xfrm>
            <a:prstGeom prst="rect">
              <a:avLst/>
            </a:prstGeom>
            <a:noFill/>
            <a:ln cap="flat" cmpd="sng" w="50800">
              <a:solidFill>
                <a:schemeClr val="lt1"/>
              </a:solidFill>
              <a:prstDash val="solid"/>
              <a:miter lim="800000"/>
              <a:headEnd len="sm" w="sm" type="none"/>
              <a:tailEnd len="sm" w="sm" type="none"/>
            </a:ln>
          </p:spPr>
        </p:pic>
        <p:grpSp>
          <p:nvGrpSpPr>
            <p:cNvPr id="242" name="Google Shape;242;p68"/>
            <p:cNvGrpSpPr/>
            <p:nvPr/>
          </p:nvGrpSpPr>
          <p:grpSpPr>
            <a:xfrm>
              <a:off x="2012" y="2232"/>
              <a:ext cx="1391" cy="969"/>
              <a:chOff x="2276" y="2120"/>
              <a:chExt cx="1391" cy="969"/>
            </a:xfrm>
          </p:grpSpPr>
          <p:pic>
            <p:nvPicPr>
              <p:cNvPr descr="ALU_picShadow" id="243" name="Google Shape;243;p68"/>
              <p:cNvPicPr preferRelativeResize="0"/>
              <p:nvPr/>
            </p:nvPicPr>
            <p:blipFill rotWithShape="1">
              <a:blip r:embed="rId3">
                <a:alphaModFix/>
              </a:blip>
              <a:srcRect b="0" l="0" r="0" t="0"/>
              <a:stretch/>
            </p:blipFill>
            <p:spPr>
              <a:xfrm flipH="1" rot="-50468">
                <a:off x="2283" y="2165"/>
                <a:ext cx="1378" cy="914"/>
              </a:xfrm>
              <a:prstGeom prst="rect">
                <a:avLst/>
              </a:prstGeom>
              <a:noFill/>
              <a:ln>
                <a:noFill/>
              </a:ln>
            </p:spPr>
          </p:pic>
          <p:pic>
            <p:nvPicPr>
              <p:cNvPr descr="anvers_120" id="244" name="Google Shape;244;p68"/>
              <p:cNvPicPr preferRelativeResize="0"/>
              <p:nvPr/>
            </p:nvPicPr>
            <p:blipFill rotWithShape="1">
              <a:blip r:embed="rId5">
                <a:alphaModFix/>
              </a:blip>
              <a:srcRect b="0" l="0" r="0" t="0"/>
              <a:stretch/>
            </p:blipFill>
            <p:spPr>
              <a:xfrm>
                <a:off x="2353" y="2120"/>
                <a:ext cx="1229" cy="819"/>
              </a:xfrm>
              <a:prstGeom prst="rect">
                <a:avLst/>
              </a:prstGeom>
              <a:noFill/>
              <a:ln cap="flat" cmpd="sng" w="50800">
                <a:solidFill>
                  <a:schemeClr val="lt1"/>
                </a:solidFill>
                <a:prstDash val="solid"/>
                <a:miter lim="800000"/>
                <a:headEnd len="sm" w="sm" type="none"/>
                <a:tailEnd len="sm" w="sm" type="none"/>
              </a:ln>
            </p:spPr>
          </p:pic>
        </p:grpSp>
        <p:sp>
          <p:nvSpPr>
            <p:cNvPr id="245" name="Google Shape;245;p68"/>
            <p:cNvSpPr/>
            <p:nvPr/>
          </p:nvSpPr>
          <p:spPr>
            <a:xfrm rot="217064">
              <a:off x="2722" y="2819"/>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68"/>
            <p:cNvSpPr/>
            <p:nvPr/>
          </p:nvSpPr>
          <p:spPr>
            <a:xfrm rot="217064">
              <a:off x="3788" y="2187"/>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68"/>
            <p:cNvGrpSpPr/>
            <p:nvPr/>
          </p:nvGrpSpPr>
          <p:grpSpPr>
            <a:xfrm>
              <a:off x="2637" y="2803"/>
              <a:ext cx="1475" cy="1058"/>
              <a:chOff x="2437" y="2736"/>
              <a:chExt cx="1622" cy="1163"/>
            </a:xfrm>
          </p:grpSpPr>
          <p:pic>
            <p:nvPicPr>
              <p:cNvPr descr="ALU_picShadow" id="248" name="Google Shape;248;p68"/>
              <p:cNvPicPr preferRelativeResize="0"/>
              <p:nvPr/>
            </p:nvPicPr>
            <p:blipFill rotWithShape="1">
              <a:blip r:embed="rId3">
                <a:alphaModFix/>
              </a:blip>
              <a:srcRect b="0" l="0" r="0" t="0"/>
              <a:stretch/>
            </p:blipFill>
            <p:spPr>
              <a:xfrm flipH="1" rot="165852">
                <a:off x="2460" y="2878"/>
                <a:ext cx="1576" cy="983"/>
              </a:xfrm>
              <a:prstGeom prst="rect">
                <a:avLst/>
              </a:prstGeom>
              <a:noFill/>
              <a:ln>
                <a:noFill/>
              </a:ln>
            </p:spPr>
          </p:pic>
          <p:pic>
            <p:nvPicPr>
              <p:cNvPr descr="0065_Ch_230108" id="249" name="Google Shape;249;p68"/>
              <p:cNvPicPr preferRelativeResize="0"/>
              <p:nvPr/>
            </p:nvPicPr>
            <p:blipFill rotWithShape="1">
              <a:blip r:embed="rId6">
                <a:alphaModFix/>
              </a:blip>
              <a:srcRect b="0" l="0" r="0" t="0"/>
              <a:stretch/>
            </p:blipFill>
            <p:spPr>
              <a:xfrm rot="192431">
                <a:off x="2562" y="2774"/>
                <a:ext cx="1392" cy="927"/>
              </a:xfrm>
              <a:prstGeom prst="rect">
                <a:avLst/>
              </a:prstGeom>
              <a:noFill/>
              <a:ln cap="flat" cmpd="sng" w="50800">
                <a:solidFill>
                  <a:schemeClr val="lt1"/>
                </a:solidFill>
                <a:prstDash val="solid"/>
                <a:miter lim="800000"/>
                <a:headEnd len="sm" w="sm" type="none"/>
                <a:tailEnd len="sm" w="sm" type="none"/>
              </a:ln>
            </p:spPr>
          </p:pic>
        </p:grpSp>
        <p:grpSp>
          <p:nvGrpSpPr>
            <p:cNvPr id="250" name="Google Shape;250;p68"/>
            <p:cNvGrpSpPr/>
            <p:nvPr/>
          </p:nvGrpSpPr>
          <p:grpSpPr>
            <a:xfrm>
              <a:off x="3687" y="2166"/>
              <a:ext cx="1509" cy="1069"/>
              <a:chOff x="3687" y="2094"/>
              <a:chExt cx="1509" cy="1069"/>
            </a:xfrm>
          </p:grpSpPr>
          <p:pic>
            <p:nvPicPr>
              <p:cNvPr descr="ALU_picShadow" id="251" name="Google Shape;251;p68"/>
              <p:cNvPicPr preferRelativeResize="0"/>
              <p:nvPr/>
            </p:nvPicPr>
            <p:blipFill rotWithShape="1">
              <a:blip r:embed="rId3">
                <a:alphaModFix/>
              </a:blip>
              <a:srcRect b="0" l="0" r="0" t="0"/>
              <a:stretch/>
            </p:blipFill>
            <p:spPr>
              <a:xfrm flipH="1" rot="165852">
                <a:off x="3709" y="2176"/>
                <a:ext cx="1465" cy="952"/>
              </a:xfrm>
              <a:prstGeom prst="rect">
                <a:avLst/>
              </a:prstGeom>
              <a:noFill/>
              <a:ln>
                <a:noFill/>
              </a:ln>
            </p:spPr>
          </p:pic>
          <p:pic>
            <p:nvPicPr>
              <p:cNvPr descr="026-2S9E4497" id="252" name="Google Shape;252;p68"/>
              <p:cNvPicPr preferRelativeResize="0"/>
              <p:nvPr/>
            </p:nvPicPr>
            <p:blipFill rotWithShape="1">
              <a:blip r:embed="rId7">
                <a:alphaModFix/>
              </a:blip>
              <a:srcRect b="0" l="0" r="0" t="0"/>
              <a:stretch/>
            </p:blipFill>
            <p:spPr>
              <a:xfrm rot="185884">
                <a:off x="3813" y="2128"/>
                <a:ext cx="1275" cy="850"/>
              </a:xfrm>
              <a:prstGeom prst="rect">
                <a:avLst/>
              </a:prstGeom>
              <a:noFill/>
              <a:ln cap="flat" cmpd="sng" w="50800">
                <a:solidFill>
                  <a:schemeClr val="lt1"/>
                </a:solidFill>
                <a:prstDash val="solid"/>
                <a:miter lim="800000"/>
                <a:headEnd len="sm" w="sm" type="none"/>
                <a:tailEnd len="sm" w="sm" type="none"/>
              </a:ln>
            </p:spPr>
          </p:pic>
        </p:grpSp>
        <p:sp>
          <p:nvSpPr>
            <p:cNvPr id="253" name="Google Shape;253;p68"/>
            <p:cNvSpPr/>
            <p:nvPr/>
          </p:nvSpPr>
          <p:spPr>
            <a:xfrm flipH="1" rot="-175408">
              <a:off x="4516" y="2871"/>
              <a:ext cx="1096" cy="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54" name="Google Shape;254;p68"/>
            <p:cNvGrpSpPr/>
            <p:nvPr/>
          </p:nvGrpSpPr>
          <p:grpSpPr>
            <a:xfrm>
              <a:off x="4439" y="2867"/>
              <a:ext cx="1238" cy="885"/>
              <a:chOff x="4439" y="2867"/>
              <a:chExt cx="1238" cy="885"/>
            </a:xfrm>
          </p:grpSpPr>
          <p:pic>
            <p:nvPicPr>
              <p:cNvPr descr="ALU_picShadow" id="255" name="Google Shape;255;p68"/>
              <p:cNvPicPr preferRelativeResize="0"/>
              <p:nvPr/>
            </p:nvPicPr>
            <p:blipFill rotWithShape="1">
              <a:blip r:embed="rId3">
                <a:alphaModFix/>
              </a:blip>
              <a:srcRect b="0" l="0" r="0" t="0"/>
              <a:stretch/>
            </p:blipFill>
            <p:spPr>
              <a:xfrm flipH="1" rot="-224331">
                <a:off x="4463" y="2939"/>
                <a:ext cx="1190" cy="775"/>
              </a:xfrm>
              <a:prstGeom prst="rect">
                <a:avLst/>
              </a:prstGeom>
              <a:noFill/>
              <a:ln>
                <a:noFill/>
              </a:ln>
            </p:spPr>
          </p:pic>
          <p:pic>
            <p:nvPicPr>
              <p:cNvPr descr="anvers_096" id="256" name="Google Shape;256;p68"/>
              <p:cNvPicPr preferRelativeResize="0"/>
              <p:nvPr/>
            </p:nvPicPr>
            <p:blipFill rotWithShape="1">
              <a:blip r:embed="rId8">
                <a:alphaModFix/>
              </a:blip>
              <a:srcRect b="0" l="0" r="0" t="0"/>
              <a:stretch/>
            </p:blipFill>
            <p:spPr>
              <a:xfrm rot="-159096">
                <a:off x="4536" y="2891"/>
                <a:ext cx="1038" cy="692"/>
              </a:xfrm>
              <a:prstGeom prst="rect">
                <a:avLst/>
              </a:prstGeom>
              <a:noFill/>
              <a:ln cap="flat" cmpd="sng" w="50800">
                <a:solidFill>
                  <a:schemeClr val="lt1"/>
                </a:solidFill>
                <a:prstDash val="solid"/>
                <a:miter lim="800000"/>
                <a:headEnd len="sm" w="sm" type="none"/>
                <a:tailEnd len="sm" w="sm" type="none"/>
              </a:ln>
            </p:spPr>
          </p:pic>
        </p:grpSp>
      </p:grpSp>
      <p:pic>
        <p:nvPicPr>
          <p:cNvPr id="257" name="Google Shape;257;p68"/>
          <p:cNvPicPr preferRelativeResize="0"/>
          <p:nvPr/>
        </p:nvPicPr>
        <p:blipFill rotWithShape="1">
          <a:blip r:embed="rId9">
            <a:alphaModFix/>
          </a:blip>
          <a:srcRect b="0" l="0" r="0" t="0"/>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7" name="Shape 447"/>
        <p:cNvGrpSpPr/>
        <p:nvPr/>
      </p:nvGrpSpPr>
      <p:grpSpPr>
        <a:xfrm>
          <a:off x="0" y="0"/>
          <a:ext cx="0" cy="0"/>
          <a:chOff x="0" y="0"/>
          <a:chExt cx="0" cy="0"/>
        </a:xfrm>
      </p:grpSpPr>
      <p:sp>
        <p:nvSpPr>
          <p:cNvPr id="448" name="Google Shape;448;p7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77"/>
          <p:cNvSpPr/>
          <p:nvPr>
            <p:ph idx="2" type="pic"/>
          </p:nvPr>
        </p:nvSpPr>
        <p:spPr>
          <a:xfrm>
            <a:off x="1792288" y="612775"/>
            <a:ext cx="5486400" cy="4114800"/>
          </a:xfrm>
          <a:prstGeom prst="rect">
            <a:avLst/>
          </a:prstGeom>
          <a:noFill/>
          <a:ln>
            <a:noFill/>
          </a:ln>
        </p:spPr>
      </p:sp>
      <p:sp>
        <p:nvSpPr>
          <p:cNvPr id="450" name="Google Shape;450;p7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51" name="Google Shape;451;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3" name="Google Shape;453;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4" name="Shape 454"/>
        <p:cNvGrpSpPr/>
        <p:nvPr/>
      </p:nvGrpSpPr>
      <p:grpSpPr>
        <a:xfrm>
          <a:off x="0" y="0"/>
          <a:ext cx="0" cy="0"/>
          <a:chOff x="0" y="0"/>
          <a:chExt cx="0" cy="0"/>
        </a:xfrm>
      </p:grpSpPr>
      <p:sp>
        <p:nvSpPr>
          <p:cNvPr id="455" name="Google Shape;45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6" name="Google Shape;456;p7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7" name="Google Shape;457;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9" name="Google Shape;45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0" name="Shape 460"/>
        <p:cNvGrpSpPr/>
        <p:nvPr/>
      </p:nvGrpSpPr>
      <p:grpSpPr>
        <a:xfrm>
          <a:off x="0" y="0"/>
          <a:ext cx="0" cy="0"/>
          <a:chOff x="0" y="0"/>
          <a:chExt cx="0" cy="0"/>
        </a:xfrm>
      </p:grpSpPr>
      <p:sp>
        <p:nvSpPr>
          <p:cNvPr id="461" name="Google Shape;461;p7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2" name="Google Shape;462;p7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3" name="Google Shape;463;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5" name="Google Shape;465;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showMasterSp="0">
  <p:cSld name="Agenda Slide">
    <p:spTree>
      <p:nvGrpSpPr>
        <p:cNvPr id="466" name="Shape 466"/>
        <p:cNvGrpSpPr/>
        <p:nvPr/>
      </p:nvGrpSpPr>
      <p:grpSpPr>
        <a:xfrm>
          <a:off x="0" y="0"/>
          <a:ext cx="0" cy="0"/>
          <a:chOff x="0" y="0"/>
          <a:chExt cx="0" cy="0"/>
        </a:xfrm>
      </p:grpSpPr>
      <p:sp>
        <p:nvSpPr>
          <p:cNvPr id="467" name="Google Shape;467;p80"/>
          <p:cNvSpPr txBox="1"/>
          <p:nvPr>
            <p:ph idx="1" type="body"/>
          </p:nvPr>
        </p:nvSpPr>
        <p:spPr>
          <a:xfrm>
            <a:off x="609684" y="1208016"/>
            <a:ext cx="7991610" cy="4647500"/>
          </a:xfrm>
          <a:prstGeom prst="rect">
            <a:avLst/>
          </a:prstGeom>
          <a:noFill/>
          <a:ln>
            <a:noFill/>
          </a:ln>
        </p:spPr>
        <p:txBody>
          <a:bodyPr anchorCtr="0" anchor="t" bIns="45700" lIns="91425" spcFirstLastPara="1" rIns="91425" wrap="square" tIns="45700">
            <a:normAutofit/>
          </a:bodyPr>
          <a:lstStyle>
            <a:lvl1pPr indent="-387350" lvl="0" marL="457200" marR="0" algn="l">
              <a:lnSpc>
                <a:spcPct val="100000"/>
              </a:lnSpc>
              <a:spcBef>
                <a:spcPts val="450"/>
              </a:spcBef>
              <a:spcAft>
                <a:spcPts val="0"/>
              </a:spcAft>
              <a:buClr>
                <a:schemeClr val="dk2"/>
              </a:buClr>
              <a:buSzPts val="2500"/>
              <a:buFont typeface="Noto Sans Symbols"/>
              <a:buChar char="▪"/>
              <a:defRPr b="0" i="0" sz="1500" u="none" cap="none" strike="noStrike">
                <a:solidFill>
                  <a:schemeClr val="dk2"/>
                </a:solidFill>
                <a:latin typeface="Arial"/>
                <a:ea typeface="Arial"/>
                <a:cs typeface="Arial"/>
                <a:sym typeface="Arial"/>
              </a:defRPr>
            </a:lvl1pPr>
            <a:lvl2pPr indent="-342900" lvl="1" marL="914400" marR="0" algn="l">
              <a:lnSpc>
                <a:spcPct val="100000"/>
              </a:lnSpc>
              <a:spcBef>
                <a:spcPts val="225"/>
              </a:spcBef>
              <a:spcAft>
                <a:spcPts val="0"/>
              </a:spcAft>
              <a:buClr>
                <a:schemeClr val="dk2"/>
              </a:buClr>
              <a:buSzPts val="1800"/>
              <a:buFont typeface="Courier New"/>
              <a:buChar char="o"/>
              <a:defRPr b="0" i="0" sz="1350" u="none" cap="none" strike="noStrike">
                <a:solidFill>
                  <a:schemeClr val="dk2"/>
                </a:solidFill>
                <a:latin typeface="Arial"/>
                <a:ea typeface="Arial"/>
                <a:cs typeface="Arial"/>
                <a:sym typeface="Arial"/>
              </a:defRPr>
            </a:lvl2pPr>
            <a:lvl3pPr indent="-330200" lvl="2" marL="1371600" marR="0" algn="l">
              <a:lnSpc>
                <a:spcPct val="100000"/>
              </a:lnSpc>
              <a:spcBef>
                <a:spcPts val="225"/>
              </a:spcBef>
              <a:spcAft>
                <a:spcPts val="0"/>
              </a:spcAft>
              <a:buClr>
                <a:schemeClr val="dk2"/>
              </a:buClr>
              <a:buSzPts val="1600"/>
              <a:buFont typeface="Noto Sans Symbols"/>
              <a:buChar char="▪"/>
              <a:defRPr b="0" i="0" sz="1200" u="none" cap="none" strike="noStrike">
                <a:solidFill>
                  <a:schemeClr val="dk2"/>
                </a:solidFill>
                <a:latin typeface="Arial"/>
                <a:ea typeface="Arial"/>
                <a:cs typeface="Arial"/>
                <a:sym typeface="Arial"/>
              </a:defRPr>
            </a:lvl3pPr>
            <a:lvl4pPr indent="-317500" lvl="3" marL="1828800" marR="0" algn="l">
              <a:lnSpc>
                <a:spcPct val="100000"/>
              </a:lnSpc>
              <a:spcBef>
                <a:spcPts val="225"/>
              </a:spcBef>
              <a:spcAft>
                <a:spcPts val="0"/>
              </a:spcAft>
              <a:buClr>
                <a:schemeClr val="dk2"/>
              </a:buClr>
              <a:buSzPts val="1400"/>
              <a:buFont typeface="Courier New"/>
              <a:buChar char="o"/>
              <a:defRPr b="0" i="0" sz="1050" u="none" cap="none" strike="noStrike">
                <a:solidFill>
                  <a:schemeClr val="dk2"/>
                </a:solidFill>
                <a:latin typeface="Arial"/>
                <a:ea typeface="Arial"/>
                <a:cs typeface="Arial"/>
                <a:sym typeface="Arial"/>
              </a:defRPr>
            </a:lvl4pPr>
            <a:lvl5pPr indent="-297179" lvl="4" marL="2286000" marR="0" algn="l">
              <a:lnSpc>
                <a:spcPct val="100000"/>
              </a:lnSpc>
              <a:spcBef>
                <a:spcPts val="225"/>
              </a:spcBef>
              <a:spcAft>
                <a:spcPts val="0"/>
              </a:spcAft>
              <a:buClr>
                <a:schemeClr val="dk2"/>
              </a:buClr>
              <a:buSzPts val="1080"/>
              <a:buFont typeface="Arial"/>
              <a:buChar char="•"/>
              <a:defRPr b="0" i="0" sz="900" u="none" cap="none" strike="noStrike">
                <a:solidFill>
                  <a:schemeClr val="dk2"/>
                </a:solidFill>
                <a:latin typeface="Arial"/>
                <a:ea typeface="Arial"/>
                <a:cs typeface="Arial"/>
                <a:sym typeface="Arial"/>
              </a:defRPr>
            </a:lvl5pPr>
            <a:lvl6pPr indent="-308610" lvl="5" marL="27432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6pPr>
            <a:lvl7pPr indent="-308610" lvl="6" marL="32004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7pPr>
            <a:lvl8pPr indent="-308609" lvl="7" marL="36576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8pPr>
            <a:lvl9pPr indent="-308609" lvl="8" marL="4114800" marR="0" algn="l">
              <a:lnSpc>
                <a:spcPct val="100000"/>
              </a:lnSpc>
              <a:spcBef>
                <a:spcPts val="210"/>
              </a:spcBef>
              <a:spcAft>
                <a:spcPts val="0"/>
              </a:spcAft>
              <a:buClr>
                <a:schemeClr val="dk2"/>
              </a:buClr>
              <a:buSzPts val="1260"/>
              <a:buFont typeface="Noto Sans Symbols"/>
              <a:buChar char="−"/>
              <a:defRPr b="0" i="0" sz="1050" u="none" cap="none" strike="noStrike">
                <a:solidFill>
                  <a:srgbClr val="4C4C4C"/>
                </a:solidFill>
                <a:latin typeface="Arial"/>
                <a:ea typeface="Arial"/>
                <a:cs typeface="Arial"/>
                <a:sym typeface="Arial"/>
              </a:defRPr>
            </a:lvl9pPr>
          </a:lstStyle>
          <a:p/>
        </p:txBody>
      </p:sp>
      <p:pic>
        <p:nvPicPr>
          <p:cNvPr id="468" name="Google Shape;468;p80"/>
          <p:cNvPicPr preferRelativeResize="0"/>
          <p:nvPr/>
        </p:nvPicPr>
        <p:blipFill rotWithShape="1">
          <a:blip r:embed="rId2">
            <a:alphaModFix amt="15000"/>
          </a:blip>
          <a:srcRect b="0" l="0" r="0" t="0"/>
          <a:stretch/>
        </p:blipFill>
        <p:spPr>
          <a:xfrm rot="10800000">
            <a:off x="0" y="4552994"/>
            <a:ext cx="9361150" cy="2305007"/>
          </a:xfrm>
          <a:prstGeom prst="rect">
            <a:avLst/>
          </a:prstGeom>
          <a:noFill/>
          <a:ln>
            <a:noFill/>
          </a:ln>
        </p:spPr>
      </p:pic>
      <p:sp>
        <p:nvSpPr>
          <p:cNvPr id="469" name="Google Shape;469;p80"/>
          <p:cNvSpPr txBox="1"/>
          <p:nvPr>
            <p:ph type="title"/>
          </p:nvPr>
        </p:nvSpPr>
        <p:spPr>
          <a:xfrm>
            <a:off x="609683" y="228600"/>
            <a:ext cx="798957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6CA3"/>
              </a:buClr>
              <a:buSzPts val="1400"/>
              <a:buFont typeface="Calibri"/>
              <a:buNone/>
              <a:defRPr>
                <a:solidFill>
                  <a:srgbClr val="006C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0" name="Google Shape;470;p80"/>
          <p:cNvSpPr/>
          <p:nvPr/>
        </p:nvSpPr>
        <p:spPr>
          <a:xfrm>
            <a:off x="-1" y="0"/>
            <a:ext cx="9144000" cy="83762"/>
          </a:xfrm>
          <a:prstGeom prst="rect">
            <a:avLst/>
          </a:prstGeom>
          <a:solidFill>
            <a:srgbClr val="004680"/>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latin typeface="Times"/>
              <a:ea typeface="Times"/>
              <a:cs typeface="Times"/>
              <a:sym typeface="Times"/>
            </a:endParaRPr>
          </a:p>
        </p:txBody>
      </p:sp>
      <p:pic>
        <p:nvPicPr>
          <p:cNvPr id="471" name="Google Shape;471;p80"/>
          <p:cNvPicPr preferRelativeResize="0"/>
          <p:nvPr/>
        </p:nvPicPr>
        <p:blipFill rotWithShape="1">
          <a:blip r:embed="rId2">
            <a:alphaModFix amt="15000"/>
          </a:blip>
          <a:srcRect b="0" l="0" r="0" t="0"/>
          <a:stretch/>
        </p:blipFill>
        <p:spPr>
          <a:xfrm rot="10800000">
            <a:off x="0" y="4552994"/>
            <a:ext cx="9361150" cy="2305007"/>
          </a:xfrm>
          <a:prstGeom prst="rect">
            <a:avLst/>
          </a:prstGeom>
          <a:noFill/>
          <a:ln>
            <a:noFill/>
          </a:ln>
        </p:spPr>
      </p:pic>
      <p:sp>
        <p:nvSpPr>
          <p:cNvPr id="472" name="Google Shape;472;p80"/>
          <p:cNvSpPr/>
          <p:nvPr/>
        </p:nvSpPr>
        <p:spPr>
          <a:xfrm>
            <a:off x="-1" y="0"/>
            <a:ext cx="9144000" cy="83762"/>
          </a:xfrm>
          <a:prstGeom prst="rect">
            <a:avLst/>
          </a:prstGeom>
          <a:solidFill>
            <a:srgbClr val="006CA3"/>
          </a:solid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latin typeface="Times"/>
              <a:ea typeface="Times"/>
              <a:cs typeface="Times"/>
              <a:sym typeface="Times"/>
            </a:endParaRPr>
          </a:p>
        </p:txBody>
      </p:sp>
      <p:sp>
        <p:nvSpPr>
          <p:cNvPr id="473" name="Google Shape;473;p80"/>
          <p:cNvSpPr txBox="1"/>
          <p:nvPr/>
        </p:nvSpPr>
        <p:spPr>
          <a:xfrm>
            <a:off x="605312" y="6531170"/>
            <a:ext cx="3120823" cy="365125"/>
          </a:xfrm>
          <a:prstGeom prst="rect">
            <a:avLst/>
          </a:prstGeom>
          <a:noFill/>
          <a:ln>
            <a:noFill/>
          </a:ln>
        </p:spPr>
        <p:txBody>
          <a:bodyPr anchorCtr="0" anchor="ctr" bIns="34275" lIns="68550" spcFirstLastPara="1" rIns="68550" wrap="square" tIns="34275">
            <a:noAutofit/>
          </a:bodyPr>
          <a:lstStyle/>
          <a:p>
            <a:pPr indent="0" lvl="0" marL="0" marR="0" rtl="0" algn="l">
              <a:lnSpc>
                <a:spcPct val="100000"/>
              </a:lnSpc>
              <a:spcBef>
                <a:spcPts val="0"/>
              </a:spcBef>
              <a:spcAft>
                <a:spcPts val="0"/>
              </a:spcAft>
              <a:buClr>
                <a:schemeClr val="dk1"/>
              </a:buClr>
              <a:buSzPts val="1200"/>
              <a:buFont typeface="Calibri"/>
              <a:buNone/>
            </a:pPr>
            <a:r>
              <a:rPr b="0" i="0" lang="en-US" sz="750" u="none" cap="none" strike="noStrike">
                <a:solidFill>
                  <a:schemeClr val="dk1"/>
                </a:solidFill>
                <a:latin typeface="Calibri"/>
                <a:ea typeface="Calibri"/>
                <a:cs typeface="Calibri"/>
                <a:sym typeface="Calibri"/>
              </a:rPr>
              <a:t>All Rights Reserved © PMA - 2021</a:t>
            </a:r>
            <a:endParaRPr b="0" i="0" sz="1050" u="none" cap="none" strike="noStrike">
              <a:solidFill>
                <a:srgbClr val="000000"/>
              </a:solidFill>
              <a:latin typeface="Arial"/>
              <a:ea typeface="Arial"/>
              <a:cs typeface="Arial"/>
              <a:sym typeface="Arial"/>
            </a:endParaRPr>
          </a:p>
        </p:txBody>
      </p:sp>
      <p:sp>
        <p:nvSpPr>
          <p:cNvPr id="474" name="Google Shape;474;p80"/>
          <p:cNvSpPr txBox="1"/>
          <p:nvPr/>
        </p:nvSpPr>
        <p:spPr>
          <a:xfrm>
            <a:off x="0" y="6590622"/>
            <a:ext cx="407776" cy="184636"/>
          </a:xfrm>
          <a:prstGeom prst="rect">
            <a:avLst/>
          </a:prstGeom>
          <a:noFill/>
          <a:ln>
            <a:noFill/>
          </a:ln>
        </p:spPr>
        <p:txBody>
          <a:bodyPr anchorCtr="0" anchor="t" bIns="34275" lIns="68550" spcFirstLastPara="1" rIns="68550" wrap="square" tIns="34275">
            <a:sp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0" i="0" lang="en-US" sz="750" u="none" cap="none" strike="noStrike">
                <a:solidFill>
                  <a:schemeClr val="accent1"/>
                </a:solidFill>
                <a:latin typeface="Arial"/>
                <a:ea typeface="Arial"/>
                <a:cs typeface="Arial"/>
                <a:sym typeface="Arial"/>
              </a:rPr>
              <a:t>‹#›</a:t>
            </a:fld>
            <a:endParaRPr b="0" i="0" sz="750" u="none" cap="none" strike="noStrike">
              <a:solidFill>
                <a:schemeClr val="accent1"/>
              </a:solidFill>
              <a:latin typeface="Arial"/>
              <a:ea typeface="Arial"/>
              <a:cs typeface="Arial"/>
              <a:sym typeface="Arial"/>
            </a:endParaRPr>
          </a:p>
        </p:txBody>
      </p:sp>
      <p:pic>
        <p:nvPicPr>
          <p:cNvPr id="475" name="Google Shape;475;p80"/>
          <p:cNvPicPr preferRelativeResize="0"/>
          <p:nvPr/>
        </p:nvPicPr>
        <p:blipFill rotWithShape="1">
          <a:blip r:embed="rId3">
            <a:alphaModFix/>
          </a:blip>
          <a:srcRect b="0" l="0" r="0" t="0"/>
          <a:stretch/>
        </p:blipFill>
        <p:spPr>
          <a:xfrm>
            <a:off x="7793394" y="249235"/>
            <a:ext cx="1060025" cy="415933"/>
          </a:xfrm>
          <a:prstGeom prst="rect">
            <a:avLst/>
          </a:prstGeom>
          <a:noFill/>
          <a:ln>
            <a:noFill/>
          </a:ln>
        </p:spPr>
      </p:pic>
      <p:pic>
        <p:nvPicPr>
          <p:cNvPr id="476" name="Google Shape;476;p80"/>
          <p:cNvPicPr preferRelativeResize="0"/>
          <p:nvPr/>
        </p:nvPicPr>
        <p:blipFill rotWithShape="1">
          <a:blip r:embed="rId4">
            <a:alphaModFix/>
          </a:blip>
          <a:srcRect b="0" l="0" r="0" t="0"/>
          <a:stretch/>
        </p:blipFill>
        <p:spPr>
          <a:xfrm>
            <a:off x="56971" y="176983"/>
            <a:ext cx="487777" cy="6470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8" name="Shape 258"/>
        <p:cNvGrpSpPr/>
        <p:nvPr/>
      </p:nvGrpSpPr>
      <p:grpSpPr>
        <a:xfrm>
          <a:off x="0" y="0"/>
          <a:ext cx="0" cy="0"/>
          <a:chOff x="0" y="0"/>
          <a:chExt cx="0" cy="0"/>
        </a:xfrm>
      </p:grpSpPr>
      <p:sp>
        <p:nvSpPr>
          <p:cNvPr id="259" name="Google Shape;259;p6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000"/>
              <a:buFont typeface="Trebuchet MS"/>
              <a:buNone/>
              <a:defRPr sz="30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6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Clr>
                <a:schemeClr val="dk1"/>
              </a:buClr>
              <a:buSzPts val="2000"/>
              <a:buChar char="•"/>
              <a:defRPr sz="2000">
                <a:latin typeface="Calibri"/>
                <a:ea typeface="Calibri"/>
                <a:cs typeface="Calibri"/>
                <a:sym typeface="Calibri"/>
              </a:defRPr>
            </a:lvl1pPr>
            <a:lvl2pPr indent="-355600" lvl="1" marL="914400" algn="l">
              <a:lnSpc>
                <a:spcPct val="100000"/>
              </a:lnSpc>
              <a:spcBef>
                <a:spcPts val="4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100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Char char="–"/>
              <a:defRPr sz="1600">
                <a:latin typeface="Calibri"/>
                <a:ea typeface="Calibri"/>
                <a:cs typeface="Calibri"/>
                <a:sym typeface="Calibri"/>
              </a:defRPr>
            </a:lvl4pPr>
            <a:lvl5pPr indent="-317500" lvl="4" marL="2286000" algn="l">
              <a:lnSpc>
                <a:spcPct val="100000"/>
              </a:lnSpc>
              <a:spcBef>
                <a:spcPts val="28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1" name="Google Shape;261;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69"/>
          <p:cNvSpPr txBox="1"/>
          <p:nvPr>
            <p:ph idx="11" type="ftr"/>
          </p:nvPr>
        </p:nvSpPr>
        <p:spPr>
          <a:xfrm>
            <a:off x="2667000" y="6416675"/>
            <a:ext cx="3962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4" name="Google Shape;264;p69"/>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cxnSp>
        <p:nvCxnSpPr>
          <p:cNvPr id="265" name="Google Shape;265;p69"/>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pic>
        <p:nvPicPr>
          <p:cNvPr id="266" name="Google Shape;266;p69"/>
          <p:cNvPicPr preferRelativeResize="0"/>
          <p:nvPr/>
        </p:nvPicPr>
        <p:blipFill rotWithShape="1">
          <a:blip r:embed="rId2">
            <a:alphaModFix/>
          </a:blip>
          <a:srcRect b="0" l="0" r="0" t="-1"/>
          <a:stretch/>
        </p:blipFill>
        <p:spPr>
          <a:xfrm>
            <a:off x="7523136" y="712946"/>
            <a:ext cx="1239864" cy="277654"/>
          </a:xfrm>
          <a:prstGeom prst="rect">
            <a:avLst/>
          </a:prstGeom>
          <a:noFill/>
          <a:ln>
            <a:noFill/>
          </a:ln>
        </p:spPr>
      </p:pic>
      <p:sp>
        <p:nvSpPr>
          <p:cNvPr id="267" name="Google Shape;267;p69"/>
          <p:cNvSpPr txBox="1"/>
          <p:nvPr/>
        </p:nvSpPr>
        <p:spPr>
          <a:xfrm>
            <a:off x="381000" y="6391354"/>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
        <p:nvSpPr>
          <p:cNvPr id="268" name="Google Shape;268;p69"/>
          <p:cNvSpPr txBox="1"/>
          <p:nvPr/>
        </p:nvSpPr>
        <p:spPr>
          <a:xfrm>
            <a:off x="6923138" y="6417915"/>
            <a:ext cx="139372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www.pma.edu.vn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9" name="Shape 269"/>
        <p:cNvGrpSpPr/>
        <p:nvPr/>
      </p:nvGrpSpPr>
      <p:grpSpPr>
        <a:xfrm>
          <a:off x="0" y="0"/>
          <a:ext cx="0" cy="0"/>
          <a:chOff x="0" y="0"/>
          <a:chExt cx="0" cy="0"/>
        </a:xfrm>
      </p:grpSpPr>
      <p:sp>
        <p:nvSpPr>
          <p:cNvPr id="270" name="Google Shape;270;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Calibri"/>
                <a:ea typeface="Calibri"/>
                <a:cs typeface="Calibri"/>
                <a:sym typeface="Calibri"/>
              </a:defRPr>
            </a:lvl1pPr>
            <a:lvl2pPr indent="-381000" lvl="1" marL="914400" algn="l">
              <a:lnSpc>
                <a:spcPct val="100000"/>
              </a:lnSpc>
              <a:spcBef>
                <a:spcPts val="480"/>
              </a:spcBef>
              <a:spcAft>
                <a:spcPts val="0"/>
              </a:spcAft>
              <a:buClr>
                <a:schemeClr val="dk1"/>
              </a:buClr>
              <a:buSzPts val="2400"/>
              <a:buChar char="–"/>
              <a:defRPr sz="2400">
                <a:latin typeface="Calibri"/>
                <a:ea typeface="Calibri"/>
                <a:cs typeface="Calibri"/>
                <a:sym typeface="Calibri"/>
              </a:defRPr>
            </a:lvl2pPr>
            <a:lvl3pPr indent="-355600" lvl="2" marL="1371600" algn="l">
              <a:lnSpc>
                <a:spcPct val="100000"/>
              </a:lnSpc>
              <a:spcBef>
                <a:spcPts val="400"/>
              </a:spcBef>
              <a:spcAft>
                <a:spcPts val="0"/>
              </a:spcAft>
              <a:buClr>
                <a:schemeClr val="dk1"/>
              </a:buClr>
              <a:buSzPts val="20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1" name="Google Shape;271;p7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atin typeface="Calibri"/>
                <a:ea typeface="Calibri"/>
                <a:cs typeface="Calibri"/>
                <a:sym typeface="Calibri"/>
              </a:defRPr>
            </a:lvl1pPr>
            <a:lvl2pPr indent="-381000" lvl="1" marL="914400" algn="l">
              <a:lnSpc>
                <a:spcPct val="100000"/>
              </a:lnSpc>
              <a:spcBef>
                <a:spcPts val="480"/>
              </a:spcBef>
              <a:spcAft>
                <a:spcPts val="0"/>
              </a:spcAft>
              <a:buClr>
                <a:schemeClr val="dk1"/>
              </a:buClr>
              <a:buSzPts val="2400"/>
              <a:buChar char="–"/>
              <a:defRPr sz="2400">
                <a:latin typeface="Calibri"/>
                <a:ea typeface="Calibri"/>
                <a:cs typeface="Calibri"/>
                <a:sym typeface="Calibri"/>
              </a:defRPr>
            </a:lvl2pPr>
            <a:lvl3pPr indent="-355600" lvl="2" marL="1371600" algn="l">
              <a:lnSpc>
                <a:spcPct val="100000"/>
              </a:lnSpc>
              <a:spcBef>
                <a:spcPts val="400"/>
              </a:spcBef>
              <a:spcAft>
                <a:spcPts val="0"/>
              </a:spcAft>
              <a:buClr>
                <a:schemeClr val="dk1"/>
              </a:buClr>
              <a:buSzPts val="20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2" name="Google Shape;272;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4" name="Google Shape;274;p7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3000"/>
              <a:buFont typeface="Trebuchet MS"/>
              <a:buNone/>
              <a:defRPr sz="30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5" name="Google Shape;275;p70"/>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pic>
        <p:nvPicPr>
          <p:cNvPr id="276" name="Google Shape;276;p70"/>
          <p:cNvPicPr preferRelativeResize="0"/>
          <p:nvPr/>
        </p:nvPicPr>
        <p:blipFill rotWithShape="1">
          <a:blip r:embed="rId2">
            <a:alphaModFix/>
          </a:blip>
          <a:srcRect b="0" l="0" r="0" t="-1"/>
          <a:stretch/>
        </p:blipFill>
        <p:spPr>
          <a:xfrm>
            <a:off x="7523136" y="712946"/>
            <a:ext cx="1239864" cy="277654"/>
          </a:xfrm>
          <a:prstGeom prst="rect">
            <a:avLst/>
          </a:prstGeom>
          <a:noFill/>
          <a:ln>
            <a:noFill/>
          </a:ln>
        </p:spPr>
      </p:pic>
      <p:sp>
        <p:nvSpPr>
          <p:cNvPr id="277" name="Google Shape;277;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cxnSp>
        <p:nvCxnSpPr>
          <p:cNvPr id="278" name="Google Shape;278;p70"/>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sp>
        <p:nvSpPr>
          <p:cNvPr id="279" name="Google Shape;279;p70"/>
          <p:cNvSpPr txBox="1"/>
          <p:nvPr/>
        </p:nvSpPr>
        <p:spPr>
          <a:xfrm>
            <a:off x="381000" y="6380202"/>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
        <p:nvSpPr>
          <p:cNvPr id="280" name="Google Shape;280;p70"/>
          <p:cNvSpPr txBox="1"/>
          <p:nvPr/>
        </p:nvSpPr>
        <p:spPr>
          <a:xfrm>
            <a:off x="6923138" y="6400800"/>
            <a:ext cx="139372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www.pma.edu.vn </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pic>
        <p:nvPicPr>
          <p:cNvPr id="282" name="Google Shape;282;p71"/>
          <p:cNvPicPr preferRelativeResize="0"/>
          <p:nvPr/>
        </p:nvPicPr>
        <p:blipFill rotWithShape="1">
          <a:blip r:embed="rId2">
            <a:alphaModFix/>
          </a:blip>
          <a:srcRect b="0" l="0" r="0" t="0"/>
          <a:stretch/>
        </p:blipFill>
        <p:spPr>
          <a:xfrm>
            <a:off x="0" y="1885198"/>
            <a:ext cx="9144000" cy="2586790"/>
          </a:xfrm>
          <a:prstGeom prst="rect">
            <a:avLst/>
          </a:prstGeom>
          <a:noFill/>
          <a:ln>
            <a:noFill/>
          </a:ln>
        </p:spPr>
      </p:pic>
      <p:sp>
        <p:nvSpPr>
          <p:cNvPr id="283" name="Google Shape;28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6" name="Google Shape;286;p71"/>
          <p:cNvSpPr txBox="1"/>
          <p:nvPr/>
        </p:nvSpPr>
        <p:spPr>
          <a:xfrm>
            <a:off x="2711034" y="2883296"/>
            <a:ext cx="427037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Trebuchet MS"/>
                <a:ea typeface="Trebuchet MS"/>
                <a:cs typeface="Trebuchet MS"/>
                <a:sym typeface="Trebuchet MS"/>
              </a:rPr>
              <a:t>www.pma.edu.vn</a:t>
            </a:r>
            <a:endParaRPr b="0" i="0" sz="1400" u="none" cap="none" strike="noStrike">
              <a:solidFill>
                <a:srgbClr val="000000"/>
              </a:solidFill>
              <a:latin typeface="Arial"/>
              <a:ea typeface="Arial"/>
              <a:cs typeface="Arial"/>
              <a:sym typeface="Arial"/>
            </a:endParaRPr>
          </a:p>
        </p:txBody>
      </p:sp>
      <p:grpSp>
        <p:nvGrpSpPr>
          <p:cNvPr id="287" name="Google Shape;287;p71"/>
          <p:cNvGrpSpPr/>
          <p:nvPr/>
        </p:nvGrpSpPr>
        <p:grpSpPr>
          <a:xfrm>
            <a:off x="1163638" y="4124325"/>
            <a:ext cx="6819900" cy="757238"/>
            <a:chOff x="733" y="3085"/>
            <a:chExt cx="4296" cy="477"/>
          </a:xfrm>
        </p:grpSpPr>
        <p:sp>
          <p:nvSpPr>
            <p:cNvPr id="288" name="Google Shape;288;p71"/>
            <p:cNvSpPr/>
            <p:nvPr/>
          </p:nvSpPr>
          <p:spPr>
            <a:xfrm>
              <a:off x="496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71"/>
            <p:cNvSpPr/>
            <p:nvPr/>
          </p:nvSpPr>
          <p:spPr>
            <a:xfrm>
              <a:off x="496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71"/>
            <p:cNvSpPr/>
            <p:nvPr/>
          </p:nvSpPr>
          <p:spPr>
            <a:xfrm>
              <a:off x="496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71"/>
            <p:cNvSpPr/>
            <p:nvPr/>
          </p:nvSpPr>
          <p:spPr>
            <a:xfrm>
              <a:off x="496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71"/>
            <p:cNvSpPr/>
            <p:nvPr/>
          </p:nvSpPr>
          <p:spPr>
            <a:xfrm>
              <a:off x="482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71"/>
            <p:cNvSpPr/>
            <p:nvPr/>
          </p:nvSpPr>
          <p:spPr>
            <a:xfrm>
              <a:off x="482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71"/>
            <p:cNvSpPr/>
            <p:nvPr/>
          </p:nvSpPr>
          <p:spPr>
            <a:xfrm>
              <a:off x="482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71"/>
            <p:cNvSpPr/>
            <p:nvPr/>
          </p:nvSpPr>
          <p:spPr>
            <a:xfrm>
              <a:off x="482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71"/>
            <p:cNvSpPr/>
            <p:nvPr/>
          </p:nvSpPr>
          <p:spPr>
            <a:xfrm>
              <a:off x="46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71"/>
            <p:cNvSpPr/>
            <p:nvPr/>
          </p:nvSpPr>
          <p:spPr>
            <a:xfrm>
              <a:off x="46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71"/>
            <p:cNvSpPr/>
            <p:nvPr/>
          </p:nvSpPr>
          <p:spPr>
            <a:xfrm>
              <a:off x="46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71"/>
            <p:cNvSpPr/>
            <p:nvPr/>
          </p:nvSpPr>
          <p:spPr>
            <a:xfrm>
              <a:off x="46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71"/>
            <p:cNvSpPr/>
            <p:nvPr/>
          </p:nvSpPr>
          <p:spPr>
            <a:xfrm>
              <a:off x="45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71"/>
            <p:cNvSpPr/>
            <p:nvPr/>
          </p:nvSpPr>
          <p:spPr>
            <a:xfrm>
              <a:off x="45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71"/>
            <p:cNvSpPr/>
            <p:nvPr/>
          </p:nvSpPr>
          <p:spPr>
            <a:xfrm>
              <a:off x="45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71"/>
            <p:cNvSpPr/>
            <p:nvPr/>
          </p:nvSpPr>
          <p:spPr>
            <a:xfrm>
              <a:off x="45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71"/>
            <p:cNvSpPr/>
            <p:nvPr/>
          </p:nvSpPr>
          <p:spPr>
            <a:xfrm>
              <a:off x="441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71"/>
            <p:cNvSpPr/>
            <p:nvPr/>
          </p:nvSpPr>
          <p:spPr>
            <a:xfrm>
              <a:off x="441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71"/>
            <p:cNvSpPr/>
            <p:nvPr/>
          </p:nvSpPr>
          <p:spPr>
            <a:xfrm>
              <a:off x="441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71"/>
            <p:cNvSpPr/>
            <p:nvPr/>
          </p:nvSpPr>
          <p:spPr>
            <a:xfrm>
              <a:off x="441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71"/>
            <p:cNvSpPr/>
            <p:nvPr/>
          </p:nvSpPr>
          <p:spPr>
            <a:xfrm>
              <a:off x="4277"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71"/>
            <p:cNvSpPr/>
            <p:nvPr/>
          </p:nvSpPr>
          <p:spPr>
            <a:xfrm>
              <a:off x="4277"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71"/>
            <p:cNvSpPr/>
            <p:nvPr/>
          </p:nvSpPr>
          <p:spPr>
            <a:xfrm>
              <a:off x="4277"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71"/>
            <p:cNvSpPr/>
            <p:nvPr/>
          </p:nvSpPr>
          <p:spPr>
            <a:xfrm>
              <a:off x="4277"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71"/>
            <p:cNvSpPr/>
            <p:nvPr/>
          </p:nvSpPr>
          <p:spPr>
            <a:xfrm>
              <a:off x="41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71"/>
            <p:cNvSpPr/>
            <p:nvPr/>
          </p:nvSpPr>
          <p:spPr>
            <a:xfrm>
              <a:off x="41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71"/>
            <p:cNvSpPr/>
            <p:nvPr/>
          </p:nvSpPr>
          <p:spPr>
            <a:xfrm>
              <a:off x="41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71"/>
            <p:cNvSpPr/>
            <p:nvPr/>
          </p:nvSpPr>
          <p:spPr>
            <a:xfrm>
              <a:off x="41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71"/>
            <p:cNvSpPr/>
            <p:nvPr/>
          </p:nvSpPr>
          <p:spPr>
            <a:xfrm>
              <a:off x="40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71"/>
            <p:cNvSpPr/>
            <p:nvPr/>
          </p:nvSpPr>
          <p:spPr>
            <a:xfrm>
              <a:off x="40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71"/>
            <p:cNvSpPr/>
            <p:nvPr/>
          </p:nvSpPr>
          <p:spPr>
            <a:xfrm>
              <a:off x="40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71"/>
            <p:cNvSpPr/>
            <p:nvPr/>
          </p:nvSpPr>
          <p:spPr>
            <a:xfrm>
              <a:off x="40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71"/>
            <p:cNvSpPr/>
            <p:nvPr/>
          </p:nvSpPr>
          <p:spPr>
            <a:xfrm>
              <a:off x="386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71"/>
            <p:cNvSpPr/>
            <p:nvPr/>
          </p:nvSpPr>
          <p:spPr>
            <a:xfrm>
              <a:off x="386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71"/>
            <p:cNvSpPr/>
            <p:nvPr/>
          </p:nvSpPr>
          <p:spPr>
            <a:xfrm>
              <a:off x="386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71"/>
            <p:cNvSpPr/>
            <p:nvPr/>
          </p:nvSpPr>
          <p:spPr>
            <a:xfrm>
              <a:off x="386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71"/>
            <p:cNvSpPr/>
            <p:nvPr/>
          </p:nvSpPr>
          <p:spPr>
            <a:xfrm>
              <a:off x="373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71"/>
            <p:cNvSpPr/>
            <p:nvPr/>
          </p:nvSpPr>
          <p:spPr>
            <a:xfrm>
              <a:off x="373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71"/>
            <p:cNvSpPr/>
            <p:nvPr/>
          </p:nvSpPr>
          <p:spPr>
            <a:xfrm>
              <a:off x="373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71"/>
            <p:cNvSpPr/>
            <p:nvPr/>
          </p:nvSpPr>
          <p:spPr>
            <a:xfrm>
              <a:off x="373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71"/>
            <p:cNvSpPr/>
            <p:nvPr/>
          </p:nvSpPr>
          <p:spPr>
            <a:xfrm>
              <a:off x="35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71"/>
            <p:cNvSpPr/>
            <p:nvPr/>
          </p:nvSpPr>
          <p:spPr>
            <a:xfrm>
              <a:off x="35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71"/>
            <p:cNvSpPr/>
            <p:nvPr/>
          </p:nvSpPr>
          <p:spPr>
            <a:xfrm>
              <a:off x="35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71"/>
            <p:cNvSpPr/>
            <p:nvPr/>
          </p:nvSpPr>
          <p:spPr>
            <a:xfrm>
              <a:off x="35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71"/>
            <p:cNvSpPr/>
            <p:nvPr/>
          </p:nvSpPr>
          <p:spPr>
            <a:xfrm>
              <a:off x="34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71"/>
            <p:cNvSpPr/>
            <p:nvPr/>
          </p:nvSpPr>
          <p:spPr>
            <a:xfrm>
              <a:off x="34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71"/>
            <p:cNvSpPr/>
            <p:nvPr/>
          </p:nvSpPr>
          <p:spPr>
            <a:xfrm>
              <a:off x="34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71"/>
            <p:cNvSpPr/>
            <p:nvPr/>
          </p:nvSpPr>
          <p:spPr>
            <a:xfrm>
              <a:off x="34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71"/>
            <p:cNvSpPr/>
            <p:nvPr/>
          </p:nvSpPr>
          <p:spPr>
            <a:xfrm>
              <a:off x="3323"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71"/>
            <p:cNvSpPr/>
            <p:nvPr/>
          </p:nvSpPr>
          <p:spPr>
            <a:xfrm>
              <a:off x="3323"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71"/>
            <p:cNvSpPr/>
            <p:nvPr/>
          </p:nvSpPr>
          <p:spPr>
            <a:xfrm>
              <a:off x="3323"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71"/>
            <p:cNvSpPr/>
            <p:nvPr/>
          </p:nvSpPr>
          <p:spPr>
            <a:xfrm>
              <a:off x="3323"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71"/>
            <p:cNvSpPr/>
            <p:nvPr/>
          </p:nvSpPr>
          <p:spPr>
            <a:xfrm>
              <a:off x="31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71"/>
            <p:cNvSpPr/>
            <p:nvPr/>
          </p:nvSpPr>
          <p:spPr>
            <a:xfrm>
              <a:off x="31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71"/>
            <p:cNvSpPr/>
            <p:nvPr/>
          </p:nvSpPr>
          <p:spPr>
            <a:xfrm>
              <a:off x="31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71"/>
            <p:cNvSpPr/>
            <p:nvPr/>
          </p:nvSpPr>
          <p:spPr>
            <a:xfrm>
              <a:off x="31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71"/>
            <p:cNvSpPr/>
            <p:nvPr/>
          </p:nvSpPr>
          <p:spPr>
            <a:xfrm>
              <a:off x="30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71"/>
            <p:cNvSpPr/>
            <p:nvPr/>
          </p:nvSpPr>
          <p:spPr>
            <a:xfrm>
              <a:off x="30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71"/>
            <p:cNvSpPr/>
            <p:nvPr/>
          </p:nvSpPr>
          <p:spPr>
            <a:xfrm>
              <a:off x="30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71"/>
            <p:cNvSpPr/>
            <p:nvPr/>
          </p:nvSpPr>
          <p:spPr>
            <a:xfrm>
              <a:off x="30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71"/>
            <p:cNvSpPr/>
            <p:nvPr/>
          </p:nvSpPr>
          <p:spPr>
            <a:xfrm>
              <a:off x="29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71"/>
            <p:cNvSpPr/>
            <p:nvPr/>
          </p:nvSpPr>
          <p:spPr>
            <a:xfrm>
              <a:off x="29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71"/>
            <p:cNvSpPr/>
            <p:nvPr/>
          </p:nvSpPr>
          <p:spPr>
            <a:xfrm>
              <a:off x="29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71"/>
            <p:cNvSpPr/>
            <p:nvPr/>
          </p:nvSpPr>
          <p:spPr>
            <a:xfrm>
              <a:off x="29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71"/>
            <p:cNvSpPr/>
            <p:nvPr/>
          </p:nvSpPr>
          <p:spPr>
            <a:xfrm>
              <a:off x="2777" y="3085"/>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71"/>
            <p:cNvSpPr/>
            <p:nvPr/>
          </p:nvSpPr>
          <p:spPr>
            <a:xfrm>
              <a:off x="2777" y="3221"/>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71"/>
            <p:cNvSpPr/>
            <p:nvPr/>
          </p:nvSpPr>
          <p:spPr>
            <a:xfrm>
              <a:off x="2777" y="3357"/>
              <a:ext cx="70"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71"/>
            <p:cNvSpPr/>
            <p:nvPr/>
          </p:nvSpPr>
          <p:spPr>
            <a:xfrm>
              <a:off x="2777" y="3494"/>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71"/>
            <p:cNvSpPr/>
            <p:nvPr/>
          </p:nvSpPr>
          <p:spPr>
            <a:xfrm>
              <a:off x="26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71"/>
            <p:cNvSpPr/>
            <p:nvPr/>
          </p:nvSpPr>
          <p:spPr>
            <a:xfrm>
              <a:off x="26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71"/>
            <p:cNvSpPr/>
            <p:nvPr/>
          </p:nvSpPr>
          <p:spPr>
            <a:xfrm>
              <a:off x="26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71"/>
            <p:cNvSpPr/>
            <p:nvPr/>
          </p:nvSpPr>
          <p:spPr>
            <a:xfrm>
              <a:off x="26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71"/>
            <p:cNvSpPr/>
            <p:nvPr/>
          </p:nvSpPr>
          <p:spPr>
            <a:xfrm>
              <a:off x="25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71"/>
            <p:cNvSpPr/>
            <p:nvPr/>
          </p:nvSpPr>
          <p:spPr>
            <a:xfrm>
              <a:off x="25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71"/>
            <p:cNvSpPr/>
            <p:nvPr/>
          </p:nvSpPr>
          <p:spPr>
            <a:xfrm>
              <a:off x="25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71"/>
            <p:cNvSpPr/>
            <p:nvPr/>
          </p:nvSpPr>
          <p:spPr>
            <a:xfrm>
              <a:off x="25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71"/>
            <p:cNvSpPr/>
            <p:nvPr/>
          </p:nvSpPr>
          <p:spPr>
            <a:xfrm>
              <a:off x="23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71"/>
            <p:cNvSpPr/>
            <p:nvPr/>
          </p:nvSpPr>
          <p:spPr>
            <a:xfrm>
              <a:off x="23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71"/>
            <p:cNvSpPr/>
            <p:nvPr/>
          </p:nvSpPr>
          <p:spPr>
            <a:xfrm>
              <a:off x="23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71"/>
            <p:cNvSpPr/>
            <p:nvPr/>
          </p:nvSpPr>
          <p:spPr>
            <a:xfrm>
              <a:off x="23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71"/>
            <p:cNvSpPr/>
            <p:nvPr/>
          </p:nvSpPr>
          <p:spPr>
            <a:xfrm>
              <a:off x="22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71"/>
            <p:cNvSpPr/>
            <p:nvPr/>
          </p:nvSpPr>
          <p:spPr>
            <a:xfrm>
              <a:off x="22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71"/>
            <p:cNvSpPr/>
            <p:nvPr/>
          </p:nvSpPr>
          <p:spPr>
            <a:xfrm>
              <a:off x="22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71"/>
            <p:cNvSpPr/>
            <p:nvPr/>
          </p:nvSpPr>
          <p:spPr>
            <a:xfrm>
              <a:off x="22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71"/>
            <p:cNvSpPr/>
            <p:nvPr/>
          </p:nvSpPr>
          <p:spPr>
            <a:xfrm>
              <a:off x="20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71"/>
            <p:cNvSpPr/>
            <p:nvPr/>
          </p:nvSpPr>
          <p:spPr>
            <a:xfrm>
              <a:off x="20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71"/>
            <p:cNvSpPr/>
            <p:nvPr/>
          </p:nvSpPr>
          <p:spPr>
            <a:xfrm>
              <a:off x="20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71"/>
            <p:cNvSpPr/>
            <p:nvPr/>
          </p:nvSpPr>
          <p:spPr>
            <a:xfrm>
              <a:off x="20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71"/>
            <p:cNvSpPr/>
            <p:nvPr/>
          </p:nvSpPr>
          <p:spPr>
            <a:xfrm>
              <a:off x="19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71"/>
            <p:cNvSpPr/>
            <p:nvPr/>
          </p:nvSpPr>
          <p:spPr>
            <a:xfrm>
              <a:off x="19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71"/>
            <p:cNvSpPr/>
            <p:nvPr/>
          </p:nvSpPr>
          <p:spPr>
            <a:xfrm>
              <a:off x="19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71"/>
            <p:cNvSpPr/>
            <p:nvPr/>
          </p:nvSpPr>
          <p:spPr>
            <a:xfrm>
              <a:off x="19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p71"/>
            <p:cNvSpPr/>
            <p:nvPr/>
          </p:nvSpPr>
          <p:spPr>
            <a:xfrm>
              <a:off x="182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71"/>
            <p:cNvSpPr/>
            <p:nvPr/>
          </p:nvSpPr>
          <p:spPr>
            <a:xfrm>
              <a:off x="182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71"/>
            <p:cNvSpPr/>
            <p:nvPr/>
          </p:nvSpPr>
          <p:spPr>
            <a:xfrm>
              <a:off x="182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71"/>
            <p:cNvSpPr/>
            <p:nvPr/>
          </p:nvSpPr>
          <p:spPr>
            <a:xfrm>
              <a:off x="182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71"/>
            <p:cNvSpPr/>
            <p:nvPr/>
          </p:nvSpPr>
          <p:spPr>
            <a:xfrm>
              <a:off x="168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71"/>
            <p:cNvSpPr/>
            <p:nvPr/>
          </p:nvSpPr>
          <p:spPr>
            <a:xfrm>
              <a:off x="168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71"/>
            <p:cNvSpPr/>
            <p:nvPr/>
          </p:nvSpPr>
          <p:spPr>
            <a:xfrm>
              <a:off x="168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71"/>
            <p:cNvSpPr/>
            <p:nvPr/>
          </p:nvSpPr>
          <p:spPr>
            <a:xfrm>
              <a:off x="168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71"/>
            <p:cNvSpPr/>
            <p:nvPr/>
          </p:nvSpPr>
          <p:spPr>
            <a:xfrm>
              <a:off x="1551"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71"/>
            <p:cNvSpPr/>
            <p:nvPr/>
          </p:nvSpPr>
          <p:spPr>
            <a:xfrm>
              <a:off x="1551"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71"/>
            <p:cNvSpPr/>
            <p:nvPr/>
          </p:nvSpPr>
          <p:spPr>
            <a:xfrm>
              <a:off x="1551"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71"/>
            <p:cNvSpPr/>
            <p:nvPr/>
          </p:nvSpPr>
          <p:spPr>
            <a:xfrm>
              <a:off x="1551"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71"/>
            <p:cNvSpPr/>
            <p:nvPr/>
          </p:nvSpPr>
          <p:spPr>
            <a:xfrm>
              <a:off x="14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71"/>
            <p:cNvSpPr/>
            <p:nvPr/>
          </p:nvSpPr>
          <p:spPr>
            <a:xfrm>
              <a:off x="14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71"/>
            <p:cNvSpPr/>
            <p:nvPr/>
          </p:nvSpPr>
          <p:spPr>
            <a:xfrm>
              <a:off x="14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71"/>
            <p:cNvSpPr/>
            <p:nvPr/>
          </p:nvSpPr>
          <p:spPr>
            <a:xfrm>
              <a:off x="14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71"/>
            <p:cNvSpPr/>
            <p:nvPr/>
          </p:nvSpPr>
          <p:spPr>
            <a:xfrm>
              <a:off x="1278"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71"/>
            <p:cNvSpPr/>
            <p:nvPr/>
          </p:nvSpPr>
          <p:spPr>
            <a:xfrm>
              <a:off x="1278"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71"/>
            <p:cNvSpPr/>
            <p:nvPr/>
          </p:nvSpPr>
          <p:spPr>
            <a:xfrm>
              <a:off x="1278"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71"/>
            <p:cNvSpPr/>
            <p:nvPr/>
          </p:nvSpPr>
          <p:spPr>
            <a:xfrm>
              <a:off x="1278"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71"/>
            <p:cNvSpPr/>
            <p:nvPr/>
          </p:nvSpPr>
          <p:spPr>
            <a:xfrm>
              <a:off x="114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71"/>
            <p:cNvSpPr/>
            <p:nvPr/>
          </p:nvSpPr>
          <p:spPr>
            <a:xfrm>
              <a:off x="114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71"/>
            <p:cNvSpPr/>
            <p:nvPr/>
          </p:nvSpPr>
          <p:spPr>
            <a:xfrm>
              <a:off x="114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71"/>
            <p:cNvSpPr/>
            <p:nvPr/>
          </p:nvSpPr>
          <p:spPr>
            <a:xfrm>
              <a:off x="114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4" name="Google Shape;404;p71"/>
            <p:cNvSpPr/>
            <p:nvPr/>
          </p:nvSpPr>
          <p:spPr>
            <a:xfrm>
              <a:off x="1005"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5" name="Google Shape;405;p71"/>
            <p:cNvSpPr/>
            <p:nvPr/>
          </p:nvSpPr>
          <p:spPr>
            <a:xfrm>
              <a:off x="1005"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6" name="Google Shape;406;p71"/>
            <p:cNvSpPr/>
            <p:nvPr/>
          </p:nvSpPr>
          <p:spPr>
            <a:xfrm>
              <a:off x="1005"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7" name="Google Shape;407;p71"/>
            <p:cNvSpPr/>
            <p:nvPr/>
          </p:nvSpPr>
          <p:spPr>
            <a:xfrm>
              <a:off x="1005"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8" name="Google Shape;408;p71"/>
            <p:cNvSpPr/>
            <p:nvPr/>
          </p:nvSpPr>
          <p:spPr>
            <a:xfrm>
              <a:off x="8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9" name="Google Shape;409;p71"/>
            <p:cNvSpPr/>
            <p:nvPr/>
          </p:nvSpPr>
          <p:spPr>
            <a:xfrm>
              <a:off x="8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0" name="Google Shape;410;p71"/>
            <p:cNvSpPr/>
            <p:nvPr/>
          </p:nvSpPr>
          <p:spPr>
            <a:xfrm>
              <a:off x="8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1" name="Google Shape;411;p71"/>
            <p:cNvSpPr/>
            <p:nvPr/>
          </p:nvSpPr>
          <p:spPr>
            <a:xfrm>
              <a:off x="8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2" name="Google Shape;412;p71"/>
            <p:cNvSpPr/>
            <p:nvPr/>
          </p:nvSpPr>
          <p:spPr>
            <a:xfrm>
              <a:off x="7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3" name="Google Shape;413;p71"/>
            <p:cNvSpPr/>
            <p:nvPr/>
          </p:nvSpPr>
          <p:spPr>
            <a:xfrm>
              <a:off x="7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4" name="Google Shape;414;p71"/>
            <p:cNvSpPr/>
            <p:nvPr/>
          </p:nvSpPr>
          <p:spPr>
            <a:xfrm>
              <a:off x="7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5" name="Google Shape;415;p71"/>
            <p:cNvSpPr/>
            <p:nvPr/>
          </p:nvSpPr>
          <p:spPr>
            <a:xfrm>
              <a:off x="7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6" name="Shape 416"/>
        <p:cNvGrpSpPr/>
        <p:nvPr/>
      </p:nvGrpSpPr>
      <p:grpSpPr>
        <a:xfrm>
          <a:off x="0" y="0"/>
          <a:ext cx="0" cy="0"/>
          <a:chOff x="0" y="0"/>
          <a:chExt cx="0" cy="0"/>
        </a:xfrm>
      </p:grpSpPr>
      <p:sp>
        <p:nvSpPr>
          <p:cNvPr id="417" name="Google Shape;41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8" name="Google Shape;418;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9" name="Google Shape;419;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0" name="Shape 420"/>
        <p:cNvGrpSpPr/>
        <p:nvPr/>
      </p:nvGrpSpPr>
      <p:grpSpPr>
        <a:xfrm>
          <a:off x="0" y="0"/>
          <a:ext cx="0" cy="0"/>
          <a:chOff x="0" y="0"/>
          <a:chExt cx="0" cy="0"/>
        </a:xfrm>
      </p:grpSpPr>
      <p:sp>
        <p:nvSpPr>
          <p:cNvPr id="421" name="Google Shape;421;p7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2" name="Google Shape;422;p7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23" name="Google Shape;423;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6" name="Shape 426"/>
        <p:cNvGrpSpPr/>
        <p:nvPr/>
      </p:nvGrpSpPr>
      <p:grpSpPr>
        <a:xfrm>
          <a:off x="0" y="0"/>
          <a:ext cx="0" cy="0"/>
          <a:chOff x="0" y="0"/>
          <a:chExt cx="0" cy="0"/>
        </a:xfrm>
      </p:grpSpPr>
      <p:sp>
        <p:nvSpPr>
          <p:cNvPr id="427" name="Google Shape;427;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7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29" name="Google Shape;429;p7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0" name="Google Shape;430;p7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1" name="Google Shape;431;p7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2" name="Google Shape;432;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4" name="Google Shape;434;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5" name="Shape 435"/>
        <p:cNvGrpSpPr/>
        <p:nvPr/>
      </p:nvGrpSpPr>
      <p:grpSpPr>
        <a:xfrm>
          <a:off x="0" y="0"/>
          <a:ext cx="0" cy="0"/>
          <a:chOff x="0" y="0"/>
          <a:chExt cx="0" cy="0"/>
        </a:xfrm>
      </p:grpSpPr>
      <p:sp>
        <p:nvSpPr>
          <p:cNvPr id="436" name="Google Shape;43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7" name="Google Shape;437;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0" name="Shape 440"/>
        <p:cNvGrpSpPr/>
        <p:nvPr/>
      </p:nvGrpSpPr>
      <p:grpSpPr>
        <a:xfrm>
          <a:off x="0" y="0"/>
          <a:ext cx="0" cy="0"/>
          <a:chOff x="0" y="0"/>
          <a:chExt cx="0" cy="0"/>
        </a:xfrm>
      </p:grpSpPr>
      <p:sp>
        <p:nvSpPr>
          <p:cNvPr id="441" name="Google Shape;441;p7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7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43" name="Google Shape;443;p7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4" name="Google Shape;444;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000"/>
              <a:buFont typeface="Trebuchet MS"/>
              <a:buNone/>
            </a:pPr>
            <a:r>
              <a:rPr lang="en-US"/>
              <a:t>Agile Mindset &amp; Scrum Framework  </a:t>
            </a:r>
            <a:endParaRPr/>
          </a:p>
        </p:txBody>
      </p:sp>
      <p:sp>
        <p:nvSpPr>
          <p:cNvPr id="482" name="Google Shape;482;p1"/>
          <p:cNvSpPr txBox="1"/>
          <p:nvPr>
            <p:ph idx="1" type="subTitle"/>
          </p:nvPr>
        </p:nvSpPr>
        <p:spPr>
          <a:xfrm>
            <a:off x="512763" y="30480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t/>
            </a:r>
            <a:endParaRPr/>
          </a:p>
        </p:txBody>
      </p:sp>
      <p:sp>
        <p:nvSpPr>
          <p:cNvPr id="483" name="Google Shape;483;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4"/>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Xếp vào ô phù hợp  </a:t>
            </a:r>
            <a:endParaRPr/>
          </a:p>
        </p:txBody>
      </p:sp>
      <p:graphicFrame>
        <p:nvGraphicFramePr>
          <p:cNvPr id="570" name="Google Shape;570;p34"/>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2362200"/>
                <a:gridCol w="2362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 Owner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Developers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Scrum Master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71" name="Google Shape;571;p34"/>
          <p:cNvSpPr/>
          <p:nvPr/>
        </p:nvSpPr>
        <p:spPr>
          <a:xfrm>
            <a:off x="2957075" y="2149762"/>
            <a:ext cx="3886200" cy="6462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Maximize the value of the product and the work of the Development Team</a:t>
            </a:r>
            <a:endParaRPr b="0" i="0" sz="1400" u="none" cap="none" strike="noStrike">
              <a:solidFill>
                <a:srgbClr val="000000"/>
              </a:solidFill>
              <a:latin typeface="Arial"/>
              <a:ea typeface="Arial"/>
              <a:cs typeface="Arial"/>
              <a:sym typeface="Arial"/>
            </a:endParaRPr>
          </a:p>
        </p:txBody>
      </p:sp>
      <p:sp>
        <p:nvSpPr>
          <p:cNvPr id="572" name="Google Shape;572;p34"/>
          <p:cNvSpPr/>
          <p:nvPr/>
        </p:nvSpPr>
        <p:spPr>
          <a:xfrm>
            <a:off x="2957078" y="1699897"/>
            <a:ext cx="3033600" cy="3693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Accept or reject work results. </a:t>
            </a:r>
            <a:endParaRPr b="0" i="0" sz="1400" u="none" cap="none" strike="noStrike">
              <a:solidFill>
                <a:srgbClr val="000000"/>
              </a:solidFill>
              <a:latin typeface="Arial"/>
              <a:ea typeface="Arial"/>
              <a:cs typeface="Arial"/>
              <a:sym typeface="Arial"/>
            </a:endParaRPr>
          </a:p>
        </p:txBody>
      </p:sp>
      <p:sp>
        <p:nvSpPr>
          <p:cNvPr id="573" name="Google Shape;573;p34"/>
          <p:cNvSpPr/>
          <p:nvPr/>
        </p:nvSpPr>
        <p:spPr>
          <a:xfrm>
            <a:off x="2957065" y="5203817"/>
            <a:ext cx="4114800" cy="646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Coaching the Development Team in self-organization and cross-functionality</a:t>
            </a:r>
            <a:endParaRPr b="0" i="0" sz="1400" u="none" cap="none" strike="noStrike">
              <a:solidFill>
                <a:srgbClr val="000000"/>
              </a:solidFill>
              <a:latin typeface="Arial"/>
              <a:ea typeface="Arial"/>
              <a:cs typeface="Arial"/>
              <a:sym typeface="Arial"/>
            </a:endParaRPr>
          </a:p>
        </p:txBody>
      </p:sp>
      <p:sp>
        <p:nvSpPr>
          <p:cNvPr id="574" name="Google Shape;574;p34"/>
          <p:cNvSpPr/>
          <p:nvPr/>
        </p:nvSpPr>
        <p:spPr>
          <a:xfrm>
            <a:off x="3017900" y="4592321"/>
            <a:ext cx="4572000" cy="646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Removing impediments to the Development Team’s progress; </a:t>
            </a:r>
            <a:endParaRPr b="0" i="0" sz="1400" u="none" cap="none" strike="noStrike">
              <a:solidFill>
                <a:srgbClr val="000000"/>
              </a:solidFill>
              <a:latin typeface="Arial"/>
              <a:ea typeface="Arial"/>
              <a:cs typeface="Arial"/>
              <a:sym typeface="Arial"/>
            </a:endParaRPr>
          </a:p>
        </p:txBody>
      </p:sp>
      <p:sp>
        <p:nvSpPr>
          <p:cNvPr id="575" name="Google Shape;575;p34"/>
          <p:cNvSpPr txBox="1"/>
          <p:nvPr/>
        </p:nvSpPr>
        <p:spPr>
          <a:xfrm>
            <a:off x="2896857" y="3323490"/>
            <a:ext cx="34677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Create and envolve the product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Xếp vào ô phù hợp  </a:t>
            </a:r>
            <a:endParaRPr/>
          </a:p>
        </p:txBody>
      </p:sp>
      <p:graphicFrame>
        <p:nvGraphicFramePr>
          <p:cNvPr id="581" name="Google Shape;581;p35"/>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2362200"/>
                <a:gridCol w="23622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 Owner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Developers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Scrum Master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82" name="Google Shape;582;p35"/>
          <p:cNvSpPr/>
          <p:nvPr/>
        </p:nvSpPr>
        <p:spPr>
          <a:xfrm>
            <a:off x="2971800" y="1610238"/>
            <a:ext cx="3886200" cy="646331"/>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Maximize the value of the product and the work of the Development Team</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2971800" y="2315680"/>
            <a:ext cx="3033523"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Accept or reject work results.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a:off x="2971800" y="5392902"/>
            <a:ext cx="4114800" cy="64633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Coaching the Development Team in self-organization and cross-functionality</a:t>
            </a:r>
            <a:endParaRPr b="0" i="0" sz="1400" u="none" cap="none" strike="noStrike">
              <a:solidFill>
                <a:srgbClr val="000000"/>
              </a:solidFill>
              <a:latin typeface="Arial"/>
              <a:ea typeface="Arial"/>
              <a:cs typeface="Arial"/>
              <a:sym typeface="Arial"/>
            </a:endParaRPr>
          </a:p>
        </p:txBody>
      </p:sp>
      <p:sp>
        <p:nvSpPr>
          <p:cNvPr id="585" name="Google Shape;585;p35"/>
          <p:cNvSpPr/>
          <p:nvPr/>
        </p:nvSpPr>
        <p:spPr>
          <a:xfrm>
            <a:off x="2971800" y="4724859"/>
            <a:ext cx="4572000" cy="64633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Removing impediments to the Development Team’s progress; </a:t>
            </a:r>
            <a:endParaRPr b="0" i="0" sz="1400" u="none" cap="none" strike="noStrike">
              <a:solidFill>
                <a:srgbClr val="000000"/>
              </a:solidFill>
              <a:latin typeface="Arial"/>
              <a:ea typeface="Arial"/>
              <a:cs typeface="Arial"/>
              <a:sym typeface="Arial"/>
            </a:endParaRPr>
          </a:p>
        </p:txBody>
      </p:sp>
      <p:sp>
        <p:nvSpPr>
          <p:cNvPr id="586" name="Google Shape;586;p35"/>
          <p:cNvSpPr txBox="1"/>
          <p:nvPr/>
        </p:nvSpPr>
        <p:spPr>
          <a:xfrm>
            <a:off x="2971800" y="3074381"/>
            <a:ext cx="3467616"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Create and envolve the product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165100" lvl="0" marL="342900" rtl="0" algn="l">
              <a:lnSpc>
                <a:spcPct val="100000"/>
              </a:lnSpc>
              <a:spcBef>
                <a:spcPts val="0"/>
              </a:spcBef>
              <a:spcAft>
                <a:spcPts val="0"/>
              </a:spcAft>
              <a:buClr>
                <a:schemeClr val="dk1"/>
              </a:buClr>
              <a:buSzPts val="2800"/>
              <a:buNone/>
            </a:pPr>
            <a:r>
              <a:t/>
            </a:r>
            <a:endParaRPr/>
          </a:p>
        </p:txBody>
      </p:sp>
      <p:sp>
        <p:nvSpPr>
          <p:cNvPr id="592" name="Google Shape;592;p4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Phân biệt 2 cách phát triển </a:t>
            </a:r>
            <a:endParaRPr/>
          </a:p>
        </p:txBody>
      </p:sp>
      <p:pic>
        <p:nvPicPr>
          <p:cNvPr descr="https://pbs.twimg.com/media/CCBbC0_W0AAG4Di?format=png&amp;name=small" id="593" name="Google Shape;593;p43"/>
          <p:cNvPicPr preferRelativeResize="0"/>
          <p:nvPr/>
        </p:nvPicPr>
        <p:blipFill rotWithShape="1">
          <a:blip r:embed="rId3">
            <a:alphaModFix/>
          </a:blip>
          <a:srcRect b="0" l="0" r="0" t="0"/>
          <a:stretch/>
        </p:blipFill>
        <p:spPr>
          <a:xfrm>
            <a:off x="1188720" y="1600200"/>
            <a:ext cx="7467600" cy="4302599"/>
          </a:xfrm>
          <a:prstGeom prst="rect">
            <a:avLst/>
          </a:prstGeom>
          <a:noFill/>
          <a:ln>
            <a:noFill/>
          </a:ln>
        </p:spPr>
      </p:pic>
      <p:sp>
        <p:nvSpPr>
          <p:cNvPr id="594" name="Google Shape;594;p43"/>
          <p:cNvSpPr txBox="1"/>
          <p:nvPr/>
        </p:nvSpPr>
        <p:spPr>
          <a:xfrm>
            <a:off x="401911" y="1996598"/>
            <a:ext cx="13901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Incremental</a:t>
            </a:r>
            <a:endParaRPr b="0" i="0" sz="1800" u="none" cap="none" strike="noStrike">
              <a:solidFill>
                <a:schemeClr val="dk1"/>
              </a:solidFill>
              <a:latin typeface="Calibri"/>
              <a:ea typeface="Calibri"/>
              <a:cs typeface="Calibri"/>
              <a:sym typeface="Calibri"/>
            </a:endParaRPr>
          </a:p>
        </p:txBody>
      </p:sp>
      <p:sp>
        <p:nvSpPr>
          <p:cNvPr id="595" name="Google Shape;595;p43"/>
          <p:cNvSpPr txBox="1"/>
          <p:nvPr/>
        </p:nvSpPr>
        <p:spPr>
          <a:xfrm>
            <a:off x="483781" y="4343400"/>
            <a:ext cx="10695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Iterative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4 sự kiện </a:t>
            </a:r>
            <a:endParaRPr/>
          </a:p>
        </p:txBody>
      </p:sp>
      <p:graphicFrame>
        <p:nvGraphicFramePr>
          <p:cNvPr id="601" name="Google Shape;601;p47"/>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2057400"/>
                <a:gridCol w="2057400"/>
                <a:gridCol w="2057400"/>
                <a:gridCol w="20574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Planning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Daily meeting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Review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Retrospective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02" name="Google Shape;602;p47"/>
          <p:cNvSpPr txBox="1"/>
          <p:nvPr/>
        </p:nvSpPr>
        <p:spPr>
          <a:xfrm>
            <a:off x="-805141" y="2770280"/>
            <a:ext cx="31086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mục tiêu của sprint </a:t>
            </a:r>
            <a:endParaRPr b="0" i="0" sz="1800" u="none" cap="none" strike="noStrike">
              <a:solidFill>
                <a:schemeClr val="dk1"/>
              </a:solidFill>
              <a:latin typeface="Calibri"/>
              <a:ea typeface="Calibri"/>
              <a:cs typeface="Calibri"/>
              <a:sym typeface="Calibri"/>
            </a:endParaRPr>
          </a:p>
        </p:txBody>
      </p:sp>
      <p:sp>
        <p:nvSpPr>
          <p:cNvPr id="603" name="Google Shape;603;p47"/>
          <p:cNvSpPr txBox="1"/>
          <p:nvPr/>
        </p:nvSpPr>
        <p:spPr>
          <a:xfrm>
            <a:off x="-555100" y="1923410"/>
            <a:ext cx="2608500" cy="6465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các hạng mục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cần phải thực hiện </a:t>
            </a:r>
            <a:endParaRPr b="0" i="0" sz="1800" u="none" cap="none" strike="noStrike">
              <a:solidFill>
                <a:schemeClr val="dk1"/>
              </a:solidFill>
              <a:latin typeface="Calibri"/>
              <a:ea typeface="Calibri"/>
              <a:cs typeface="Calibri"/>
              <a:sym typeface="Calibri"/>
            </a:endParaRPr>
          </a:p>
        </p:txBody>
      </p:sp>
      <p:sp>
        <p:nvSpPr>
          <p:cNvPr id="604" name="Google Shape;604;p47"/>
          <p:cNvSpPr txBox="1"/>
          <p:nvPr/>
        </p:nvSpPr>
        <p:spPr>
          <a:xfrm>
            <a:off x="2514600" y="2258849"/>
            <a:ext cx="20313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đồng bộ thông tin </a:t>
            </a:r>
            <a:endParaRPr b="0" i="0" sz="1800" u="none" cap="none" strike="noStrike">
              <a:solidFill>
                <a:schemeClr val="dk1"/>
              </a:solidFill>
              <a:latin typeface="Calibri"/>
              <a:ea typeface="Calibri"/>
              <a:cs typeface="Calibri"/>
              <a:sym typeface="Calibri"/>
            </a:endParaRPr>
          </a:p>
        </p:txBody>
      </p:sp>
      <p:sp>
        <p:nvSpPr>
          <p:cNvPr id="605" name="Google Shape;605;p47"/>
          <p:cNvSpPr txBox="1"/>
          <p:nvPr/>
        </p:nvSpPr>
        <p:spPr>
          <a:xfrm>
            <a:off x="4639475" y="1981663"/>
            <a:ext cx="2211000" cy="6465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demo sản phẩm và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nhận phản hồi</a:t>
            </a:r>
            <a:endParaRPr b="0" i="0" sz="1800" u="none" cap="none" strike="noStrike">
              <a:solidFill>
                <a:schemeClr val="dk1"/>
              </a:solidFill>
              <a:latin typeface="Calibri"/>
              <a:ea typeface="Calibri"/>
              <a:cs typeface="Calibri"/>
              <a:sym typeface="Calibri"/>
            </a:endParaRPr>
          </a:p>
        </p:txBody>
      </p:sp>
      <p:sp>
        <p:nvSpPr>
          <p:cNvPr id="606" name="Google Shape;606;p47"/>
          <p:cNvSpPr txBox="1"/>
          <p:nvPr/>
        </p:nvSpPr>
        <p:spPr>
          <a:xfrm>
            <a:off x="6663513" y="3281685"/>
            <a:ext cx="21051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thiện tương tác</a:t>
            </a:r>
            <a:endParaRPr b="0" i="0" sz="1800" u="none" cap="none" strike="noStrike">
              <a:solidFill>
                <a:schemeClr val="dk1"/>
              </a:solidFill>
              <a:latin typeface="Calibri"/>
              <a:ea typeface="Calibri"/>
              <a:cs typeface="Calibri"/>
              <a:sym typeface="Calibri"/>
            </a:endParaRPr>
          </a:p>
        </p:txBody>
      </p:sp>
      <p:sp>
        <p:nvSpPr>
          <p:cNvPr id="607" name="Google Shape;607;p47"/>
          <p:cNvSpPr txBox="1"/>
          <p:nvPr/>
        </p:nvSpPr>
        <p:spPr>
          <a:xfrm>
            <a:off x="6745250" y="2770263"/>
            <a:ext cx="1941600" cy="3693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tiến quy trình </a:t>
            </a:r>
            <a:endParaRPr b="0" i="0" sz="1800" u="none" cap="none" strike="noStrike">
              <a:solidFill>
                <a:schemeClr val="dk1"/>
              </a:solidFill>
              <a:latin typeface="Calibri"/>
              <a:ea typeface="Calibri"/>
              <a:cs typeface="Calibri"/>
              <a:sym typeface="Calibri"/>
            </a:endParaRPr>
          </a:p>
        </p:txBody>
      </p:sp>
      <p:sp>
        <p:nvSpPr>
          <p:cNvPr id="608" name="Google Shape;608;p47"/>
          <p:cNvSpPr txBox="1"/>
          <p:nvPr/>
        </p:nvSpPr>
        <p:spPr>
          <a:xfrm>
            <a:off x="2053400" y="3000625"/>
            <a:ext cx="32880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cập nhật điều chỉnh công việc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4 sự kiện </a:t>
            </a:r>
            <a:endParaRPr/>
          </a:p>
        </p:txBody>
      </p:sp>
      <p:graphicFrame>
        <p:nvGraphicFramePr>
          <p:cNvPr id="614" name="Google Shape;614;p48"/>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2057400"/>
                <a:gridCol w="2057400"/>
                <a:gridCol w="2057400"/>
                <a:gridCol w="20574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Planning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Daily meeting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Review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Retrospective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615" name="Google Shape;615;p48"/>
          <p:cNvSpPr txBox="1"/>
          <p:nvPr/>
        </p:nvSpPr>
        <p:spPr>
          <a:xfrm>
            <a:off x="457201" y="1824611"/>
            <a:ext cx="2019971" cy="64633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mục tiêu của sprint </a:t>
            </a:r>
            <a:endParaRPr b="0" i="0" sz="1800" u="none" cap="none" strike="noStrike">
              <a:solidFill>
                <a:schemeClr val="dk1"/>
              </a:solidFill>
              <a:latin typeface="Calibri"/>
              <a:ea typeface="Calibri"/>
              <a:cs typeface="Calibri"/>
              <a:sym typeface="Calibri"/>
            </a:endParaRPr>
          </a:p>
        </p:txBody>
      </p:sp>
      <p:sp>
        <p:nvSpPr>
          <p:cNvPr id="616" name="Google Shape;616;p48"/>
          <p:cNvSpPr txBox="1"/>
          <p:nvPr/>
        </p:nvSpPr>
        <p:spPr>
          <a:xfrm>
            <a:off x="457199" y="2613519"/>
            <a:ext cx="2019973" cy="1200329"/>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xác định các hạng mục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cần phải thực hiện </a:t>
            </a:r>
            <a:endParaRPr b="0" i="0" sz="1800" u="none" cap="none" strike="noStrike">
              <a:solidFill>
                <a:schemeClr val="dk1"/>
              </a:solidFill>
              <a:latin typeface="Calibri"/>
              <a:ea typeface="Calibri"/>
              <a:cs typeface="Calibri"/>
              <a:sym typeface="Calibri"/>
            </a:endParaRPr>
          </a:p>
        </p:txBody>
      </p:sp>
      <p:sp>
        <p:nvSpPr>
          <p:cNvPr id="617" name="Google Shape;617;p48"/>
          <p:cNvSpPr txBox="1"/>
          <p:nvPr/>
        </p:nvSpPr>
        <p:spPr>
          <a:xfrm>
            <a:off x="2534998" y="2542809"/>
            <a:ext cx="2031325"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đồng bộ thông tin </a:t>
            </a:r>
            <a:endParaRPr b="0" i="0" sz="1800" u="none" cap="none" strike="noStrike">
              <a:solidFill>
                <a:schemeClr val="dk1"/>
              </a:solidFill>
              <a:latin typeface="Calibri"/>
              <a:ea typeface="Calibri"/>
              <a:cs typeface="Calibri"/>
              <a:sym typeface="Calibri"/>
            </a:endParaRPr>
          </a:p>
        </p:txBody>
      </p:sp>
      <p:sp>
        <p:nvSpPr>
          <p:cNvPr id="618" name="Google Shape;618;p48"/>
          <p:cNvSpPr txBox="1"/>
          <p:nvPr/>
        </p:nvSpPr>
        <p:spPr>
          <a:xfrm>
            <a:off x="4619268" y="2404310"/>
            <a:ext cx="1962469" cy="646331"/>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demo sản phẩm và nhận phản hồi</a:t>
            </a:r>
            <a:endParaRPr b="0" i="0" sz="1800" u="none" cap="none" strike="noStrike">
              <a:solidFill>
                <a:schemeClr val="dk1"/>
              </a:solidFill>
              <a:latin typeface="Calibri"/>
              <a:ea typeface="Calibri"/>
              <a:cs typeface="Calibri"/>
              <a:sym typeface="Calibri"/>
            </a:endParaRPr>
          </a:p>
        </p:txBody>
      </p:sp>
      <p:sp>
        <p:nvSpPr>
          <p:cNvPr id="619" name="Google Shape;619;p48"/>
          <p:cNvSpPr txBox="1"/>
          <p:nvPr/>
        </p:nvSpPr>
        <p:spPr>
          <a:xfrm>
            <a:off x="6708419" y="2358143"/>
            <a:ext cx="2105063"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thiện tương tác</a:t>
            </a:r>
            <a:endParaRPr b="0" i="0" sz="1800" u="none" cap="none" strike="noStrike">
              <a:solidFill>
                <a:schemeClr val="dk1"/>
              </a:solidFill>
              <a:latin typeface="Calibri"/>
              <a:ea typeface="Calibri"/>
              <a:cs typeface="Calibri"/>
              <a:sym typeface="Calibri"/>
            </a:endParaRPr>
          </a:p>
        </p:txBody>
      </p:sp>
      <p:sp>
        <p:nvSpPr>
          <p:cNvPr id="620" name="Google Shape;620;p48"/>
          <p:cNvSpPr txBox="1"/>
          <p:nvPr/>
        </p:nvSpPr>
        <p:spPr>
          <a:xfrm>
            <a:off x="6708419" y="1856426"/>
            <a:ext cx="1941557"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cải tiến quy trình </a:t>
            </a:r>
            <a:endParaRPr b="0" i="0" sz="1800" u="none" cap="none" strike="noStrike">
              <a:solidFill>
                <a:schemeClr val="dk1"/>
              </a:solidFill>
              <a:latin typeface="Calibri"/>
              <a:ea typeface="Calibri"/>
              <a:cs typeface="Calibri"/>
              <a:sym typeface="Calibri"/>
            </a:endParaRPr>
          </a:p>
        </p:txBody>
      </p:sp>
      <p:sp>
        <p:nvSpPr>
          <p:cNvPr id="621" name="Google Shape;621;p48"/>
          <p:cNvSpPr txBox="1"/>
          <p:nvPr/>
        </p:nvSpPr>
        <p:spPr>
          <a:xfrm>
            <a:off x="2534998" y="1856426"/>
            <a:ext cx="3288080"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cập nhật điều chỉnh công việc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6"/>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627" name="Google Shape;627;p56"/>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a:latin typeface="Calibri"/>
                <a:ea typeface="Calibri"/>
                <a:cs typeface="Calibri"/>
                <a:sym typeface="Calibri"/>
              </a:rPr>
              <a:t>Thực hành họp Retrospective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Trên thang điểm 1-10, bạn chấm điểm chất lượng buổi học nhóm được bao nhiêu điểm? </a:t>
            </a:r>
            <a:endParaRPr/>
          </a:p>
          <a:p>
            <a:pPr indent="0" lvl="0" marL="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Vì sao bạn cho điểm như vậy? Chia sẻ lý do này với bạn học </a:t>
            </a:r>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Làm thế nào để cải thiện chất lượng buổi học nhóm? Làm thế nào để đạt 10 điểm? </a:t>
            </a:r>
            <a:endParaRPr>
              <a:latin typeface="Calibri"/>
              <a:ea typeface="Calibri"/>
              <a:cs typeface="Calibri"/>
              <a:sym typeface="Calibri"/>
            </a:endParaRPr>
          </a:p>
        </p:txBody>
      </p:sp>
      <p:sp>
        <p:nvSpPr>
          <p:cNvPr id="628" name="Google Shape;6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Tương phản sự khác biệt  </a:t>
            </a:r>
            <a:endParaRPr/>
          </a:p>
        </p:txBody>
      </p:sp>
      <p:graphicFrame>
        <p:nvGraphicFramePr>
          <p:cNvPr id="634" name="Google Shape;634;p60"/>
          <p:cNvGraphicFramePr/>
          <p:nvPr/>
        </p:nvGraphicFramePr>
        <p:xfrm>
          <a:off x="1711325" y="1577181"/>
          <a:ext cx="3000000" cy="3000000"/>
        </p:xfrm>
        <a:graphic>
          <a:graphicData uri="http://schemas.openxmlformats.org/drawingml/2006/table">
            <a:tbl>
              <a:tblPr>
                <a:noFill/>
                <a:tableStyleId>{A833B143-D2AA-44BB-8645-BA334765F60D}</a:tableStyleId>
              </a:tblPr>
              <a:tblGrid>
                <a:gridCol w="2860675"/>
                <a:gridCol w="2860675"/>
              </a:tblGrid>
              <a:tr h="25400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alibri"/>
                          <a:ea typeface="Calibri"/>
                          <a:cs typeface="Calibri"/>
                          <a:sym typeface="Calibri"/>
                        </a:rPr>
                        <a:t>Agile/Scrum</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alibri"/>
                          <a:ea typeface="Calibri"/>
                          <a:cs typeface="Calibri"/>
                          <a:sym typeface="Calibri"/>
                        </a:rPr>
                        <a:t>Traditional Project Mgt</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Scrum Master</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Project Manager</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Sprint (iteration)</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Project phase, milestones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4 ceremonies</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PDCA</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Daily Standup</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Status report</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Product backlog/ Sprint backlog</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WBS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254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(Shippable) Increment</a:t>
                      </a:r>
                      <a:endParaRPr sz="1200" u="none" cap="none" strike="noStrike">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 </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alibri"/>
                          <a:ea typeface="Calibri"/>
                          <a:cs typeface="Calibri"/>
                          <a:sym typeface="Calibri"/>
                        </a:rPr>
                        <a:t>Deliverables</a:t>
                      </a:r>
                      <a:endParaRPr sz="1200" u="none" cap="none" strike="noStrike">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635" name="Google Shape;635;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2e165fc876b_0_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641" name="Google Shape;641;g2e165fc876b_0_0"/>
          <p:cNvSpPr txBox="1"/>
          <p:nvPr>
            <p:ph idx="1" type="body"/>
          </p:nvPr>
        </p:nvSpPr>
        <p:spPr>
          <a:xfrm>
            <a:off x="457200" y="1295400"/>
            <a:ext cx="4114800" cy="4830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latin typeface="Arial"/>
                <a:ea typeface="Arial"/>
                <a:cs typeface="Arial"/>
                <a:sym typeface="Arial"/>
              </a:rPr>
              <a:t>Nội dung nào mới biết?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Scrum</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4 Values and 12 principles</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cảm thấy thú vị?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Scrum</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sẽ áp dụng vào công việc? </a:t>
            </a:r>
            <a:endParaRPr sz="1800">
              <a:latin typeface="Arial"/>
              <a:ea typeface="Arial"/>
              <a:cs typeface="Arial"/>
              <a:sym typeface="Arial"/>
            </a:endParaRPr>
          </a:p>
          <a:p>
            <a:pPr indent="0" lvl="0" marL="457200" rtl="0" algn="l">
              <a:lnSpc>
                <a:spcPct val="100000"/>
              </a:lnSpc>
              <a:spcBef>
                <a:spcPts val="360"/>
              </a:spcBef>
              <a:spcAft>
                <a:spcPts val="0"/>
              </a:spcAft>
              <a:buNone/>
            </a:pPr>
            <a:r>
              <a:rPr lang="en-US" sz="1800">
                <a:latin typeface="Arial"/>
                <a:ea typeface="Arial"/>
                <a:cs typeface="Arial"/>
                <a:sym typeface="Arial"/>
              </a:rPr>
              <a:t>Daily  scrum</a:t>
            </a:r>
            <a:endParaRPr sz="1800">
              <a:latin typeface="Arial"/>
              <a:ea typeface="Arial"/>
              <a:cs typeface="Arial"/>
              <a:sym typeface="Arial"/>
            </a:endParaRPr>
          </a:p>
        </p:txBody>
      </p:sp>
      <p:sp>
        <p:nvSpPr>
          <p:cNvPr id="642" name="Google Shape;642;g2e165fc876b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643" name="Google Shape;643;g2e165fc876b_0_0"/>
          <p:cNvPicPr preferRelativeResize="0"/>
          <p:nvPr/>
        </p:nvPicPr>
        <p:blipFill rotWithShape="1">
          <a:blip r:embed="rId3">
            <a:alphaModFix/>
          </a:blip>
          <a:srcRect b="0" l="0" r="0" t="0"/>
          <a:stretch/>
        </p:blipFill>
        <p:spPr>
          <a:xfrm>
            <a:off x="4572000" y="1577250"/>
            <a:ext cx="4267201" cy="4267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Nokia Case-study</a:t>
            </a:r>
            <a:endParaRPr/>
          </a:p>
        </p:txBody>
      </p:sp>
      <p:sp>
        <p:nvSpPr>
          <p:cNvPr id="489" name="Google Shape;489;p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215900" lvl="0" marL="342900" rtl="0" algn="l">
              <a:lnSpc>
                <a:spcPct val="100000"/>
              </a:lnSpc>
              <a:spcBef>
                <a:spcPts val="0"/>
              </a:spcBef>
              <a:spcAft>
                <a:spcPts val="0"/>
              </a:spcAft>
              <a:buClr>
                <a:schemeClr val="dk1"/>
              </a:buClr>
              <a:buSzPts val="2000"/>
              <a:buNone/>
            </a:pPr>
            <a:r>
              <a:t/>
            </a:r>
            <a:endParaRPr/>
          </a:p>
        </p:txBody>
      </p:sp>
      <p:pic>
        <p:nvPicPr>
          <p:cNvPr id="490" name="Google Shape;490;p3"/>
          <p:cNvPicPr preferRelativeResize="0"/>
          <p:nvPr/>
        </p:nvPicPr>
        <p:blipFill rotWithShape="1">
          <a:blip r:embed="rId3">
            <a:alphaModFix/>
          </a:blip>
          <a:srcRect b="0" l="0" r="0" t="0"/>
          <a:stretch/>
        </p:blipFill>
        <p:spPr>
          <a:xfrm>
            <a:off x="457200" y="1295400"/>
            <a:ext cx="8248233" cy="4726781"/>
          </a:xfrm>
          <a:prstGeom prst="rect">
            <a:avLst/>
          </a:prstGeom>
          <a:noFill/>
          <a:ln>
            <a:noFill/>
          </a:ln>
        </p:spPr>
      </p:pic>
      <p:sp>
        <p:nvSpPr>
          <p:cNvPr id="491" name="Google Shape;491;p3"/>
          <p:cNvSpPr txBox="1"/>
          <p:nvPr/>
        </p:nvSpPr>
        <p:spPr>
          <a:xfrm>
            <a:off x="838200" y="1752600"/>
            <a:ext cx="419100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“We didn’t do anything wrong, but somehow, we lost.”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Calibri"/>
                <a:ea typeface="Calibri"/>
                <a:cs typeface="Calibri"/>
                <a:sym typeface="Calibri"/>
              </a:rPr>
              <a:t>- Nokia CEO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497" name="Google Shape;497;p5"/>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Thảo luận về nguyên nhân thất bại của Nokia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Nguyên nhân : </a:t>
            </a:r>
            <a:endParaRPr>
              <a:latin typeface="Calibri"/>
              <a:ea typeface="Calibri"/>
              <a:cs typeface="Calibri"/>
              <a:sym typeface="Calibri"/>
            </a:endParaRPr>
          </a:p>
          <a:p>
            <a:pPr indent="0" lvl="0" marL="914400" rtl="0" algn="l">
              <a:lnSpc>
                <a:spcPct val="100000"/>
              </a:lnSpc>
              <a:spcBef>
                <a:spcPts val="400"/>
              </a:spcBef>
              <a:spcAft>
                <a:spcPts val="0"/>
              </a:spcAft>
              <a:buNone/>
            </a:pPr>
            <a:r>
              <a:rPr lang="en-US"/>
              <a:t>. Chậm thích nghi với xu hướng lúc bấy giờ là smartphone</a:t>
            </a:r>
            <a:endParaRPr/>
          </a:p>
          <a:p>
            <a:pPr indent="0" lvl="0" marL="914400" rtl="0" algn="l">
              <a:lnSpc>
                <a:spcPct val="100000"/>
              </a:lnSpc>
              <a:spcBef>
                <a:spcPts val="400"/>
              </a:spcBef>
              <a:spcAft>
                <a:spcPts val="0"/>
              </a:spcAft>
              <a:buNone/>
            </a:pPr>
            <a:r>
              <a:rPr lang="en-US"/>
              <a:t>. Hệ điều hành phức tạp và ko tiện dụng</a:t>
            </a:r>
            <a:endParaRPr/>
          </a:p>
          <a:p>
            <a:pPr indent="0" lvl="0" marL="914400" rtl="0" algn="l">
              <a:lnSpc>
                <a:spcPct val="100000"/>
              </a:lnSpc>
              <a:spcBef>
                <a:spcPts val="400"/>
              </a:spcBef>
              <a:spcAft>
                <a:spcPts val="0"/>
              </a:spcAft>
              <a:buNone/>
            </a:pPr>
            <a:r>
              <a:rPr lang="en-US"/>
              <a:t>. Chậm thích nghi thay đổi phần mềm, chỉ tập trung cho windown phone mà bỏ lở androi.</a:t>
            </a:r>
            <a:endParaRPr/>
          </a:p>
          <a:p>
            <a:pPr indent="0" lvl="0" marL="914400" rtl="0" algn="l">
              <a:lnSpc>
                <a:spcPct val="100000"/>
              </a:lnSpc>
              <a:spcBef>
                <a:spcPts val="400"/>
              </a:spcBef>
              <a:spcAft>
                <a:spcPts val="0"/>
              </a:spcAft>
              <a:buNone/>
            </a:pPr>
            <a:r>
              <a:rPr lang="en-US"/>
              <a:t>. Cạnh tranh gay gắt từ các đối thủ apple, samsung</a:t>
            </a:r>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Giả thiết tình huống:  Nếu quay trở lại năm 2007, và anh chị là CEO của Nokia, anh chị sẽ làm gì để tránh cho Nokia khỏi sự sụp đổ ?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Giải pháp : mua </a:t>
            </a:r>
            <a:r>
              <a:rPr lang="en-US"/>
              <a:t>các công ty mới khởi nghiệp như apple về công nghệ và phần mềm, thay đổi lại tổ chức, cập nhật xu hướng mới. Đầu tư chi phí phát triển phần mềm.</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1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 Xếp vào vị trí phù hợp </a:t>
            </a:r>
            <a:endParaRPr/>
          </a:p>
        </p:txBody>
      </p:sp>
      <p:sp>
        <p:nvSpPr>
          <p:cNvPr id="503" name="Google Shape;503;p10"/>
          <p:cNvSpPr txBox="1"/>
          <p:nvPr>
            <p:ph idx="1" type="body"/>
          </p:nvPr>
        </p:nvSpPr>
        <p:spPr>
          <a:xfrm>
            <a:off x="457200" y="1295400"/>
            <a:ext cx="8229600" cy="4830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t>So sánh tính chất công việc </a:t>
            </a:r>
            <a:endParaRPr/>
          </a:p>
        </p:txBody>
      </p:sp>
      <p:graphicFrame>
        <p:nvGraphicFramePr>
          <p:cNvPr id="504" name="Google Shape;504;p10"/>
          <p:cNvGraphicFramePr/>
          <p:nvPr/>
        </p:nvGraphicFramePr>
        <p:xfrm>
          <a:off x="639417" y="1334215"/>
          <a:ext cx="3000000" cy="3000000"/>
        </p:xfrm>
        <a:graphic>
          <a:graphicData uri="http://schemas.openxmlformats.org/drawingml/2006/table">
            <a:tbl>
              <a:tblPr bandRow="1" firstRow="1">
                <a:noFill/>
                <a:tableStyleId>{273A5B14-A66A-43FC-A922-CC7F02B1F1DF}</a:tableStyleId>
              </a:tblPr>
              <a:tblGrid>
                <a:gridCol w="4038600"/>
                <a:gridCol w="40386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công nghiệp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thông tin/ tri thức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05" name="Google Shape;505;p10"/>
          <p:cNvSpPr/>
          <p:nvPr/>
        </p:nvSpPr>
        <p:spPr>
          <a:xfrm>
            <a:off x="1073004" y="3551323"/>
            <a:ext cx="2755800" cy="369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sờ nắm được </a:t>
            </a:r>
            <a:endParaRPr b="0" i="0" sz="1800" u="none" cap="none" strike="noStrike">
              <a:solidFill>
                <a:schemeClr val="dk1"/>
              </a:solidFill>
              <a:latin typeface="Calibri"/>
              <a:ea typeface="Calibri"/>
              <a:cs typeface="Calibri"/>
              <a:sym typeface="Calibri"/>
            </a:endParaRPr>
          </a:p>
        </p:txBody>
      </p:sp>
      <p:sp>
        <p:nvSpPr>
          <p:cNvPr id="506" name="Google Shape;506;p10"/>
          <p:cNvSpPr/>
          <p:nvPr/>
        </p:nvSpPr>
        <p:spPr>
          <a:xfrm>
            <a:off x="1249295" y="2075903"/>
            <a:ext cx="28872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chậm </a:t>
            </a:r>
            <a:endParaRPr b="0" i="0" sz="1800" u="none" cap="none" strike="noStrike">
              <a:solidFill>
                <a:schemeClr val="dk1"/>
              </a:solidFill>
              <a:latin typeface="Calibri"/>
              <a:ea typeface="Calibri"/>
              <a:cs typeface="Calibri"/>
              <a:sym typeface="Calibri"/>
            </a:endParaRPr>
          </a:p>
        </p:txBody>
      </p:sp>
      <p:sp>
        <p:nvSpPr>
          <p:cNvPr id="507" name="Google Shape;507;p10"/>
          <p:cNvSpPr/>
          <p:nvPr/>
        </p:nvSpPr>
        <p:spPr>
          <a:xfrm>
            <a:off x="1351930" y="3179689"/>
            <a:ext cx="2198100" cy="3693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tuân thủ </a:t>
            </a:r>
            <a:endParaRPr b="0" i="0" sz="1800" u="none" cap="none" strike="noStrike">
              <a:solidFill>
                <a:schemeClr val="dk1"/>
              </a:solidFill>
              <a:latin typeface="Calibri"/>
              <a:ea typeface="Calibri"/>
              <a:cs typeface="Calibri"/>
              <a:sym typeface="Calibri"/>
            </a:endParaRPr>
          </a:p>
        </p:txBody>
      </p:sp>
      <p:sp>
        <p:nvSpPr>
          <p:cNvPr id="508" name="Google Shape;508;p10"/>
          <p:cNvSpPr/>
          <p:nvPr/>
        </p:nvSpPr>
        <p:spPr>
          <a:xfrm>
            <a:off x="1249289" y="2819154"/>
            <a:ext cx="24033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 lệnh và kiểm soát </a:t>
            </a:r>
            <a:endParaRPr b="0" i="0" sz="1800" u="none" cap="none" strike="noStrike">
              <a:solidFill>
                <a:schemeClr val="dk1"/>
              </a:solidFill>
              <a:latin typeface="Calibri"/>
              <a:ea typeface="Calibri"/>
              <a:cs typeface="Calibri"/>
              <a:sym typeface="Calibri"/>
            </a:endParaRPr>
          </a:p>
        </p:txBody>
      </p:sp>
      <p:sp>
        <p:nvSpPr>
          <p:cNvPr id="509" name="Google Shape;509;p10"/>
          <p:cNvSpPr/>
          <p:nvPr/>
        </p:nvSpPr>
        <p:spPr>
          <a:xfrm>
            <a:off x="1005000" y="4034270"/>
            <a:ext cx="35670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Tối đa lợi ích trên mỗi nguồn lực </a:t>
            </a:r>
            <a:endParaRPr b="0" i="0" sz="1800" u="none" cap="none" strike="noStrike">
              <a:solidFill>
                <a:schemeClr val="dk1"/>
              </a:solidFill>
              <a:latin typeface="Calibri"/>
              <a:ea typeface="Calibri"/>
              <a:cs typeface="Calibri"/>
              <a:sym typeface="Calibri"/>
            </a:endParaRPr>
          </a:p>
        </p:txBody>
      </p:sp>
      <p:sp>
        <p:nvSpPr>
          <p:cNvPr id="510" name="Google Shape;510;p10"/>
          <p:cNvSpPr/>
          <p:nvPr/>
        </p:nvSpPr>
        <p:spPr>
          <a:xfrm>
            <a:off x="1452811" y="2447536"/>
            <a:ext cx="24801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Ổn định và chắc chắn </a:t>
            </a:r>
            <a:endParaRPr b="0" i="0" sz="1800" u="none" cap="none" strike="noStrike">
              <a:solidFill>
                <a:schemeClr val="dk1"/>
              </a:solidFill>
              <a:latin typeface="Calibri"/>
              <a:ea typeface="Calibri"/>
              <a:cs typeface="Calibri"/>
              <a:sym typeface="Calibri"/>
            </a:endParaRPr>
          </a:p>
        </p:txBody>
      </p:sp>
      <p:sp>
        <p:nvSpPr>
          <p:cNvPr id="511" name="Google Shape;511;p10"/>
          <p:cNvSpPr/>
          <p:nvPr/>
        </p:nvSpPr>
        <p:spPr>
          <a:xfrm>
            <a:off x="5065525" y="2447551"/>
            <a:ext cx="2913000" cy="369300"/>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Thích nghi với sự thay đổi </a:t>
            </a:r>
            <a:endParaRPr b="0" i="0" sz="1800" u="none" cap="none" strike="noStrike">
              <a:solidFill>
                <a:schemeClr val="dk1"/>
              </a:solidFill>
              <a:latin typeface="Calibri"/>
              <a:ea typeface="Calibri"/>
              <a:cs typeface="Calibri"/>
              <a:sym typeface="Calibri"/>
            </a:endParaRPr>
          </a:p>
        </p:txBody>
      </p:sp>
      <p:sp>
        <p:nvSpPr>
          <p:cNvPr id="512" name="Google Shape;512;p10"/>
          <p:cNvSpPr/>
          <p:nvPr/>
        </p:nvSpPr>
        <p:spPr>
          <a:xfrm>
            <a:off x="5059976" y="4045197"/>
            <a:ext cx="3858600" cy="3693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 người là tài sản, hơn là chi phí </a:t>
            </a:r>
            <a:endParaRPr b="0" i="0" sz="1800" u="none" cap="none" strike="noStrike">
              <a:solidFill>
                <a:schemeClr val="dk1"/>
              </a:solidFill>
              <a:latin typeface="Calibri"/>
              <a:ea typeface="Calibri"/>
              <a:cs typeface="Calibri"/>
              <a:sym typeface="Calibri"/>
            </a:endParaRPr>
          </a:p>
        </p:txBody>
      </p:sp>
      <p:sp>
        <p:nvSpPr>
          <p:cNvPr id="513" name="Google Shape;513;p10"/>
          <p:cNvSpPr/>
          <p:nvPr/>
        </p:nvSpPr>
        <p:spPr>
          <a:xfrm>
            <a:off x="5316821" y="2832748"/>
            <a:ext cx="2253600" cy="3693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Trao quyền và tự trị </a:t>
            </a:r>
            <a:endParaRPr b="0" i="0" sz="1800" u="none" cap="none" strike="noStrike">
              <a:solidFill>
                <a:schemeClr val="dk1"/>
              </a:solidFill>
              <a:latin typeface="Calibri"/>
              <a:ea typeface="Calibri"/>
              <a:cs typeface="Calibri"/>
              <a:sym typeface="Calibri"/>
            </a:endParaRPr>
          </a:p>
        </p:txBody>
      </p:sp>
      <p:sp>
        <p:nvSpPr>
          <p:cNvPr id="514" name="Google Shape;514;p10"/>
          <p:cNvSpPr/>
          <p:nvPr/>
        </p:nvSpPr>
        <p:spPr>
          <a:xfrm>
            <a:off x="5397325" y="3179702"/>
            <a:ext cx="2249400" cy="3693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sáng tạo </a:t>
            </a:r>
            <a:endParaRPr b="0" i="0" sz="1800" u="none" cap="none" strike="noStrike">
              <a:solidFill>
                <a:schemeClr val="dk1"/>
              </a:solidFill>
              <a:latin typeface="Calibri"/>
              <a:ea typeface="Calibri"/>
              <a:cs typeface="Calibri"/>
              <a:sym typeface="Calibri"/>
            </a:endParaRPr>
          </a:p>
        </p:txBody>
      </p:sp>
      <p:sp>
        <p:nvSpPr>
          <p:cNvPr id="515" name="Google Shape;515;p10"/>
          <p:cNvSpPr/>
          <p:nvPr/>
        </p:nvSpPr>
        <p:spPr>
          <a:xfrm>
            <a:off x="5122389" y="2075936"/>
            <a:ext cx="2964300" cy="3693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nhanh </a:t>
            </a:r>
            <a:endParaRPr b="0" i="0" sz="1800" u="none" cap="none" strike="noStrike">
              <a:solidFill>
                <a:schemeClr val="dk1"/>
              </a:solidFill>
              <a:latin typeface="Calibri"/>
              <a:ea typeface="Calibri"/>
              <a:cs typeface="Calibri"/>
              <a:sym typeface="Calibri"/>
            </a:endParaRPr>
          </a:p>
        </p:txBody>
      </p:sp>
      <p:sp>
        <p:nvSpPr>
          <p:cNvPr id="516" name="Google Shape;516;p10"/>
          <p:cNvSpPr/>
          <p:nvPr/>
        </p:nvSpPr>
        <p:spPr>
          <a:xfrm>
            <a:off x="5059970" y="3558120"/>
            <a:ext cx="3448500" cy="3693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không sờ nắm được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1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 Xếp vào vị trí phù hợp </a:t>
            </a:r>
            <a:endParaRPr/>
          </a:p>
        </p:txBody>
      </p:sp>
      <p:sp>
        <p:nvSpPr>
          <p:cNvPr id="522" name="Google Shape;522;p1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t>So sánh tính chất công việc </a:t>
            </a:r>
            <a:endParaRPr/>
          </a:p>
        </p:txBody>
      </p:sp>
      <p:graphicFrame>
        <p:nvGraphicFramePr>
          <p:cNvPr id="523" name="Google Shape;523;p11"/>
          <p:cNvGraphicFramePr/>
          <p:nvPr/>
        </p:nvGraphicFramePr>
        <p:xfrm>
          <a:off x="639417" y="1334215"/>
          <a:ext cx="3000000" cy="3000000"/>
        </p:xfrm>
        <a:graphic>
          <a:graphicData uri="http://schemas.openxmlformats.org/drawingml/2006/table">
            <a:tbl>
              <a:tblPr bandRow="1" firstRow="1">
                <a:noFill/>
                <a:tableStyleId>{273A5B14-A66A-43FC-A922-CC7F02B1F1DF}</a:tableStyleId>
              </a:tblPr>
              <a:tblGrid>
                <a:gridCol w="4038600"/>
                <a:gridCol w="4038600"/>
              </a:tblGrid>
              <a:tr h="4843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công nghiệp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Cách mạng thông tin/ tri thức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84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24" name="Google Shape;524;p11"/>
          <p:cNvSpPr/>
          <p:nvPr/>
        </p:nvSpPr>
        <p:spPr>
          <a:xfrm>
            <a:off x="1201417" y="2816716"/>
            <a:ext cx="2755883"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sờ nắm được </a:t>
            </a:r>
            <a:endParaRPr b="0" i="0" sz="1800" u="none" cap="none" strike="noStrike">
              <a:solidFill>
                <a:schemeClr val="dk1"/>
              </a:solidFill>
              <a:latin typeface="Calibri"/>
              <a:ea typeface="Calibri"/>
              <a:cs typeface="Calibri"/>
              <a:sym typeface="Calibri"/>
            </a:endParaRPr>
          </a:p>
        </p:txBody>
      </p:sp>
      <p:sp>
        <p:nvSpPr>
          <p:cNvPr id="525" name="Google Shape;525;p11"/>
          <p:cNvSpPr/>
          <p:nvPr/>
        </p:nvSpPr>
        <p:spPr>
          <a:xfrm>
            <a:off x="1176572" y="1921946"/>
            <a:ext cx="2887329"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chậm </a:t>
            </a:r>
            <a:endParaRPr b="0" i="0" sz="1800" u="none" cap="none" strike="noStrike">
              <a:solidFill>
                <a:schemeClr val="dk1"/>
              </a:solidFill>
              <a:latin typeface="Calibri"/>
              <a:ea typeface="Calibri"/>
              <a:cs typeface="Calibri"/>
              <a:sym typeface="Calibri"/>
            </a:endParaRPr>
          </a:p>
        </p:txBody>
      </p:sp>
      <p:sp>
        <p:nvSpPr>
          <p:cNvPr id="526" name="Google Shape;526;p11"/>
          <p:cNvSpPr/>
          <p:nvPr/>
        </p:nvSpPr>
        <p:spPr>
          <a:xfrm>
            <a:off x="1195000" y="3715565"/>
            <a:ext cx="2198038"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tuân thủ </a:t>
            </a:r>
            <a:endParaRPr b="0" i="0" sz="1800" u="none" cap="none" strike="noStrike">
              <a:solidFill>
                <a:schemeClr val="dk1"/>
              </a:solidFill>
              <a:latin typeface="Calibri"/>
              <a:ea typeface="Calibri"/>
              <a:cs typeface="Calibri"/>
              <a:sym typeface="Calibri"/>
            </a:endParaRPr>
          </a:p>
        </p:txBody>
      </p:sp>
      <p:sp>
        <p:nvSpPr>
          <p:cNvPr id="527" name="Google Shape;527;p11"/>
          <p:cNvSpPr/>
          <p:nvPr/>
        </p:nvSpPr>
        <p:spPr>
          <a:xfrm>
            <a:off x="1092408" y="4161097"/>
            <a:ext cx="2403222"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 lệnh và kiểm soát </a:t>
            </a:r>
            <a:endParaRPr b="0" i="0" sz="1800" u="none" cap="none" strike="noStrike">
              <a:solidFill>
                <a:schemeClr val="dk1"/>
              </a:solidFill>
              <a:latin typeface="Calibri"/>
              <a:ea typeface="Calibri"/>
              <a:cs typeface="Calibri"/>
              <a:sym typeface="Calibri"/>
            </a:endParaRPr>
          </a:p>
        </p:txBody>
      </p:sp>
      <p:sp>
        <p:nvSpPr>
          <p:cNvPr id="528" name="Google Shape;528;p11"/>
          <p:cNvSpPr/>
          <p:nvPr/>
        </p:nvSpPr>
        <p:spPr>
          <a:xfrm>
            <a:off x="987185" y="3253614"/>
            <a:ext cx="3567002" cy="36933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Tối đa lợi ích trên mỗi nguồn lực </a:t>
            </a:r>
            <a:endParaRPr b="0" i="0" sz="1800" u="none" cap="none" strike="noStrike">
              <a:solidFill>
                <a:schemeClr val="dk1"/>
              </a:solidFill>
              <a:latin typeface="Calibri"/>
              <a:ea typeface="Calibri"/>
              <a:cs typeface="Calibri"/>
              <a:sym typeface="Calibri"/>
            </a:endParaRPr>
          </a:p>
        </p:txBody>
      </p:sp>
      <p:sp>
        <p:nvSpPr>
          <p:cNvPr id="529" name="Google Shape;529;p11"/>
          <p:cNvSpPr/>
          <p:nvPr/>
        </p:nvSpPr>
        <p:spPr>
          <a:xfrm>
            <a:off x="1232591" y="2358040"/>
            <a:ext cx="2480166"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Ổn định và chắc chắn </a:t>
            </a:r>
            <a:endParaRPr b="0" i="0" sz="1800" u="none" cap="none" strike="noStrike">
              <a:solidFill>
                <a:schemeClr val="dk1"/>
              </a:solidFill>
              <a:latin typeface="Calibri"/>
              <a:ea typeface="Calibri"/>
              <a:cs typeface="Calibri"/>
              <a:sym typeface="Calibri"/>
            </a:endParaRPr>
          </a:p>
        </p:txBody>
      </p:sp>
      <p:sp>
        <p:nvSpPr>
          <p:cNvPr id="530" name="Google Shape;530;p11"/>
          <p:cNvSpPr/>
          <p:nvPr/>
        </p:nvSpPr>
        <p:spPr>
          <a:xfrm>
            <a:off x="4783683" y="2383451"/>
            <a:ext cx="2912977" cy="369332"/>
          </a:xfrm>
          <a:prstGeom prst="rect">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Thích nghi với sự thay đổi </a:t>
            </a:r>
            <a:endParaRPr b="0" i="0" sz="1800" u="none" cap="none" strike="noStrike">
              <a:solidFill>
                <a:schemeClr val="dk1"/>
              </a:solidFill>
              <a:latin typeface="Calibri"/>
              <a:ea typeface="Calibri"/>
              <a:cs typeface="Calibri"/>
              <a:sym typeface="Calibri"/>
            </a:endParaRPr>
          </a:p>
        </p:txBody>
      </p:sp>
      <p:sp>
        <p:nvSpPr>
          <p:cNvPr id="531" name="Google Shape;531;p11"/>
          <p:cNvSpPr/>
          <p:nvPr/>
        </p:nvSpPr>
        <p:spPr>
          <a:xfrm>
            <a:off x="4812549" y="3266192"/>
            <a:ext cx="3858749" cy="369332"/>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 người là tài sản, hơn là chi phí </a:t>
            </a:r>
            <a:endParaRPr b="0" i="0" sz="1800" u="none" cap="none" strike="noStrike">
              <a:solidFill>
                <a:schemeClr val="dk1"/>
              </a:solidFill>
              <a:latin typeface="Calibri"/>
              <a:ea typeface="Calibri"/>
              <a:cs typeface="Calibri"/>
              <a:sym typeface="Calibri"/>
            </a:endParaRPr>
          </a:p>
        </p:txBody>
      </p:sp>
      <p:sp>
        <p:nvSpPr>
          <p:cNvPr id="532" name="Google Shape;532;p11"/>
          <p:cNvSpPr/>
          <p:nvPr/>
        </p:nvSpPr>
        <p:spPr>
          <a:xfrm>
            <a:off x="4810322" y="4202668"/>
            <a:ext cx="2253630" cy="369332"/>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Trao quyền và tự trị </a:t>
            </a:r>
            <a:endParaRPr b="0" i="0" sz="1800" u="none" cap="none" strike="noStrike">
              <a:solidFill>
                <a:schemeClr val="dk1"/>
              </a:solidFill>
              <a:latin typeface="Calibri"/>
              <a:ea typeface="Calibri"/>
              <a:cs typeface="Calibri"/>
              <a:sym typeface="Calibri"/>
            </a:endParaRPr>
          </a:p>
        </p:txBody>
      </p:sp>
      <p:sp>
        <p:nvSpPr>
          <p:cNvPr id="533" name="Google Shape;533;p11"/>
          <p:cNvSpPr/>
          <p:nvPr/>
        </p:nvSpPr>
        <p:spPr>
          <a:xfrm>
            <a:off x="4812470" y="3734430"/>
            <a:ext cx="2249334" cy="369332"/>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Đòi hỏi sự sáng tạo </a:t>
            </a:r>
            <a:endParaRPr b="0" i="0" sz="1800" u="none" cap="none" strike="noStrike">
              <a:solidFill>
                <a:schemeClr val="dk1"/>
              </a:solidFill>
              <a:latin typeface="Calibri"/>
              <a:ea typeface="Calibri"/>
              <a:cs typeface="Calibri"/>
              <a:sym typeface="Calibri"/>
            </a:endParaRPr>
          </a:p>
        </p:txBody>
      </p:sp>
      <p:sp>
        <p:nvSpPr>
          <p:cNvPr id="534" name="Google Shape;534;p11"/>
          <p:cNvSpPr/>
          <p:nvPr/>
        </p:nvSpPr>
        <p:spPr>
          <a:xfrm>
            <a:off x="4812366" y="1882014"/>
            <a:ext cx="2964273" cy="369332"/>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Môi trường thay đổi nhanh </a:t>
            </a:r>
            <a:endParaRPr b="0" i="0" sz="1800" u="none" cap="none" strike="noStrike">
              <a:solidFill>
                <a:schemeClr val="dk1"/>
              </a:solidFill>
              <a:latin typeface="Calibri"/>
              <a:ea typeface="Calibri"/>
              <a:cs typeface="Calibri"/>
              <a:sym typeface="Calibri"/>
            </a:endParaRPr>
          </a:p>
        </p:txBody>
      </p:sp>
      <p:sp>
        <p:nvSpPr>
          <p:cNvPr id="535" name="Google Shape;535;p11"/>
          <p:cNvSpPr/>
          <p:nvPr/>
        </p:nvSpPr>
        <p:spPr>
          <a:xfrm>
            <a:off x="4809150" y="2833198"/>
            <a:ext cx="3448380"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Sản phẩm không sờ nắm được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a:t>
            </a:r>
            <a:endParaRPr/>
          </a:p>
        </p:txBody>
      </p:sp>
      <p:sp>
        <p:nvSpPr>
          <p:cNvPr id="541" name="Google Shape;541;p1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Theo trải nghiệm cá nhân của bạn, đâu là yếu tố quan trọng quyết định thành công của dự án công nghệ thông tin?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Liệt kê 3-5 yếu tố hàng đầu:</a:t>
            </a:r>
            <a:endParaRPr>
              <a:latin typeface="Calibri"/>
              <a:ea typeface="Calibri"/>
              <a:cs typeface="Calibri"/>
              <a:sym typeface="Calibri"/>
            </a:endParaRPr>
          </a:p>
          <a:p>
            <a:pPr indent="-355600" lvl="0" marL="457200" rtl="0" algn="l">
              <a:lnSpc>
                <a:spcPct val="100000"/>
              </a:lnSpc>
              <a:spcBef>
                <a:spcPts val="0"/>
              </a:spcBef>
              <a:spcAft>
                <a:spcPts val="0"/>
              </a:spcAft>
              <a:buSzPts val="2000"/>
              <a:buChar char="●"/>
            </a:pPr>
            <a:r>
              <a:rPr lang="en-US"/>
              <a:t>Luôn cập nhật công nghệ và đón đầu thị trường</a:t>
            </a:r>
            <a:endParaRPr/>
          </a:p>
          <a:p>
            <a:pPr indent="-355600" lvl="0" marL="457200" rtl="0" algn="l">
              <a:lnSpc>
                <a:spcPct val="100000"/>
              </a:lnSpc>
              <a:spcBef>
                <a:spcPts val="0"/>
              </a:spcBef>
              <a:spcAft>
                <a:spcPts val="0"/>
              </a:spcAft>
              <a:buSzPts val="2000"/>
              <a:buChar char="●"/>
            </a:pPr>
            <a:r>
              <a:rPr lang="en-US"/>
              <a:t>Đòi hỏi luôn liên tục cải tiến và sáng tạo</a:t>
            </a:r>
            <a:endParaRPr/>
          </a:p>
          <a:p>
            <a:pPr indent="-355600" lvl="0" marL="457200" rtl="0" algn="l">
              <a:lnSpc>
                <a:spcPct val="100000"/>
              </a:lnSpc>
              <a:spcBef>
                <a:spcPts val="0"/>
              </a:spcBef>
              <a:spcAft>
                <a:spcPts val="0"/>
              </a:spcAft>
              <a:buSzPts val="2000"/>
              <a:buChar char="●"/>
            </a:pPr>
            <a:r>
              <a:rPr lang="en-US"/>
              <a:t>Nhân sự đòi hỏi linh hoạt và thay đổi theo xu hướng</a:t>
            </a:r>
            <a:endParaRPr/>
          </a:p>
        </p:txBody>
      </p:sp>
      <p:sp>
        <p:nvSpPr>
          <p:cNvPr id="542" name="Google Shape;5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548" name="Google Shape;548;p17"/>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533400"/>
                <a:gridCol w="4953000"/>
                <a:gridCol w="274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Principle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Summary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 satisfaction by early and continuous delivery of valuable software.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Customer Satisfaction </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Welcome changing requirements, even in late development.</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Deliver working software frequently (weeks rather than months)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Close, daily cooperation between business people and developers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Projects are built around motivated individuals, who should be trusted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Face-to-face conversation is the best form of communication (co-location)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Working software is the primary measure of progress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49" name="Google Shape;5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graphicFrame>
        <p:nvGraphicFramePr>
          <p:cNvPr id="555" name="Google Shape;555;p18"/>
          <p:cNvGraphicFramePr/>
          <p:nvPr/>
        </p:nvGraphicFramePr>
        <p:xfrm>
          <a:off x="457200" y="1295400"/>
          <a:ext cx="3000000" cy="3000000"/>
        </p:xfrm>
        <a:graphic>
          <a:graphicData uri="http://schemas.openxmlformats.org/drawingml/2006/table">
            <a:tbl>
              <a:tblPr bandRow="1" firstRow="1">
                <a:noFill/>
                <a:tableStyleId>{273A5B14-A66A-43FC-A922-CC7F02B1F1DF}</a:tableStyleId>
              </a:tblPr>
              <a:tblGrid>
                <a:gridCol w="533400"/>
                <a:gridCol w="4953000"/>
                <a:gridCol w="27432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Principle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Summary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Sustainable development, able to maintain a constant pace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Sustainable development</a:t>
                      </a:r>
                      <a:endParaRPr b="1"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Continuous attention to technical excellence and good design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Simplicity—the art of maximizing the amount of work not done—is essential</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Best architectures, requirements, and designs emerge from self-organizing teams</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Regularly, the team reflects on how to become more effective, and adjusts accordingly</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556" name="Google Shape;55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a:t>Group discussion </a:t>
            </a:r>
            <a:endParaRPr/>
          </a:p>
        </p:txBody>
      </p:sp>
      <p:sp>
        <p:nvSpPr>
          <p:cNvPr id="563" name="Google Shape;563;p3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Scrum phù hợp sử dụng trong môi trường nào?</a:t>
            </a:r>
            <a:endParaRPr>
              <a:latin typeface="Calibri"/>
              <a:ea typeface="Calibri"/>
              <a:cs typeface="Calibri"/>
              <a:sym typeface="Calibri"/>
            </a:endParaRPr>
          </a:p>
        </p:txBody>
      </p:sp>
      <p:pic>
        <p:nvPicPr>
          <p:cNvPr id="564" name="Google Shape;564;p31"/>
          <p:cNvPicPr preferRelativeResize="0"/>
          <p:nvPr/>
        </p:nvPicPr>
        <p:blipFill rotWithShape="1">
          <a:blip r:embed="rId3">
            <a:alphaModFix/>
          </a:blip>
          <a:srcRect b="0" l="0" r="0" t="0"/>
          <a:stretch/>
        </p:blipFill>
        <p:spPr>
          <a:xfrm>
            <a:off x="2057400" y="1828800"/>
            <a:ext cx="4757465" cy="43735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2013-01-10T02:58:29Z</dcterms:created>
  <dc:creator>User</dc:creator>
</cp:coreProperties>
</file>