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19" roundtripDataSignature="AMtx7mjygcSuLt28e3QQcBCjIx6Ut1jM2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D9F2F90-D357-4228-9CB2-5AA264AFA51E}">
  <a:tblStyle styleId="{1D9F2F90-D357-4228-9CB2-5AA264AFA51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A09602E7-9A11-4724-8DA3-AB1CD3DCCF7F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  <a:tblStyle styleId="{D82CF77A-60C5-48C4-9D28-9C55EEAD671E}" styleName="Table_2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CF4"/>
          </a:solidFill>
        </a:fill>
      </a:tcStyle>
    </a:wholeTbl>
    <a:band1H>
      <a:tcTxStyle b="off" i="off"/>
      <a:tcStyle>
        <a:fill>
          <a:solidFill>
            <a:srgbClr val="CFD7E7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CFD7E7"/>
          </a:solidFill>
        </a:fill>
      </a:tcStyle>
    </a:band1V>
    <a:band2V>
      <a:tcTxStyle b="off" i="off"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customschemas.google.com/relationships/presentationmetadata" Target="metadata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73" name="Google Shape;473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48" name="Google Shape;548;p4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2e166195d0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555" name="Google Shape;555;g2e166195d0e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63" name="Google Shape;563;p5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80" name="Google Shape;480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89" name="Google Shape;489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99" name="Google Shape;499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8" name="Google Shape;508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17" name="Google Shape;517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25" name="Google Shape;525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33" name="Google Shape;533;p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40" name="Google Shape;540;p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10.png"/><Relationship Id="rId4" Type="http://schemas.openxmlformats.org/officeDocument/2006/relationships/image" Target="../media/image8.jpg"/><Relationship Id="rId9" Type="http://schemas.openxmlformats.org/officeDocument/2006/relationships/image" Target="../media/image2.png"/><Relationship Id="rId5" Type="http://schemas.openxmlformats.org/officeDocument/2006/relationships/image" Target="../media/image4.jpg"/><Relationship Id="rId6" Type="http://schemas.openxmlformats.org/officeDocument/2006/relationships/image" Target="../media/image5.jpg"/><Relationship Id="rId7" Type="http://schemas.openxmlformats.org/officeDocument/2006/relationships/image" Target="../media/image11.jpg"/><Relationship Id="rId8" Type="http://schemas.openxmlformats.org/officeDocument/2006/relationships/image" Target="../media/image3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54"/>
          <p:cNvPicPr preferRelativeResize="0"/>
          <p:nvPr/>
        </p:nvPicPr>
        <p:blipFill rotWithShape="1">
          <a:blip r:embed="rId2">
            <a:alphaModFix/>
          </a:blip>
          <a:srcRect b="-8187" l="0" r="0" t="0"/>
          <a:stretch/>
        </p:blipFill>
        <p:spPr>
          <a:xfrm>
            <a:off x="0" y="2357439"/>
            <a:ext cx="9144000" cy="2595561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54"/>
          <p:cNvSpPr txBox="1"/>
          <p:nvPr>
            <p:ph type="ctrTitle"/>
          </p:nvPr>
        </p:nvSpPr>
        <p:spPr>
          <a:xfrm>
            <a:off x="533400" y="203517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rebuchet MS"/>
              <a:buNone/>
              <a:defRPr b="1" sz="30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54"/>
          <p:cNvSpPr txBox="1"/>
          <p:nvPr>
            <p:ph idx="1" type="subTitle"/>
          </p:nvPr>
        </p:nvSpPr>
        <p:spPr>
          <a:xfrm>
            <a:off x="512763" y="3048000"/>
            <a:ext cx="6400800" cy="607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9" name="Google Shape;19;p5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5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5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2" name="Google Shape;22;p54"/>
          <p:cNvGrpSpPr/>
          <p:nvPr/>
        </p:nvGrpSpPr>
        <p:grpSpPr>
          <a:xfrm>
            <a:off x="114300" y="4262438"/>
            <a:ext cx="8915400" cy="942975"/>
            <a:chOff x="72" y="1866"/>
            <a:chExt cx="5616" cy="594"/>
          </a:xfrm>
        </p:grpSpPr>
        <p:sp>
          <p:nvSpPr>
            <p:cNvPr id="23" name="Google Shape;23;p54"/>
            <p:cNvSpPr/>
            <p:nvPr/>
          </p:nvSpPr>
          <p:spPr>
            <a:xfrm>
              <a:off x="5226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54"/>
            <p:cNvSpPr/>
            <p:nvPr/>
          </p:nvSpPr>
          <p:spPr>
            <a:xfrm>
              <a:off x="5226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54"/>
            <p:cNvSpPr/>
            <p:nvPr/>
          </p:nvSpPr>
          <p:spPr>
            <a:xfrm>
              <a:off x="5226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54"/>
            <p:cNvSpPr/>
            <p:nvPr/>
          </p:nvSpPr>
          <p:spPr>
            <a:xfrm>
              <a:off x="5226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54"/>
            <p:cNvSpPr/>
            <p:nvPr/>
          </p:nvSpPr>
          <p:spPr>
            <a:xfrm>
              <a:off x="5226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54"/>
            <p:cNvSpPr/>
            <p:nvPr/>
          </p:nvSpPr>
          <p:spPr>
            <a:xfrm>
              <a:off x="5358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54"/>
            <p:cNvSpPr/>
            <p:nvPr/>
          </p:nvSpPr>
          <p:spPr>
            <a:xfrm>
              <a:off x="5358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54"/>
            <p:cNvSpPr/>
            <p:nvPr/>
          </p:nvSpPr>
          <p:spPr>
            <a:xfrm>
              <a:off x="5358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54"/>
            <p:cNvSpPr/>
            <p:nvPr/>
          </p:nvSpPr>
          <p:spPr>
            <a:xfrm>
              <a:off x="5358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54"/>
            <p:cNvSpPr/>
            <p:nvPr/>
          </p:nvSpPr>
          <p:spPr>
            <a:xfrm>
              <a:off x="5358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54"/>
            <p:cNvSpPr/>
            <p:nvPr/>
          </p:nvSpPr>
          <p:spPr>
            <a:xfrm>
              <a:off x="5490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54"/>
            <p:cNvSpPr/>
            <p:nvPr/>
          </p:nvSpPr>
          <p:spPr>
            <a:xfrm>
              <a:off x="5490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54"/>
            <p:cNvSpPr/>
            <p:nvPr/>
          </p:nvSpPr>
          <p:spPr>
            <a:xfrm>
              <a:off x="5490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54"/>
            <p:cNvSpPr/>
            <p:nvPr/>
          </p:nvSpPr>
          <p:spPr>
            <a:xfrm>
              <a:off x="5490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54"/>
            <p:cNvSpPr/>
            <p:nvPr/>
          </p:nvSpPr>
          <p:spPr>
            <a:xfrm>
              <a:off x="5490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54"/>
            <p:cNvSpPr/>
            <p:nvPr/>
          </p:nvSpPr>
          <p:spPr>
            <a:xfrm>
              <a:off x="5622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54"/>
            <p:cNvSpPr/>
            <p:nvPr/>
          </p:nvSpPr>
          <p:spPr>
            <a:xfrm>
              <a:off x="5622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54"/>
            <p:cNvSpPr/>
            <p:nvPr/>
          </p:nvSpPr>
          <p:spPr>
            <a:xfrm>
              <a:off x="5622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54"/>
            <p:cNvSpPr/>
            <p:nvPr/>
          </p:nvSpPr>
          <p:spPr>
            <a:xfrm>
              <a:off x="5622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54"/>
            <p:cNvSpPr/>
            <p:nvPr/>
          </p:nvSpPr>
          <p:spPr>
            <a:xfrm>
              <a:off x="5622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54"/>
            <p:cNvSpPr/>
            <p:nvPr/>
          </p:nvSpPr>
          <p:spPr>
            <a:xfrm>
              <a:off x="5094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54"/>
            <p:cNvSpPr/>
            <p:nvPr/>
          </p:nvSpPr>
          <p:spPr>
            <a:xfrm>
              <a:off x="5094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54"/>
            <p:cNvSpPr/>
            <p:nvPr/>
          </p:nvSpPr>
          <p:spPr>
            <a:xfrm>
              <a:off x="5094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54"/>
            <p:cNvSpPr/>
            <p:nvPr/>
          </p:nvSpPr>
          <p:spPr>
            <a:xfrm>
              <a:off x="5094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47;p54"/>
            <p:cNvSpPr/>
            <p:nvPr/>
          </p:nvSpPr>
          <p:spPr>
            <a:xfrm>
              <a:off x="5094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48;p54"/>
            <p:cNvSpPr/>
            <p:nvPr/>
          </p:nvSpPr>
          <p:spPr>
            <a:xfrm>
              <a:off x="4961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54"/>
            <p:cNvSpPr/>
            <p:nvPr/>
          </p:nvSpPr>
          <p:spPr>
            <a:xfrm>
              <a:off x="4961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54"/>
            <p:cNvSpPr/>
            <p:nvPr/>
          </p:nvSpPr>
          <p:spPr>
            <a:xfrm>
              <a:off x="4961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51;p54"/>
            <p:cNvSpPr/>
            <p:nvPr/>
          </p:nvSpPr>
          <p:spPr>
            <a:xfrm>
              <a:off x="4961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52;p54"/>
            <p:cNvSpPr/>
            <p:nvPr/>
          </p:nvSpPr>
          <p:spPr>
            <a:xfrm>
              <a:off x="4961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54"/>
            <p:cNvSpPr/>
            <p:nvPr/>
          </p:nvSpPr>
          <p:spPr>
            <a:xfrm>
              <a:off x="4829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54"/>
            <p:cNvSpPr/>
            <p:nvPr/>
          </p:nvSpPr>
          <p:spPr>
            <a:xfrm>
              <a:off x="4829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54"/>
            <p:cNvSpPr/>
            <p:nvPr/>
          </p:nvSpPr>
          <p:spPr>
            <a:xfrm>
              <a:off x="4829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54"/>
            <p:cNvSpPr/>
            <p:nvPr/>
          </p:nvSpPr>
          <p:spPr>
            <a:xfrm>
              <a:off x="4829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54"/>
            <p:cNvSpPr/>
            <p:nvPr/>
          </p:nvSpPr>
          <p:spPr>
            <a:xfrm>
              <a:off x="4829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54"/>
            <p:cNvSpPr/>
            <p:nvPr/>
          </p:nvSpPr>
          <p:spPr>
            <a:xfrm>
              <a:off x="4697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p54"/>
            <p:cNvSpPr/>
            <p:nvPr/>
          </p:nvSpPr>
          <p:spPr>
            <a:xfrm>
              <a:off x="4697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54"/>
            <p:cNvSpPr/>
            <p:nvPr/>
          </p:nvSpPr>
          <p:spPr>
            <a:xfrm>
              <a:off x="4697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54"/>
            <p:cNvSpPr/>
            <p:nvPr/>
          </p:nvSpPr>
          <p:spPr>
            <a:xfrm>
              <a:off x="4697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54"/>
            <p:cNvSpPr/>
            <p:nvPr/>
          </p:nvSpPr>
          <p:spPr>
            <a:xfrm>
              <a:off x="4697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63;p54"/>
            <p:cNvSpPr/>
            <p:nvPr/>
          </p:nvSpPr>
          <p:spPr>
            <a:xfrm>
              <a:off x="4565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64;p54"/>
            <p:cNvSpPr/>
            <p:nvPr/>
          </p:nvSpPr>
          <p:spPr>
            <a:xfrm>
              <a:off x="4565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65;p54"/>
            <p:cNvSpPr/>
            <p:nvPr/>
          </p:nvSpPr>
          <p:spPr>
            <a:xfrm>
              <a:off x="4565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6;p54"/>
            <p:cNvSpPr/>
            <p:nvPr/>
          </p:nvSpPr>
          <p:spPr>
            <a:xfrm>
              <a:off x="4565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54"/>
            <p:cNvSpPr/>
            <p:nvPr/>
          </p:nvSpPr>
          <p:spPr>
            <a:xfrm>
              <a:off x="4565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54"/>
            <p:cNvSpPr/>
            <p:nvPr/>
          </p:nvSpPr>
          <p:spPr>
            <a:xfrm>
              <a:off x="4433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54"/>
            <p:cNvSpPr/>
            <p:nvPr/>
          </p:nvSpPr>
          <p:spPr>
            <a:xfrm>
              <a:off x="4433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54"/>
            <p:cNvSpPr/>
            <p:nvPr/>
          </p:nvSpPr>
          <p:spPr>
            <a:xfrm>
              <a:off x="4433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54"/>
            <p:cNvSpPr/>
            <p:nvPr/>
          </p:nvSpPr>
          <p:spPr>
            <a:xfrm>
              <a:off x="4433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54"/>
            <p:cNvSpPr/>
            <p:nvPr/>
          </p:nvSpPr>
          <p:spPr>
            <a:xfrm>
              <a:off x="4433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54"/>
            <p:cNvSpPr/>
            <p:nvPr/>
          </p:nvSpPr>
          <p:spPr>
            <a:xfrm>
              <a:off x="4301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54"/>
            <p:cNvSpPr/>
            <p:nvPr/>
          </p:nvSpPr>
          <p:spPr>
            <a:xfrm>
              <a:off x="4301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54"/>
            <p:cNvSpPr/>
            <p:nvPr/>
          </p:nvSpPr>
          <p:spPr>
            <a:xfrm>
              <a:off x="4301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54"/>
            <p:cNvSpPr/>
            <p:nvPr/>
          </p:nvSpPr>
          <p:spPr>
            <a:xfrm>
              <a:off x="4301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54"/>
            <p:cNvSpPr/>
            <p:nvPr/>
          </p:nvSpPr>
          <p:spPr>
            <a:xfrm>
              <a:off x="4301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54"/>
            <p:cNvSpPr/>
            <p:nvPr/>
          </p:nvSpPr>
          <p:spPr>
            <a:xfrm>
              <a:off x="4169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54"/>
            <p:cNvSpPr/>
            <p:nvPr/>
          </p:nvSpPr>
          <p:spPr>
            <a:xfrm>
              <a:off x="4169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54"/>
            <p:cNvSpPr/>
            <p:nvPr/>
          </p:nvSpPr>
          <p:spPr>
            <a:xfrm>
              <a:off x="4169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54"/>
            <p:cNvSpPr/>
            <p:nvPr/>
          </p:nvSpPr>
          <p:spPr>
            <a:xfrm>
              <a:off x="4169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54"/>
            <p:cNvSpPr/>
            <p:nvPr/>
          </p:nvSpPr>
          <p:spPr>
            <a:xfrm>
              <a:off x="4169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3;p54"/>
            <p:cNvSpPr/>
            <p:nvPr/>
          </p:nvSpPr>
          <p:spPr>
            <a:xfrm>
              <a:off x="4035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84;p54"/>
            <p:cNvSpPr/>
            <p:nvPr/>
          </p:nvSpPr>
          <p:spPr>
            <a:xfrm>
              <a:off x="4035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85;p54"/>
            <p:cNvSpPr/>
            <p:nvPr/>
          </p:nvSpPr>
          <p:spPr>
            <a:xfrm>
              <a:off x="4035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54"/>
            <p:cNvSpPr/>
            <p:nvPr/>
          </p:nvSpPr>
          <p:spPr>
            <a:xfrm>
              <a:off x="4035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54"/>
            <p:cNvSpPr/>
            <p:nvPr/>
          </p:nvSpPr>
          <p:spPr>
            <a:xfrm>
              <a:off x="4035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54"/>
            <p:cNvSpPr/>
            <p:nvPr/>
          </p:nvSpPr>
          <p:spPr>
            <a:xfrm>
              <a:off x="3903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54"/>
            <p:cNvSpPr/>
            <p:nvPr/>
          </p:nvSpPr>
          <p:spPr>
            <a:xfrm>
              <a:off x="3903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54"/>
            <p:cNvSpPr/>
            <p:nvPr/>
          </p:nvSpPr>
          <p:spPr>
            <a:xfrm>
              <a:off x="3903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54"/>
            <p:cNvSpPr/>
            <p:nvPr/>
          </p:nvSpPr>
          <p:spPr>
            <a:xfrm>
              <a:off x="3903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54"/>
            <p:cNvSpPr/>
            <p:nvPr/>
          </p:nvSpPr>
          <p:spPr>
            <a:xfrm>
              <a:off x="3903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54"/>
            <p:cNvSpPr/>
            <p:nvPr/>
          </p:nvSpPr>
          <p:spPr>
            <a:xfrm>
              <a:off x="3771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54"/>
            <p:cNvSpPr/>
            <p:nvPr/>
          </p:nvSpPr>
          <p:spPr>
            <a:xfrm>
              <a:off x="3771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54"/>
            <p:cNvSpPr/>
            <p:nvPr/>
          </p:nvSpPr>
          <p:spPr>
            <a:xfrm>
              <a:off x="3771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54"/>
            <p:cNvSpPr/>
            <p:nvPr/>
          </p:nvSpPr>
          <p:spPr>
            <a:xfrm>
              <a:off x="3771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54"/>
            <p:cNvSpPr/>
            <p:nvPr/>
          </p:nvSpPr>
          <p:spPr>
            <a:xfrm>
              <a:off x="3771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54"/>
            <p:cNvSpPr/>
            <p:nvPr/>
          </p:nvSpPr>
          <p:spPr>
            <a:xfrm>
              <a:off x="3639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54"/>
            <p:cNvSpPr/>
            <p:nvPr/>
          </p:nvSpPr>
          <p:spPr>
            <a:xfrm>
              <a:off x="3639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54"/>
            <p:cNvSpPr/>
            <p:nvPr/>
          </p:nvSpPr>
          <p:spPr>
            <a:xfrm>
              <a:off x="3639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54"/>
            <p:cNvSpPr/>
            <p:nvPr/>
          </p:nvSpPr>
          <p:spPr>
            <a:xfrm>
              <a:off x="3639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54"/>
            <p:cNvSpPr/>
            <p:nvPr/>
          </p:nvSpPr>
          <p:spPr>
            <a:xfrm>
              <a:off x="3639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54"/>
            <p:cNvSpPr/>
            <p:nvPr/>
          </p:nvSpPr>
          <p:spPr>
            <a:xfrm>
              <a:off x="3506" y="1866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54"/>
            <p:cNvSpPr/>
            <p:nvPr/>
          </p:nvSpPr>
          <p:spPr>
            <a:xfrm>
              <a:off x="3506" y="1998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54"/>
            <p:cNvSpPr/>
            <p:nvPr/>
          </p:nvSpPr>
          <p:spPr>
            <a:xfrm>
              <a:off x="3506" y="2130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54"/>
            <p:cNvSpPr/>
            <p:nvPr/>
          </p:nvSpPr>
          <p:spPr>
            <a:xfrm>
              <a:off x="3506" y="2262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54"/>
            <p:cNvSpPr/>
            <p:nvPr/>
          </p:nvSpPr>
          <p:spPr>
            <a:xfrm>
              <a:off x="3506" y="2394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54"/>
            <p:cNvSpPr/>
            <p:nvPr/>
          </p:nvSpPr>
          <p:spPr>
            <a:xfrm>
              <a:off x="3374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54"/>
            <p:cNvSpPr/>
            <p:nvPr/>
          </p:nvSpPr>
          <p:spPr>
            <a:xfrm>
              <a:off x="3374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54"/>
            <p:cNvSpPr/>
            <p:nvPr/>
          </p:nvSpPr>
          <p:spPr>
            <a:xfrm>
              <a:off x="3374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54"/>
            <p:cNvSpPr/>
            <p:nvPr/>
          </p:nvSpPr>
          <p:spPr>
            <a:xfrm>
              <a:off x="3374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54"/>
            <p:cNvSpPr/>
            <p:nvPr/>
          </p:nvSpPr>
          <p:spPr>
            <a:xfrm>
              <a:off x="3374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54"/>
            <p:cNvSpPr/>
            <p:nvPr/>
          </p:nvSpPr>
          <p:spPr>
            <a:xfrm>
              <a:off x="3242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54"/>
            <p:cNvSpPr/>
            <p:nvPr/>
          </p:nvSpPr>
          <p:spPr>
            <a:xfrm>
              <a:off x="3242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54"/>
            <p:cNvSpPr/>
            <p:nvPr/>
          </p:nvSpPr>
          <p:spPr>
            <a:xfrm>
              <a:off x="3242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54"/>
            <p:cNvSpPr/>
            <p:nvPr/>
          </p:nvSpPr>
          <p:spPr>
            <a:xfrm>
              <a:off x="3242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54"/>
            <p:cNvSpPr/>
            <p:nvPr/>
          </p:nvSpPr>
          <p:spPr>
            <a:xfrm>
              <a:off x="3242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54"/>
            <p:cNvSpPr/>
            <p:nvPr/>
          </p:nvSpPr>
          <p:spPr>
            <a:xfrm>
              <a:off x="3110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54"/>
            <p:cNvSpPr/>
            <p:nvPr/>
          </p:nvSpPr>
          <p:spPr>
            <a:xfrm>
              <a:off x="3110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54"/>
            <p:cNvSpPr/>
            <p:nvPr/>
          </p:nvSpPr>
          <p:spPr>
            <a:xfrm>
              <a:off x="3110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54"/>
            <p:cNvSpPr/>
            <p:nvPr/>
          </p:nvSpPr>
          <p:spPr>
            <a:xfrm>
              <a:off x="3110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54"/>
            <p:cNvSpPr/>
            <p:nvPr/>
          </p:nvSpPr>
          <p:spPr>
            <a:xfrm>
              <a:off x="3110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54"/>
            <p:cNvSpPr/>
            <p:nvPr/>
          </p:nvSpPr>
          <p:spPr>
            <a:xfrm>
              <a:off x="2978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54"/>
            <p:cNvSpPr/>
            <p:nvPr/>
          </p:nvSpPr>
          <p:spPr>
            <a:xfrm>
              <a:off x="2978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54"/>
            <p:cNvSpPr/>
            <p:nvPr/>
          </p:nvSpPr>
          <p:spPr>
            <a:xfrm>
              <a:off x="2978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54"/>
            <p:cNvSpPr/>
            <p:nvPr/>
          </p:nvSpPr>
          <p:spPr>
            <a:xfrm>
              <a:off x="2978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54"/>
            <p:cNvSpPr/>
            <p:nvPr/>
          </p:nvSpPr>
          <p:spPr>
            <a:xfrm>
              <a:off x="2978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54"/>
            <p:cNvSpPr/>
            <p:nvPr/>
          </p:nvSpPr>
          <p:spPr>
            <a:xfrm>
              <a:off x="2846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54"/>
            <p:cNvSpPr/>
            <p:nvPr/>
          </p:nvSpPr>
          <p:spPr>
            <a:xfrm>
              <a:off x="2846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54"/>
            <p:cNvSpPr/>
            <p:nvPr/>
          </p:nvSpPr>
          <p:spPr>
            <a:xfrm>
              <a:off x="2846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54"/>
            <p:cNvSpPr/>
            <p:nvPr/>
          </p:nvSpPr>
          <p:spPr>
            <a:xfrm>
              <a:off x="2846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54"/>
            <p:cNvSpPr/>
            <p:nvPr/>
          </p:nvSpPr>
          <p:spPr>
            <a:xfrm>
              <a:off x="2846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54"/>
            <p:cNvSpPr/>
            <p:nvPr/>
          </p:nvSpPr>
          <p:spPr>
            <a:xfrm>
              <a:off x="2714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54"/>
            <p:cNvSpPr/>
            <p:nvPr/>
          </p:nvSpPr>
          <p:spPr>
            <a:xfrm>
              <a:off x="2714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54"/>
            <p:cNvSpPr/>
            <p:nvPr/>
          </p:nvSpPr>
          <p:spPr>
            <a:xfrm>
              <a:off x="2714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54"/>
            <p:cNvSpPr/>
            <p:nvPr/>
          </p:nvSpPr>
          <p:spPr>
            <a:xfrm>
              <a:off x="2714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54"/>
            <p:cNvSpPr/>
            <p:nvPr/>
          </p:nvSpPr>
          <p:spPr>
            <a:xfrm>
              <a:off x="2714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54"/>
            <p:cNvSpPr/>
            <p:nvPr/>
          </p:nvSpPr>
          <p:spPr>
            <a:xfrm>
              <a:off x="2582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54"/>
            <p:cNvSpPr/>
            <p:nvPr/>
          </p:nvSpPr>
          <p:spPr>
            <a:xfrm>
              <a:off x="2582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54"/>
            <p:cNvSpPr/>
            <p:nvPr/>
          </p:nvSpPr>
          <p:spPr>
            <a:xfrm>
              <a:off x="2582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54"/>
            <p:cNvSpPr/>
            <p:nvPr/>
          </p:nvSpPr>
          <p:spPr>
            <a:xfrm>
              <a:off x="2582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54"/>
            <p:cNvSpPr/>
            <p:nvPr/>
          </p:nvSpPr>
          <p:spPr>
            <a:xfrm>
              <a:off x="2582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54"/>
            <p:cNvSpPr/>
            <p:nvPr/>
          </p:nvSpPr>
          <p:spPr>
            <a:xfrm>
              <a:off x="2450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54"/>
            <p:cNvSpPr/>
            <p:nvPr/>
          </p:nvSpPr>
          <p:spPr>
            <a:xfrm>
              <a:off x="2450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54"/>
            <p:cNvSpPr/>
            <p:nvPr/>
          </p:nvSpPr>
          <p:spPr>
            <a:xfrm>
              <a:off x="2450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54"/>
            <p:cNvSpPr/>
            <p:nvPr/>
          </p:nvSpPr>
          <p:spPr>
            <a:xfrm>
              <a:off x="2450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54"/>
            <p:cNvSpPr/>
            <p:nvPr/>
          </p:nvSpPr>
          <p:spPr>
            <a:xfrm>
              <a:off x="2450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54"/>
            <p:cNvSpPr/>
            <p:nvPr/>
          </p:nvSpPr>
          <p:spPr>
            <a:xfrm>
              <a:off x="2318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54"/>
            <p:cNvSpPr/>
            <p:nvPr/>
          </p:nvSpPr>
          <p:spPr>
            <a:xfrm>
              <a:off x="2318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54"/>
            <p:cNvSpPr/>
            <p:nvPr/>
          </p:nvSpPr>
          <p:spPr>
            <a:xfrm>
              <a:off x="2318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54"/>
            <p:cNvSpPr/>
            <p:nvPr/>
          </p:nvSpPr>
          <p:spPr>
            <a:xfrm>
              <a:off x="2318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54"/>
            <p:cNvSpPr/>
            <p:nvPr/>
          </p:nvSpPr>
          <p:spPr>
            <a:xfrm>
              <a:off x="2318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54"/>
            <p:cNvSpPr/>
            <p:nvPr/>
          </p:nvSpPr>
          <p:spPr>
            <a:xfrm>
              <a:off x="2186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54"/>
            <p:cNvSpPr/>
            <p:nvPr/>
          </p:nvSpPr>
          <p:spPr>
            <a:xfrm>
              <a:off x="2186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54"/>
            <p:cNvSpPr/>
            <p:nvPr/>
          </p:nvSpPr>
          <p:spPr>
            <a:xfrm>
              <a:off x="2186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54"/>
            <p:cNvSpPr/>
            <p:nvPr/>
          </p:nvSpPr>
          <p:spPr>
            <a:xfrm>
              <a:off x="2186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54"/>
            <p:cNvSpPr/>
            <p:nvPr/>
          </p:nvSpPr>
          <p:spPr>
            <a:xfrm>
              <a:off x="2186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54"/>
            <p:cNvSpPr/>
            <p:nvPr/>
          </p:nvSpPr>
          <p:spPr>
            <a:xfrm>
              <a:off x="2053" y="1866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54"/>
            <p:cNvSpPr/>
            <p:nvPr/>
          </p:nvSpPr>
          <p:spPr>
            <a:xfrm>
              <a:off x="2053" y="1998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54"/>
            <p:cNvSpPr/>
            <p:nvPr/>
          </p:nvSpPr>
          <p:spPr>
            <a:xfrm>
              <a:off x="2053" y="2130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54"/>
            <p:cNvSpPr/>
            <p:nvPr/>
          </p:nvSpPr>
          <p:spPr>
            <a:xfrm>
              <a:off x="2053" y="2262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54"/>
            <p:cNvSpPr/>
            <p:nvPr/>
          </p:nvSpPr>
          <p:spPr>
            <a:xfrm>
              <a:off x="2053" y="2394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54"/>
            <p:cNvSpPr/>
            <p:nvPr/>
          </p:nvSpPr>
          <p:spPr>
            <a:xfrm>
              <a:off x="1921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64;p54"/>
            <p:cNvSpPr/>
            <p:nvPr/>
          </p:nvSpPr>
          <p:spPr>
            <a:xfrm>
              <a:off x="1921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54"/>
            <p:cNvSpPr/>
            <p:nvPr/>
          </p:nvSpPr>
          <p:spPr>
            <a:xfrm>
              <a:off x="1921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54"/>
            <p:cNvSpPr/>
            <p:nvPr/>
          </p:nvSpPr>
          <p:spPr>
            <a:xfrm>
              <a:off x="1921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54"/>
            <p:cNvSpPr/>
            <p:nvPr/>
          </p:nvSpPr>
          <p:spPr>
            <a:xfrm>
              <a:off x="1921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54"/>
            <p:cNvSpPr/>
            <p:nvPr/>
          </p:nvSpPr>
          <p:spPr>
            <a:xfrm>
              <a:off x="1789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54"/>
            <p:cNvSpPr/>
            <p:nvPr/>
          </p:nvSpPr>
          <p:spPr>
            <a:xfrm>
              <a:off x="1789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54"/>
            <p:cNvSpPr/>
            <p:nvPr/>
          </p:nvSpPr>
          <p:spPr>
            <a:xfrm>
              <a:off x="1789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54"/>
            <p:cNvSpPr/>
            <p:nvPr/>
          </p:nvSpPr>
          <p:spPr>
            <a:xfrm>
              <a:off x="1789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54"/>
            <p:cNvSpPr/>
            <p:nvPr/>
          </p:nvSpPr>
          <p:spPr>
            <a:xfrm>
              <a:off x="1789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54"/>
            <p:cNvSpPr/>
            <p:nvPr/>
          </p:nvSpPr>
          <p:spPr>
            <a:xfrm>
              <a:off x="1657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54"/>
            <p:cNvSpPr/>
            <p:nvPr/>
          </p:nvSpPr>
          <p:spPr>
            <a:xfrm>
              <a:off x="1657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54"/>
            <p:cNvSpPr/>
            <p:nvPr/>
          </p:nvSpPr>
          <p:spPr>
            <a:xfrm>
              <a:off x="1657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54"/>
            <p:cNvSpPr/>
            <p:nvPr/>
          </p:nvSpPr>
          <p:spPr>
            <a:xfrm>
              <a:off x="1657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54"/>
            <p:cNvSpPr/>
            <p:nvPr/>
          </p:nvSpPr>
          <p:spPr>
            <a:xfrm>
              <a:off x="1657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54"/>
            <p:cNvSpPr/>
            <p:nvPr/>
          </p:nvSpPr>
          <p:spPr>
            <a:xfrm>
              <a:off x="1525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54"/>
            <p:cNvSpPr/>
            <p:nvPr/>
          </p:nvSpPr>
          <p:spPr>
            <a:xfrm>
              <a:off x="1525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54"/>
            <p:cNvSpPr/>
            <p:nvPr/>
          </p:nvSpPr>
          <p:spPr>
            <a:xfrm>
              <a:off x="1525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54"/>
            <p:cNvSpPr/>
            <p:nvPr/>
          </p:nvSpPr>
          <p:spPr>
            <a:xfrm>
              <a:off x="1525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54"/>
            <p:cNvSpPr/>
            <p:nvPr/>
          </p:nvSpPr>
          <p:spPr>
            <a:xfrm>
              <a:off x="1525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54"/>
            <p:cNvSpPr/>
            <p:nvPr/>
          </p:nvSpPr>
          <p:spPr>
            <a:xfrm>
              <a:off x="1393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54"/>
            <p:cNvSpPr/>
            <p:nvPr/>
          </p:nvSpPr>
          <p:spPr>
            <a:xfrm>
              <a:off x="1393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54"/>
            <p:cNvSpPr/>
            <p:nvPr/>
          </p:nvSpPr>
          <p:spPr>
            <a:xfrm>
              <a:off x="1393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54"/>
            <p:cNvSpPr/>
            <p:nvPr/>
          </p:nvSpPr>
          <p:spPr>
            <a:xfrm>
              <a:off x="1393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54"/>
            <p:cNvSpPr/>
            <p:nvPr/>
          </p:nvSpPr>
          <p:spPr>
            <a:xfrm>
              <a:off x="1393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54"/>
            <p:cNvSpPr/>
            <p:nvPr/>
          </p:nvSpPr>
          <p:spPr>
            <a:xfrm>
              <a:off x="1261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54"/>
            <p:cNvSpPr/>
            <p:nvPr/>
          </p:nvSpPr>
          <p:spPr>
            <a:xfrm>
              <a:off x="1261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54"/>
            <p:cNvSpPr/>
            <p:nvPr/>
          </p:nvSpPr>
          <p:spPr>
            <a:xfrm>
              <a:off x="1261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54"/>
            <p:cNvSpPr/>
            <p:nvPr/>
          </p:nvSpPr>
          <p:spPr>
            <a:xfrm>
              <a:off x="1261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54"/>
            <p:cNvSpPr/>
            <p:nvPr/>
          </p:nvSpPr>
          <p:spPr>
            <a:xfrm>
              <a:off x="1261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54"/>
            <p:cNvSpPr/>
            <p:nvPr/>
          </p:nvSpPr>
          <p:spPr>
            <a:xfrm>
              <a:off x="1129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54"/>
            <p:cNvSpPr/>
            <p:nvPr/>
          </p:nvSpPr>
          <p:spPr>
            <a:xfrm>
              <a:off x="1129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54"/>
            <p:cNvSpPr/>
            <p:nvPr/>
          </p:nvSpPr>
          <p:spPr>
            <a:xfrm>
              <a:off x="1129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54"/>
            <p:cNvSpPr/>
            <p:nvPr/>
          </p:nvSpPr>
          <p:spPr>
            <a:xfrm>
              <a:off x="1129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54"/>
            <p:cNvSpPr/>
            <p:nvPr/>
          </p:nvSpPr>
          <p:spPr>
            <a:xfrm>
              <a:off x="1129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54"/>
            <p:cNvSpPr/>
            <p:nvPr/>
          </p:nvSpPr>
          <p:spPr>
            <a:xfrm>
              <a:off x="997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54"/>
            <p:cNvSpPr/>
            <p:nvPr/>
          </p:nvSpPr>
          <p:spPr>
            <a:xfrm>
              <a:off x="997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54"/>
            <p:cNvSpPr/>
            <p:nvPr/>
          </p:nvSpPr>
          <p:spPr>
            <a:xfrm>
              <a:off x="997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54"/>
            <p:cNvSpPr/>
            <p:nvPr/>
          </p:nvSpPr>
          <p:spPr>
            <a:xfrm>
              <a:off x="997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54"/>
            <p:cNvSpPr/>
            <p:nvPr/>
          </p:nvSpPr>
          <p:spPr>
            <a:xfrm>
              <a:off x="997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54"/>
            <p:cNvSpPr/>
            <p:nvPr/>
          </p:nvSpPr>
          <p:spPr>
            <a:xfrm>
              <a:off x="865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54"/>
            <p:cNvSpPr/>
            <p:nvPr/>
          </p:nvSpPr>
          <p:spPr>
            <a:xfrm>
              <a:off x="865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54"/>
            <p:cNvSpPr/>
            <p:nvPr/>
          </p:nvSpPr>
          <p:spPr>
            <a:xfrm>
              <a:off x="865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54"/>
            <p:cNvSpPr/>
            <p:nvPr/>
          </p:nvSpPr>
          <p:spPr>
            <a:xfrm>
              <a:off x="865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54"/>
            <p:cNvSpPr/>
            <p:nvPr/>
          </p:nvSpPr>
          <p:spPr>
            <a:xfrm>
              <a:off x="865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54"/>
            <p:cNvSpPr/>
            <p:nvPr/>
          </p:nvSpPr>
          <p:spPr>
            <a:xfrm>
              <a:off x="733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54"/>
            <p:cNvSpPr/>
            <p:nvPr/>
          </p:nvSpPr>
          <p:spPr>
            <a:xfrm>
              <a:off x="733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54"/>
            <p:cNvSpPr/>
            <p:nvPr/>
          </p:nvSpPr>
          <p:spPr>
            <a:xfrm>
              <a:off x="733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54"/>
            <p:cNvSpPr/>
            <p:nvPr/>
          </p:nvSpPr>
          <p:spPr>
            <a:xfrm>
              <a:off x="733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54"/>
            <p:cNvSpPr/>
            <p:nvPr/>
          </p:nvSpPr>
          <p:spPr>
            <a:xfrm>
              <a:off x="733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54"/>
            <p:cNvSpPr/>
            <p:nvPr/>
          </p:nvSpPr>
          <p:spPr>
            <a:xfrm>
              <a:off x="600" y="1866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54"/>
            <p:cNvSpPr/>
            <p:nvPr/>
          </p:nvSpPr>
          <p:spPr>
            <a:xfrm>
              <a:off x="600" y="1998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54"/>
            <p:cNvSpPr/>
            <p:nvPr/>
          </p:nvSpPr>
          <p:spPr>
            <a:xfrm>
              <a:off x="600" y="2130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54"/>
            <p:cNvSpPr/>
            <p:nvPr/>
          </p:nvSpPr>
          <p:spPr>
            <a:xfrm>
              <a:off x="600" y="2262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54"/>
            <p:cNvSpPr/>
            <p:nvPr/>
          </p:nvSpPr>
          <p:spPr>
            <a:xfrm>
              <a:off x="600" y="2394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54"/>
            <p:cNvSpPr/>
            <p:nvPr/>
          </p:nvSpPr>
          <p:spPr>
            <a:xfrm>
              <a:off x="468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19;p54"/>
            <p:cNvSpPr/>
            <p:nvPr/>
          </p:nvSpPr>
          <p:spPr>
            <a:xfrm>
              <a:off x="468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54"/>
            <p:cNvSpPr/>
            <p:nvPr/>
          </p:nvSpPr>
          <p:spPr>
            <a:xfrm>
              <a:off x="468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54"/>
            <p:cNvSpPr/>
            <p:nvPr/>
          </p:nvSpPr>
          <p:spPr>
            <a:xfrm>
              <a:off x="468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54"/>
            <p:cNvSpPr/>
            <p:nvPr/>
          </p:nvSpPr>
          <p:spPr>
            <a:xfrm>
              <a:off x="468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54"/>
            <p:cNvSpPr/>
            <p:nvPr/>
          </p:nvSpPr>
          <p:spPr>
            <a:xfrm>
              <a:off x="336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24;p54"/>
            <p:cNvSpPr/>
            <p:nvPr/>
          </p:nvSpPr>
          <p:spPr>
            <a:xfrm>
              <a:off x="336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p54"/>
            <p:cNvSpPr/>
            <p:nvPr/>
          </p:nvSpPr>
          <p:spPr>
            <a:xfrm>
              <a:off x="336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26;p54"/>
            <p:cNvSpPr/>
            <p:nvPr/>
          </p:nvSpPr>
          <p:spPr>
            <a:xfrm>
              <a:off x="336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27;p54"/>
            <p:cNvSpPr/>
            <p:nvPr/>
          </p:nvSpPr>
          <p:spPr>
            <a:xfrm>
              <a:off x="336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28;p54"/>
            <p:cNvSpPr/>
            <p:nvPr/>
          </p:nvSpPr>
          <p:spPr>
            <a:xfrm>
              <a:off x="204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29;p54"/>
            <p:cNvSpPr/>
            <p:nvPr/>
          </p:nvSpPr>
          <p:spPr>
            <a:xfrm>
              <a:off x="204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30;p54"/>
            <p:cNvSpPr/>
            <p:nvPr/>
          </p:nvSpPr>
          <p:spPr>
            <a:xfrm>
              <a:off x="204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p54"/>
            <p:cNvSpPr/>
            <p:nvPr/>
          </p:nvSpPr>
          <p:spPr>
            <a:xfrm>
              <a:off x="204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32;p54"/>
            <p:cNvSpPr/>
            <p:nvPr/>
          </p:nvSpPr>
          <p:spPr>
            <a:xfrm>
              <a:off x="204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p54"/>
            <p:cNvSpPr/>
            <p:nvPr/>
          </p:nvSpPr>
          <p:spPr>
            <a:xfrm>
              <a:off x="72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34;p54"/>
            <p:cNvSpPr/>
            <p:nvPr/>
          </p:nvSpPr>
          <p:spPr>
            <a:xfrm>
              <a:off x="72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35;p54"/>
            <p:cNvSpPr/>
            <p:nvPr/>
          </p:nvSpPr>
          <p:spPr>
            <a:xfrm>
              <a:off x="72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36;p54"/>
            <p:cNvSpPr/>
            <p:nvPr/>
          </p:nvSpPr>
          <p:spPr>
            <a:xfrm>
              <a:off x="72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37;p54"/>
            <p:cNvSpPr/>
            <p:nvPr/>
          </p:nvSpPr>
          <p:spPr>
            <a:xfrm>
              <a:off x="72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8" name="Google Shape;238;p54"/>
          <p:cNvGrpSpPr/>
          <p:nvPr/>
        </p:nvGrpSpPr>
        <p:grpSpPr>
          <a:xfrm>
            <a:off x="1611035" y="3407369"/>
            <a:ext cx="7401209" cy="2721234"/>
            <a:chOff x="1015" y="2147"/>
            <a:chExt cx="4662" cy="1714"/>
          </a:xfrm>
        </p:grpSpPr>
        <p:pic>
          <p:nvPicPr>
            <p:cNvPr descr="ALU_picShadow" id="239" name="Google Shape;239;p5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 rot="222533">
              <a:off x="1040" y="2558"/>
              <a:ext cx="1308" cy="81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0" name="Google Shape;240;p54"/>
            <p:cNvSpPr/>
            <p:nvPr/>
          </p:nvSpPr>
          <p:spPr>
            <a:xfrm rot="217064">
              <a:off x="1106" y="2534"/>
              <a:ext cx="1177" cy="70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0026_Sh_180108" id="241" name="Google Shape;241;p5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220540">
              <a:off x="1132" y="2550"/>
              <a:ext cx="1136" cy="688"/>
            </a:xfrm>
            <a:prstGeom prst="rect">
              <a:avLst/>
            </a:prstGeom>
            <a:noFill/>
            <a:ln cap="flat" cmpd="sng" w="508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pic>
        <p:grpSp>
          <p:nvGrpSpPr>
            <p:cNvPr id="242" name="Google Shape;242;p54"/>
            <p:cNvGrpSpPr/>
            <p:nvPr/>
          </p:nvGrpSpPr>
          <p:grpSpPr>
            <a:xfrm>
              <a:off x="2012" y="2232"/>
              <a:ext cx="1391" cy="969"/>
              <a:chOff x="2276" y="2120"/>
              <a:chExt cx="1391" cy="969"/>
            </a:xfrm>
          </p:grpSpPr>
          <p:pic>
            <p:nvPicPr>
              <p:cNvPr descr="ALU_picShadow" id="243" name="Google Shape;243;p54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 rot="-50468">
                <a:off x="2283" y="2165"/>
                <a:ext cx="1378" cy="91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anvers_120" id="244" name="Google Shape;244;p54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2353" y="2120"/>
                <a:ext cx="1229" cy="819"/>
              </a:xfrm>
              <a:prstGeom prst="rect">
                <a:avLst/>
              </a:prstGeom>
              <a:noFill/>
              <a:ln cap="flat" cmpd="sng" w="5080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pic>
        </p:grpSp>
        <p:sp>
          <p:nvSpPr>
            <p:cNvPr id="245" name="Google Shape;245;p54"/>
            <p:cNvSpPr/>
            <p:nvPr/>
          </p:nvSpPr>
          <p:spPr>
            <a:xfrm rot="217064">
              <a:off x="2722" y="2819"/>
              <a:ext cx="1306" cy="89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Google Shape;246;p54"/>
            <p:cNvSpPr/>
            <p:nvPr/>
          </p:nvSpPr>
          <p:spPr>
            <a:xfrm rot="217064">
              <a:off x="3788" y="2187"/>
              <a:ext cx="1306" cy="89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47" name="Google Shape;247;p54"/>
            <p:cNvGrpSpPr/>
            <p:nvPr/>
          </p:nvGrpSpPr>
          <p:grpSpPr>
            <a:xfrm>
              <a:off x="2637" y="2803"/>
              <a:ext cx="1475" cy="1058"/>
              <a:chOff x="2437" y="2736"/>
              <a:chExt cx="1622" cy="1163"/>
            </a:xfrm>
          </p:grpSpPr>
          <p:pic>
            <p:nvPicPr>
              <p:cNvPr descr="ALU_picShadow" id="248" name="Google Shape;248;p54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 rot="165852">
                <a:off x="2460" y="2878"/>
                <a:ext cx="1576" cy="98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0065_Ch_230108" id="249" name="Google Shape;249;p54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 rot="192431">
                <a:off x="2562" y="2774"/>
                <a:ext cx="1392" cy="927"/>
              </a:xfrm>
              <a:prstGeom prst="rect">
                <a:avLst/>
              </a:prstGeom>
              <a:noFill/>
              <a:ln cap="flat" cmpd="sng" w="5080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pic>
        </p:grpSp>
        <p:grpSp>
          <p:nvGrpSpPr>
            <p:cNvPr id="250" name="Google Shape;250;p54"/>
            <p:cNvGrpSpPr/>
            <p:nvPr/>
          </p:nvGrpSpPr>
          <p:grpSpPr>
            <a:xfrm>
              <a:off x="3687" y="2166"/>
              <a:ext cx="1509" cy="1069"/>
              <a:chOff x="3687" y="2094"/>
              <a:chExt cx="1509" cy="1069"/>
            </a:xfrm>
          </p:grpSpPr>
          <p:pic>
            <p:nvPicPr>
              <p:cNvPr descr="ALU_picShadow" id="251" name="Google Shape;251;p54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 rot="165852">
                <a:off x="3709" y="2176"/>
                <a:ext cx="1465" cy="95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026-2S9E4497" id="252" name="Google Shape;252;p54"/>
              <p:cNvPicPr preferRelativeResize="0"/>
              <p:nvPr/>
            </p:nvPicPr>
            <p:blipFill rotWithShape="1">
              <a:blip r:embed="rId7">
                <a:alphaModFix/>
              </a:blip>
              <a:srcRect b="0" l="0" r="0" t="0"/>
              <a:stretch/>
            </p:blipFill>
            <p:spPr>
              <a:xfrm rot="185884">
                <a:off x="3813" y="2128"/>
                <a:ext cx="1275" cy="850"/>
              </a:xfrm>
              <a:prstGeom prst="rect">
                <a:avLst/>
              </a:prstGeom>
              <a:noFill/>
              <a:ln cap="flat" cmpd="sng" w="5080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pic>
        </p:grpSp>
        <p:sp>
          <p:nvSpPr>
            <p:cNvPr id="253" name="Google Shape;253;p54"/>
            <p:cNvSpPr/>
            <p:nvPr/>
          </p:nvSpPr>
          <p:spPr>
            <a:xfrm flipH="1" rot="-175408">
              <a:off x="4516" y="2871"/>
              <a:ext cx="1096" cy="72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54" name="Google Shape;254;p54"/>
            <p:cNvGrpSpPr/>
            <p:nvPr/>
          </p:nvGrpSpPr>
          <p:grpSpPr>
            <a:xfrm>
              <a:off x="4439" y="2867"/>
              <a:ext cx="1238" cy="885"/>
              <a:chOff x="4439" y="2867"/>
              <a:chExt cx="1238" cy="885"/>
            </a:xfrm>
          </p:grpSpPr>
          <p:pic>
            <p:nvPicPr>
              <p:cNvPr descr="ALU_picShadow" id="255" name="Google Shape;255;p54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 rot="-224331">
                <a:off x="4463" y="2939"/>
                <a:ext cx="1190" cy="7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anvers_096" id="256" name="Google Shape;256;p54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 rot="-159096">
                <a:off x="4536" y="2891"/>
                <a:ext cx="1038" cy="692"/>
              </a:xfrm>
              <a:prstGeom prst="rect">
                <a:avLst/>
              </a:prstGeom>
              <a:noFill/>
              <a:ln cap="flat" cmpd="sng" w="5080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pic>
        </p:grpSp>
      </p:grpSp>
      <p:pic>
        <p:nvPicPr>
          <p:cNvPr id="257" name="Google Shape;257;p54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6156579" y="1066800"/>
            <a:ext cx="2139696" cy="6296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63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4" name="Google Shape;454;p63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455" name="Google Shape;455;p63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456" name="Google Shape;456;p6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7" name="Google Shape;457;p6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8" name="Google Shape;458;p6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6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1" name="Google Shape;461;p64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2" name="Google Shape;462;p6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3" name="Google Shape;463;p6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4" name="Google Shape;464;p6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65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7" name="Google Shape;467;p65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8" name="Google Shape;468;p6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9" name="Google Shape;469;p6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0" name="Google Shape;470;p6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55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rebuchet MS"/>
              <a:buNone/>
              <a:defRPr sz="2500"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0" name="Google Shape;260;p55"/>
          <p:cNvSpPr txBox="1"/>
          <p:nvPr>
            <p:ph idx="1" type="body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 sz="1400"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1" name="Google Shape;261;p5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2" name="Google Shape;262;p55"/>
          <p:cNvSpPr txBox="1"/>
          <p:nvPr>
            <p:ph idx="11" type="ftr"/>
          </p:nvPr>
        </p:nvSpPr>
        <p:spPr>
          <a:xfrm>
            <a:off x="2667000" y="6416675"/>
            <a:ext cx="396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3" name="Google Shape;263;p55"/>
          <p:cNvSpPr txBox="1"/>
          <p:nvPr>
            <p:ph idx="12" type="sldNum"/>
          </p:nvPr>
        </p:nvSpPr>
        <p:spPr>
          <a:xfrm>
            <a:off x="6553200" y="64166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64" name="Google Shape;264;p55"/>
          <p:cNvCxnSpPr/>
          <p:nvPr/>
        </p:nvCxnSpPr>
        <p:spPr>
          <a:xfrm>
            <a:off x="533400" y="1066800"/>
            <a:ext cx="8610600" cy="0"/>
          </a:xfrm>
          <a:prstGeom prst="straightConnector1">
            <a:avLst/>
          </a:prstGeom>
          <a:noFill/>
          <a:ln cap="rnd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5" name="Google Shape;265;p55"/>
          <p:cNvCxnSpPr/>
          <p:nvPr/>
        </p:nvCxnSpPr>
        <p:spPr>
          <a:xfrm>
            <a:off x="457200" y="6400800"/>
            <a:ext cx="8686800" cy="0"/>
          </a:xfrm>
          <a:prstGeom prst="straightConnector1">
            <a:avLst/>
          </a:prstGeom>
          <a:noFill/>
          <a:ln cap="rnd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66" name="Google Shape;266;p55"/>
          <p:cNvPicPr preferRelativeResize="0"/>
          <p:nvPr/>
        </p:nvPicPr>
        <p:blipFill rotWithShape="1">
          <a:blip r:embed="rId2">
            <a:alphaModFix/>
          </a:blip>
          <a:srcRect b="0" l="0" r="0" t="-1"/>
          <a:stretch/>
        </p:blipFill>
        <p:spPr>
          <a:xfrm>
            <a:off x="7523136" y="712946"/>
            <a:ext cx="1239864" cy="277654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55"/>
          <p:cNvSpPr txBox="1"/>
          <p:nvPr/>
        </p:nvSpPr>
        <p:spPr>
          <a:xfrm>
            <a:off x="381000" y="6391354"/>
            <a:ext cx="876300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Rights Reserved © Professional Management Academy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p55"/>
          <p:cNvSpPr txBox="1"/>
          <p:nvPr/>
        </p:nvSpPr>
        <p:spPr>
          <a:xfrm>
            <a:off x="6172200" y="6400800"/>
            <a:ext cx="213360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www.pma.edu.vn 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5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271" name="Google Shape;271;p5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272" name="Google Shape;272;p5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3" name="Google Shape;273;p5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4" name="Google Shape;274;p56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rebuchet MS"/>
              <a:buNone/>
              <a:defRPr sz="2500"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75" name="Google Shape;275;p56"/>
          <p:cNvCxnSpPr/>
          <p:nvPr/>
        </p:nvCxnSpPr>
        <p:spPr>
          <a:xfrm>
            <a:off x="533400" y="1066800"/>
            <a:ext cx="8610600" cy="0"/>
          </a:xfrm>
          <a:prstGeom prst="straightConnector1">
            <a:avLst/>
          </a:prstGeom>
          <a:noFill/>
          <a:ln cap="rnd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76" name="Google Shape;276;p56"/>
          <p:cNvPicPr preferRelativeResize="0"/>
          <p:nvPr/>
        </p:nvPicPr>
        <p:blipFill rotWithShape="1">
          <a:blip r:embed="rId2">
            <a:alphaModFix/>
          </a:blip>
          <a:srcRect b="0" l="0" r="0" t="-1"/>
          <a:stretch/>
        </p:blipFill>
        <p:spPr>
          <a:xfrm>
            <a:off x="7523136" y="712946"/>
            <a:ext cx="1239864" cy="277654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56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78" name="Google Shape;278;p56"/>
          <p:cNvCxnSpPr/>
          <p:nvPr/>
        </p:nvCxnSpPr>
        <p:spPr>
          <a:xfrm>
            <a:off x="457200" y="6400800"/>
            <a:ext cx="8686800" cy="0"/>
          </a:xfrm>
          <a:prstGeom prst="straightConnector1">
            <a:avLst/>
          </a:prstGeom>
          <a:noFill/>
          <a:ln cap="rnd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9" name="Google Shape;279;p56"/>
          <p:cNvSpPr txBox="1"/>
          <p:nvPr/>
        </p:nvSpPr>
        <p:spPr>
          <a:xfrm>
            <a:off x="381000" y="6391354"/>
            <a:ext cx="876300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Rights Reserved © Professional Management Academy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56"/>
          <p:cNvSpPr txBox="1"/>
          <p:nvPr/>
        </p:nvSpPr>
        <p:spPr>
          <a:xfrm>
            <a:off x="6553200" y="6400800"/>
            <a:ext cx="167640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www.pma.edu.vn 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2" name="Google Shape;282;p5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885198"/>
            <a:ext cx="9144000" cy="2586790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5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4" name="Google Shape;284;p5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5" name="Google Shape;285;p5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6" name="Google Shape;286;p57"/>
          <p:cNvSpPr txBox="1"/>
          <p:nvPr/>
        </p:nvSpPr>
        <p:spPr>
          <a:xfrm>
            <a:off x="2711034" y="2883296"/>
            <a:ext cx="4270375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www.pma.edu.vn</a:t>
            </a:r>
            <a:endParaRPr b="1" i="0" sz="30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287" name="Google Shape;287;p57"/>
          <p:cNvGrpSpPr/>
          <p:nvPr/>
        </p:nvGrpSpPr>
        <p:grpSpPr>
          <a:xfrm>
            <a:off x="1163638" y="4124325"/>
            <a:ext cx="6819900" cy="757238"/>
            <a:chOff x="733" y="3085"/>
            <a:chExt cx="4296" cy="477"/>
          </a:xfrm>
        </p:grpSpPr>
        <p:sp>
          <p:nvSpPr>
            <p:cNvPr id="288" name="Google Shape;288;p57"/>
            <p:cNvSpPr/>
            <p:nvPr/>
          </p:nvSpPr>
          <p:spPr>
            <a:xfrm>
              <a:off x="4961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89;p57"/>
            <p:cNvSpPr/>
            <p:nvPr/>
          </p:nvSpPr>
          <p:spPr>
            <a:xfrm>
              <a:off x="4961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Google Shape;290;p57"/>
            <p:cNvSpPr/>
            <p:nvPr/>
          </p:nvSpPr>
          <p:spPr>
            <a:xfrm>
              <a:off x="4961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291;p57"/>
            <p:cNvSpPr/>
            <p:nvPr/>
          </p:nvSpPr>
          <p:spPr>
            <a:xfrm>
              <a:off x="4961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292;p57"/>
            <p:cNvSpPr/>
            <p:nvPr/>
          </p:nvSpPr>
          <p:spPr>
            <a:xfrm>
              <a:off x="4823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293;p57"/>
            <p:cNvSpPr/>
            <p:nvPr/>
          </p:nvSpPr>
          <p:spPr>
            <a:xfrm>
              <a:off x="4823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294;p57"/>
            <p:cNvSpPr/>
            <p:nvPr/>
          </p:nvSpPr>
          <p:spPr>
            <a:xfrm>
              <a:off x="4823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295;p57"/>
            <p:cNvSpPr/>
            <p:nvPr/>
          </p:nvSpPr>
          <p:spPr>
            <a:xfrm>
              <a:off x="4823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Google Shape;296;p57"/>
            <p:cNvSpPr/>
            <p:nvPr/>
          </p:nvSpPr>
          <p:spPr>
            <a:xfrm>
              <a:off x="4687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97;p57"/>
            <p:cNvSpPr/>
            <p:nvPr/>
          </p:nvSpPr>
          <p:spPr>
            <a:xfrm>
              <a:off x="4687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298;p57"/>
            <p:cNvSpPr/>
            <p:nvPr/>
          </p:nvSpPr>
          <p:spPr>
            <a:xfrm>
              <a:off x="4687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Google Shape;299;p57"/>
            <p:cNvSpPr/>
            <p:nvPr/>
          </p:nvSpPr>
          <p:spPr>
            <a:xfrm>
              <a:off x="4687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" name="Google Shape;300;p57"/>
            <p:cNvSpPr/>
            <p:nvPr/>
          </p:nvSpPr>
          <p:spPr>
            <a:xfrm>
              <a:off x="4551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Google Shape;301;p57"/>
            <p:cNvSpPr/>
            <p:nvPr/>
          </p:nvSpPr>
          <p:spPr>
            <a:xfrm>
              <a:off x="4551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57"/>
            <p:cNvSpPr/>
            <p:nvPr/>
          </p:nvSpPr>
          <p:spPr>
            <a:xfrm>
              <a:off x="4551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Google Shape;303;p57"/>
            <p:cNvSpPr/>
            <p:nvPr/>
          </p:nvSpPr>
          <p:spPr>
            <a:xfrm>
              <a:off x="4551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Google Shape;304;p57"/>
            <p:cNvSpPr/>
            <p:nvPr/>
          </p:nvSpPr>
          <p:spPr>
            <a:xfrm>
              <a:off x="4414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Google Shape;305;p57"/>
            <p:cNvSpPr/>
            <p:nvPr/>
          </p:nvSpPr>
          <p:spPr>
            <a:xfrm>
              <a:off x="4414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Google Shape;306;p57"/>
            <p:cNvSpPr/>
            <p:nvPr/>
          </p:nvSpPr>
          <p:spPr>
            <a:xfrm>
              <a:off x="4414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Google Shape;307;p57"/>
            <p:cNvSpPr/>
            <p:nvPr/>
          </p:nvSpPr>
          <p:spPr>
            <a:xfrm>
              <a:off x="4414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" name="Google Shape;308;p57"/>
            <p:cNvSpPr/>
            <p:nvPr/>
          </p:nvSpPr>
          <p:spPr>
            <a:xfrm>
              <a:off x="4277" y="3085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" name="Google Shape;309;p57"/>
            <p:cNvSpPr/>
            <p:nvPr/>
          </p:nvSpPr>
          <p:spPr>
            <a:xfrm>
              <a:off x="4277" y="3221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" name="Google Shape;310;p57"/>
            <p:cNvSpPr/>
            <p:nvPr/>
          </p:nvSpPr>
          <p:spPr>
            <a:xfrm>
              <a:off x="4277" y="3357"/>
              <a:ext cx="69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1" name="Google Shape;311;p57"/>
            <p:cNvSpPr/>
            <p:nvPr/>
          </p:nvSpPr>
          <p:spPr>
            <a:xfrm>
              <a:off x="4277" y="3494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2" name="Google Shape;312;p57"/>
            <p:cNvSpPr/>
            <p:nvPr/>
          </p:nvSpPr>
          <p:spPr>
            <a:xfrm>
              <a:off x="4141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3" name="Google Shape;313;p57"/>
            <p:cNvSpPr/>
            <p:nvPr/>
          </p:nvSpPr>
          <p:spPr>
            <a:xfrm>
              <a:off x="4141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4" name="Google Shape;314;p57"/>
            <p:cNvSpPr/>
            <p:nvPr/>
          </p:nvSpPr>
          <p:spPr>
            <a:xfrm>
              <a:off x="4141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5" name="Google Shape;315;p57"/>
            <p:cNvSpPr/>
            <p:nvPr/>
          </p:nvSpPr>
          <p:spPr>
            <a:xfrm>
              <a:off x="4141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6" name="Google Shape;316;p57"/>
            <p:cNvSpPr/>
            <p:nvPr/>
          </p:nvSpPr>
          <p:spPr>
            <a:xfrm>
              <a:off x="4005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" name="Google Shape;317;p57"/>
            <p:cNvSpPr/>
            <p:nvPr/>
          </p:nvSpPr>
          <p:spPr>
            <a:xfrm>
              <a:off x="4005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8" name="Google Shape;318;p57"/>
            <p:cNvSpPr/>
            <p:nvPr/>
          </p:nvSpPr>
          <p:spPr>
            <a:xfrm>
              <a:off x="4005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9" name="Google Shape;319;p57"/>
            <p:cNvSpPr/>
            <p:nvPr/>
          </p:nvSpPr>
          <p:spPr>
            <a:xfrm>
              <a:off x="4005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0" name="Google Shape;320;p57"/>
            <p:cNvSpPr/>
            <p:nvPr/>
          </p:nvSpPr>
          <p:spPr>
            <a:xfrm>
              <a:off x="3868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1" name="Google Shape;321;p57"/>
            <p:cNvSpPr/>
            <p:nvPr/>
          </p:nvSpPr>
          <p:spPr>
            <a:xfrm>
              <a:off x="3868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2" name="Google Shape;322;p57"/>
            <p:cNvSpPr/>
            <p:nvPr/>
          </p:nvSpPr>
          <p:spPr>
            <a:xfrm>
              <a:off x="3868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3" name="Google Shape;323;p57"/>
            <p:cNvSpPr/>
            <p:nvPr/>
          </p:nvSpPr>
          <p:spPr>
            <a:xfrm>
              <a:off x="3868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4" name="Google Shape;324;p57"/>
            <p:cNvSpPr/>
            <p:nvPr/>
          </p:nvSpPr>
          <p:spPr>
            <a:xfrm>
              <a:off x="3732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5" name="Google Shape;325;p57"/>
            <p:cNvSpPr/>
            <p:nvPr/>
          </p:nvSpPr>
          <p:spPr>
            <a:xfrm>
              <a:off x="3732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6" name="Google Shape;326;p57"/>
            <p:cNvSpPr/>
            <p:nvPr/>
          </p:nvSpPr>
          <p:spPr>
            <a:xfrm>
              <a:off x="3732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7" name="Google Shape;327;p57"/>
            <p:cNvSpPr/>
            <p:nvPr/>
          </p:nvSpPr>
          <p:spPr>
            <a:xfrm>
              <a:off x="3732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8" name="Google Shape;328;p57"/>
            <p:cNvSpPr/>
            <p:nvPr/>
          </p:nvSpPr>
          <p:spPr>
            <a:xfrm>
              <a:off x="3596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" name="Google Shape;329;p57"/>
            <p:cNvSpPr/>
            <p:nvPr/>
          </p:nvSpPr>
          <p:spPr>
            <a:xfrm>
              <a:off x="3596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0" name="Google Shape;330;p57"/>
            <p:cNvSpPr/>
            <p:nvPr/>
          </p:nvSpPr>
          <p:spPr>
            <a:xfrm>
              <a:off x="3596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" name="Google Shape;331;p57"/>
            <p:cNvSpPr/>
            <p:nvPr/>
          </p:nvSpPr>
          <p:spPr>
            <a:xfrm>
              <a:off x="3596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" name="Google Shape;332;p57"/>
            <p:cNvSpPr/>
            <p:nvPr/>
          </p:nvSpPr>
          <p:spPr>
            <a:xfrm>
              <a:off x="3460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" name="Google Shape;333;p57"/>
            <p:cNvSpPr/>
            <p:nvPr/>
          </p:nvSpPr>
          <p:spPr>
            <a:xfrm>
              <a:off x="3460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4" name="Google Shape;334;p57"/>
            <p:cNvSpPr/>
            <p:nvPr/>
          </p:nvSpPr>
          <p:spPr>
            <a:xfrm>
              <a:off x="3460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" name="Google Shape;335;p57"/>
            <p:cNvSpPr/>
            <p:nvPr/>
          </p:nvSpPr>
          <p:spPr>
            <a:xfrm>
              <a:off x="3460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6" name="Google Shape;336;p57"/>
            <p:cNvSpPr/>
            <p:nvPr/>
          </p:nvSpPr>
          <p:spPr>
            <a:xfrm>
              <a:off x="3323" y="3085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7" name="Google Shape;337;p57"/>
            <p:cNvSpPr/>
            <p:nvPr/>
          </p:nvSpPr>
          <p:spPr>
            <a:xfrm>
              <a:off x="3323" y="3221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" name="Google Shape;338;p57"/>
            <p:cNvSpPr/>
            <p:nvPr/>
          </p:nvSpPr>
          <p:spPr>
            <a:xfrm>
              <a:off x="3323" y="3357"/>
              <a:ext cx="69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" name="Google Shape;339;p57"/>
            <p:cNvSpPr/>
            <p:nvPr/>
          </p:nvSpPr>
          <p:spPr>
            <a:xfrm>
              <a:off x="3323" y="3494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" name="Google Shape;340;p57"/>
            <p:cNvSpPr/>
            <p:nvPr/>
          </p:nvSpPr>
          <p:spPr>
            <a:xfrm>
              <a:off x="3187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" name="Google Shape;341;p57"/>
            <p:cNvSpPr/>
            <p:nvPr/>
          </p:nvSpPr>
          <p:spPr>
            <a:xfrm>
              <a:off x="3187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" name="Google Shape;342;p57"/>
            <p:cNvSpPr/>
            <p:nvPr/>
          </p:nvSpPr>
          <p:spPr>
            <a:xfrm>
              <a:off x="3187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" name="Google Shape;343;p57"/>
            <p:cNvSpPr/>
            <p:nvPr/>
          </p:nvSpPr>
          <p:spPr>
            <a:xfrm>
              <a:off x="3187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" name="Google Shape;344;p57"/>
            <p:cNvSpPr/>
            <p:nvPr/>
          </p:nvSpPr>
          <p:spPr>
            <a:xfrm>
              <a:off x="3051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" name="Google Shape;345;p57"/>
            <p:cNvSpPr/>
            <p:nvPr/>
          </p:nvSpPr>
          <p:spPr>
            <a:xfrm>
              <a:off x="3051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" name="Google Shape;346;p57"/>
            <p:cNvSpPr/>
            <p:nvPr/>
          </p:nvSpPr>
          <p:spPr>
            <a:xfrm>
              <a:off x="3051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Google Shape;347;p57"/>
            <p:cNvSpPr/>
            <p:nvPr/>
          </p:nvSpPr>
          <p:spPr>
            <a:xfrm>
              <a:off x="3051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8" name="Google Shape;348;p57"/>
            <p:cNvSpPr/>
            <p:nvPr/>
          </p:nvSpPr>
          <p:spPr>
            <a:xfrm>
              <a:off x="2915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9" name="Google Shape;349;p57"/>
            <p:cNvSpPr/>
            <p:nvPr/>
          </p:nvSpPr>
          <p:spPr>
            <a:xfrm>
              <a:off x="2915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57"/>
            <p:cNvSpPr/>
            <p:nvPr/>
          </p:nvSpPr>
          <p:spPr>
            <a:xfrm>
              <a:off x="2915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57"/>
            <p:cNvSpPr/>
            <p:nvPr/>
          </p:nvSpPr>
          <p:spPr>
            <a:xfrm>
              <a:off x="2915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57"/>
            <p:cNvSpPr/>
            <p:nvPr/>
          </p:nvSpPr>
          <p:spPr>
            <a:xfrm>
              <a:off x="2777" y="3085"/>
              <a:ext cx="70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57"/>
            <p:cNvSpPr/>
            <p:nvPr/>
          </p:nvSpPr>
          <p:spPr>
            <a:xfrm>
              <a:off x="2777" y="3221"/>
              <a:ext cx="70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57"/>
            <p:cNvSpPr/>
            <p:nvPr/>
          </p:nvSpPr>
          <p:spPr>
            <a:xfrm>
              <a:off x="2777" y="3357"/>
              <a:ext cx="70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57"/>
            <p:cNvSpPr/>
            <p:nvPr/>
          </p:nvSpPr>
          <p:spPr>
            <a:xfrm>
              <a:off x="2777" y="3494"/>
              <a:ext cx="70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57"/>
            <p:cNvSpPr/>
            <p:nvPr/>
          </p:nvSpPr>
          <p:spPr>
            <a:xfrm>
              <a:off x="2641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57"/>
            <p:cNvSpPr/>
            <p:nvPr/>
          </p:nvSpPr>
          <p:spPr>
            <a:xfrm>
              <a:off x="2641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57"/>
            <p:cNvSpPr/>
            <p:nvPr/>
          </p:nvSpPr>
          <p:spPr>
            <a:xfrm>
              <a:off x="2641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57"/>
            <p:cNvSpPr/>
            <p:nvPr/>
          </p:nvSpPr>
          <p:spPr>
            <a:xfrm>
              <a:off x="2641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57"/>
            <p:cNvSpPr/>
            <p:nvPr/>
          </p:nvSpPr>
          <p:spPr>
            <a:xfrm>
              <a:off x="2505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57"/>
            <p:cNvSpPr/>
            <p:nvPr/>
          </p:nvSpPr>
          <p:spPr>
            <a:xfrm>
              <a:off x="2505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57"/>
            <p:cNvSpPr/>
            <p:nvPr/>
          </p:nvSpPr>
          <p:spPr>
            <a:xfrm>
              <a:off x="2505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57"/>
            <p:cNvSpPr/>
            <p:nvPr/>
          </p:nvSpPr>
          <p:spPr>
            <a:xfrm>
              <a:off x="2505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57"/>
            <p:cNvSpPr/>
            <p:nvPr/>
          </p:nvSpPr>
          <p:spPr>
            <a:xfrm>
              <a:off x="2369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57"/>
            <p:cNvSpPr/>
            <p:nvPr/>
          </p:nvSpPr>
          <p:spPr>
            <a:xfrm>
              <a:off x="2369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57"/>
            <p:cNvSpPr/>
            <p:nvPr/>
          </p:nvSpPr>
          <p:spPr>
            <a:xfrm>
              <a:off x="2369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57"/>
            <p:cNvSpPr/>
            <p:nvPr/>
          </p:nvSpPr>
          <p:spPr>
            <a:xfrm>
              <a:off x="2369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57"/>
            <p:cNvSpPr/>
            <p:nvPr/>
          </p:nvSpPr>
          <p:spPr>
            <a:xfrm>
              <a:off x="2233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57"/>
            <p:cNvSpPr/>
            <p:nvPr/>
          </p:nvSpPr>
          <p:spPr>
            <a:xfrm>
              <a:off x="2233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57"/>
            <p:cNvSpPr/>
            <p:nvPr/>
          </p:nvSpPr>
          <p:spPr>
            <a:xfrm>
              <a:off x="2233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57"/>
            <p:cNvSpPr/>
            <p:nvPr/>
          </p:nvSpPr>
          <p:spPr>
            <a:xfrm>
              <a:off x="2233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57"/>
            <p:cNvSpPr/>
            <p:nvPr/>
          </p:nvSpPr>
          <p:spPr>
            <a:xfrm>
              <a:off x="2096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57"/>
            <p:cNvSpPr/>
            <p:nvPr/>
          </p:nvSpPr>
          <p:spPr>
            <a:xfrm>
              <a:off x="2096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p57"/>
            <p:cNvSpPr/>
            <p:nvPr/>
          </p:nvSpPr>
          <p:spPr>
            <a:xfrm>
              <a:off x="2096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" name="Google Shape;375;p57"/>
            <p:cNvSpPr/>
            <p:nvPr/>
          </p:nvSpPr>
          <p:spPr>
            <a:xfrm>
              <a:off x="2096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" name="Google Shape;376;p57"/>
            <p:cNvSpPr/>
            <p:nvPr/>
          </p:nvSpPr>
          <p:spPr>
            <a:xfrm>
              <a:off x="1960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" name="Google Shape;377;p57"/>
            <p:cNvSpPr/>
            <p:nvPr/>
          </p:nvSpPr>
          <p:spPr>
            <a:xfrm>
              <a:off x="1960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" name="Google Shape;378;p57"/>
            <p:cNvSpPr/>
            <p:nvPr/>
          </p:nvSpPr>
          <p:spPr>
            <a:xfrm>
              <a:off x="1960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9" name="Google Shape;379;p57"/>
            <p:cNvSpPr/>
            <p:nvPr/>
          </p:nvSpPr>
          <p:spPr>
            <a:xfrm>
              <a:off x="1960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0" name="Google Shape;380;p57"/>
            <p:cNvSpPr/>
            <p:nvPr/>
          </p:nvSpPr>
          <p:spPr>
            <a:xfrm>
              <a:off x="1824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" name="Google Shape;381;p57"/>
            <p:cNvSpPr/>
            <p:nvPr/>
          </p:nvSpPr>
          <p:spPr>
            <a:xfrm>
              <a:off x="1824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2" name="Google Shape;382;p57"/>
            <p:cNvSpPr/>
            <p:nvPr/>
          </p:nvSpPr>
          <p:spPr>
            <a:xfrm>
              <a:off x="1824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3" name="Google Shape;383;p57"/>
            <p:cNvSpPr/>
            <p:nvPr/>
          </p:nvSpPr>
          <p:spPr>
            <a:xfrm>
              <a:off x="1824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4" name="Google Shape;384;p57"/>
            <p:cNvSpPr/>
            <p:nvPr/>
          </p:nvSpPr>
          <p:spPr>
            <a:xfrm>
              <a:off x="1688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5" name="Google Shape;385;p57"/>
            <p:cNvSpPr/>
            <p:nvPr/>
          </p:nvSpPr>
          <p:spPr>
            <a:xfrm>
              <a:off x="1688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6" name="Google Shape;386;p57"/>
            <p:cNvSpPr/>
            <p:nvPr/>
          </p:nvSpPr>
          <p:spPr>
            <a:xfrm>
              <a:off x="1688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" name="Google Shape;387;p57"/>
            <p:cNvSpPr/>
            <p:nvPr/>
          </p:nvSpPr>
          <p:spPr>
            <a:xfrm>
              <a:off x="1688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" name="Google Shape;388;p57"/>
            <p:cNvSpPr/>
            <p:nvPr/>
          </p:nvSpPr>
          <p:spPr>
            <a:xfrm>
              <a:off x="1551" y="3085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9" name="Google Shape;389;p57"/>
            <p:cNvSpPr/>
            <p:nvPr/>
          </p:nvSpPr>
          <p:spPr>
            <a:xfrm>
              <a:off x="1551" y="3221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0" name="Google Shape;390;p57"/>
            <p:cNvSpPr/>
            <p:nvPr/>
          </p:nvSpPr>
          <p:spPr>
            <a:xfrm>
              <a:off x="1551" y="3357"/>
              <a:ext cx="69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" name="Google Shape;391;p57"/>
            <p:cNvSpPr/>
            <p:nvPr/>
          </p:nvSpPr>
          <p:spPr>
            <a:xfrm>
              <a:off x="1551" y="3494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" name="Google Shape;392;p57"/>
            <p:cNvSpPr/>
            <p:nvPr/>
          </p:nvSpPr>
          <p:spPr>
            <a:xfrm>
              <a:off x="1415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3" name="Google Shape;393;p57"/>
            <p:cNvSpPr/>
            <p:nvPr/>
          </p:nvSpPr>
          <p:spPr>
            <a:xfrm>
              <a:off x="1415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4" name="Google Shape;394;p57"/>
            <p:cNvSpPr/>
            <p:nvPr/>
          </p:nvSpPr>
          <p:spPr>
            <a:xfrm>
              <a:off x="1415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5" name="Google Shape;395;p57"/>
            <p:cNvSpPr/>
            <p:nvPr/>
          </p:nvSpPr>
          <p:spPr>
            <a:xfrm>
              <a:off x="1415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6" name="Google Shape;396;p57"/>
            <p:cNvSpPr/>
            <p:nvPr/>
          </p:nvSpPr>
          <p:spPr>
            <a:xfrm>
              <a:off x="1278" y="3085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7" name="Google Shape;397;p57"/>
            <p:cNvSpPr/>
            <p:nvPr/>
          </p:nvSpPr>
          <p:spPr>
            <a:xfrm>
              <a:off x="1278" y="3221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8" name="Google Shape;398;p57"/>
            <p:cNvSpPr/>
            <p:nvPr/>
          </p:nvSpPr>
          <p:spPr>
            <a:xfrm>
              <a:off x="1278" y="3357"/>
              <a:ext cx="69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9" name="Google Shape;399;p57"/>
            <p:cNvSpPr/>
            <p:nvPr/>
          </p:nvSpPr>
          <p:spPr>
            <a:xfrm>
              <a:off x="1278" y="3494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0" name="Google Shape;400;p57"/>
            <p:cNvSpPr/>
            <p:nvPr/>
          </p:nvSpPr>
          <p:spPr>
            <a:xfrm>
              <a:off x="1142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1" name="Google Shape;401;p57"/>
            <p:cNvSpPr/>
            <p:nvPr/>
          </p:nvSpPr>
          <p:spPr>
            <a:xfrm>
              <a:off x="1142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" name="Google Shape;402;p57"/>
            <p:cNvSpPr/>
            <p:nvPr/>
          </p:nvSpPr>
          <p:spPr>
            <a:xfrm>
              <a:off x="1142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" name="Google Shape;403;p57"/>
            <p:cNvSpPr/>
            <p:nvPr/>
          </p:nvSpPr>
          <p:spPr>
            <a:xfrm>
              <a:off x="1142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4" name="Google Shape;404;p57"/>
            <p:cNvSpPr/>
            <p:nvPr/>
          </p:nvSpPr>
          <p:spPr>
            <a:xfrm>
              <a:off x="1005" y="3085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5" name="Google Shape;405;p57"/>
            <p:cNvSpPr/>
            <p:nvPr/>
          </p:nvSpPr>
          <p:spPr>
            <a:xfrm>
              <a:off x="1005" y="3221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" name="Google Shape;406;p57"/>
            <p:cNvSpPr/>
            <p:nvPr/>
          </p:nvSpPr>
          <p:spPr>
            <a:xfrm>
              <a:off x="1005" y="3357"/>
              <a:ext cx="69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" name="Google Shape;407;p57"/>
            <p:cNvSpPr/>
            <p:nvPr/>
          </p:nvSpPr>
          <p:spPr>
            <a:xfrm>
              <a:off x="1005" y="3494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8" name="Google Shape;408;p57"/>
            <p:cNvSpPr/>
            <p:nvPr/>
          </p:nvSpPr>
          <p:spPr>
            <a:xfrm>
              <a:off x="869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9" name="Google Shape;409;p57"/>
            <p:cNvSpPr/>
            <p:nvPr/>
          </p:nvSpPr>
          <p:spPr>
            <a:xfrm>
              <a:off x="869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Google Shape;410;p57"/>
            <p:cNvSpPr/>
            <p:nvPr/>
          </p:nvSpPr>
          <p:spPr>
            <a:xfrm>
              <a:off x="869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411;p57"/>
            <p:cNvSpPr/>
            <p:nvPr/>
          </p:nvSpPr>
          <p:spPr>
            <a:xfrm>
              <a:off x="869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p57"/>
            <p:cNvSpPr/>
            <p:nvPr/>
          </p:nvSpPr>
          <p:spPr>
            <a:xfrm>
              <a:off x="733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413;p57"/>
            <p:cNvSpPr/>
            <p:nvPr/>
          </p:nvSpPr>
          <p:spPr>
            <a:xfrm>
              <a:off x="733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" name="Google Shape;414;p57"/>
            <p:cNvSpPr/>
            <p:nvPr/>
          </p:nvSpPr>
          <p:spPr>
            <a:xfrm>
              <a:off x="733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" name="Google Shape;415;p57"/>
            <p:cNvSpPr/>
            <p:nvPr/>
          </p:nvSpPr>
          <p:spPr>
            <a:xfrm>
              <a:off x="733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5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8" name="Google Shape;418;p5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9" name="Google Shape;419;p5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| June 2009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59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2" name="Google Shape;422;p59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23" name="Google Shape;423;p5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4" name="Google Shape;424;p5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5" name="Google Shape;425;p5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6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ebuchet MS"/>
              <a:buNone/>
              <a:defRPr sz="3000"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8" name="Google Shape;428;p60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29" name="Google Shape;429;p60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30" name="Google Shape;430;p60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1" name="Google Shape;431;p60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32" name="Google Shape;432;p6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3" name="Google Shape;433;p6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4" name="Google Shape;434;p6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35" name="Google Shape;435;p60"/>
          <p:cNvCxnSpPr/>
          <p:nvPr/>
        </p:nvCxnSpPr>
        <p:spPr>
          <a:xfrm>
            <a:off x="533400" y="1066800"/>
            <a:ext cx="8610600" cy="0"/>
          </a:xfrm>
          <a:prstGeom prst="straightConnector1">
            <a:avLst/>
          </a:prstGeom>
          <a:noFill/>
          <a:ln cap="rnd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436" name="Google Shape;436;p60"/>
          <p:cNvPicPr preferRelativeResize="0"/>
          <p:nvPr/>
        </p:nvPicPr>
        <p:blipFill rotWithShape="1">
          <a:blip r:embed="rId2">
            <a:alphaModFix/>
          </a:blip>
          <a:srcRect b="0" l="0" r="0" t="-1"/>
          <a:stretch/>
        </p:blipFill>
        <p:spPr>
          <a:xfrm>
            <a:off x="7523136" y="712946"/>
            <a:ext cx="1239864" cy="277654"/>
          </a:xfrm>
          <a:prstGeom prst="rect">
            <a:avLst/>
          </a:prstGeom>
          <a:noFill/>
          <a:ln>
            <a:noFill/>
          </a:ln>
        </p:spPr>
      </p:pic>
      <p:sp>
        <p:nvSpPr>
          <p:cNvPr id="437" name="Google Shape;437;p60"/>
          <p:cNvSpPr txBox="1"/>
          <p:nvPr/>
        </p:nvSpPr>
        <p:spPr>
          <a:xfrm>
            <a:off x="381000" y="6391354"/>
            <a:ext cx="876300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Rights Reserved © Professional Management Academy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38" name="Google Shape;438;p60"/>
          <p:cNvCxnSpPr/>
          <p:nvPr/>
        </p:nvCxnSpPr>
        <p:spPr>
          <a:xfrm>
            <a:off x="457200" y="6400800"/>
            <a:ext cx="8686800" cy="0"/>
          </a:xfrm>
          <a:prstGeom prst="straightConnector1">
            <a:avLst/>
          </a:prstGeom>
          <a:noFill/>
          <a:ln cap="rnd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9" name="Google Shape;439;p60"/>
          <p:cNvSpPr txBox="1"/>
          <p:nvPr/>
        </p:nvSpPr>
        <p:spPr>
          <a:xfrm>
            <a:off x="6553200" y="6400800"/>
            <a:ext cx="167640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www.pma.edu.vn 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6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2" name="Google Shape;442;p6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3" name="Google Shape;443;p6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4" name="Google Shape;444;p6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62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7" name="Google Shape;447;p62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448" name="Google Shape;448;p62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449" name="Google Shape;449;p6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0" name="Google Shape;450;p6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1" name="Google Shape;451;p6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5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5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5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5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1"/>
          <p:cNvSpPr txBox="1"/>
          <p:nvPr>
            <p:ph type="ctrTitle"/>
          </p:nvPr>
        </p:nvSpPr>
        <p:spPr>
          <a:xfrm>
            <a:off x="533400" y="203517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rebuchet MS"/>
              <a:buNone/>
            </a:pPr>
            <a:r>
              <a:rPr lang="en-US"/>
              <a:t>Project Scope Management</a:t>
            </a:r>
            <a:endParaRPr/>
          </a:p>
        </p:txBody>
      </p:sp>
      <p:sp>
        <p:nvSpPr>
          <p:cNvPr id="476" name="Google Shape;476;p1"/>
          <p:cNvSpPr txBox="1"/>
          <p:nvPr>
            <p:ph idx="1" type="subTitle"/>
          </p:nvPr>
        </p:nvSpPr>
        <p:spPr>
          <a:xfrm>
            <a:off x="512763" y="30480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t/>
            </a:r>
            <a:endParaRPr/>
          </a:p>
        </p:txBody>
      </p:sp>
      <p:sp>
        <p:nvSpPr>
          <p:cNvPr id="477" name="Google Shape;477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47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ebuchet MS"/>
              <a:buNone/>
            </a:pPr>
            <a:r>
              <a:rPr lang="en-US" sz="3000"/>
              <a:t>Group discussion  </a:t>
            </a:r>
            <a:endParaRPr sz="3000"/>
          </a:p>
        </p:txBody>
      </p:sp>
      <p:sp>
        <p:nvSpPr>
          <p:cNvPr id="551" name="Google Shape;551;p47"/>
          <p:cNvSpPr txBox="1"/>
          <p:nvPr>
            <p:ph idx="1" type="body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Trong trường hợp sản phẩm bàn giao đã đạt tiêu chuẩn (như trong đặc tả hoặc hợp đồng), hồ sơ bàn giao-nghiệm thu đã đầy đủ, nhưng khách hàng vẫn chưa nghiệm thu, bạn sẽ làm gì?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2" name="Google Shape;552;p47"/>
          <p:cNvSpPr txBox="1"/>
          <p:nvPr>
            <p:ph idx="12" type="sldNum"/>
          </p:nvPr>
        </p:nvSpPr>
        <p:spPr>
          <a:xfrm>
            <a:off x="6553200" y="64166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2e166195d0e_0_0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rebuchet MS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Group discussion 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8" name="Google Shape;558;g2e166195d0e_0_0"/>
          <p:cNvSpPr txBox="1"/>
          <p:nvPr>
            <p:ph idx="1" type="body"/>
          </p:nvPr>
        </p:nvSpPr>
        <p:spPr>
          <a:xfrm>
            <a:off x="457200" y="1295400"/>
            <a:ext cx="4114800" cy="48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Nội dung nào mới biết?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Nội dung nào cảm thấy thú vị?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Nội dung nào sẽ áp dụng vào công việc? 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9" name="Google Shape;559;g2e166195d0e_0_0"/>
          <p:cNvSpPr txBox="1"/>
          <p:nvPr>
            <p:ph idx="12" type="sldNum"/>
          </p:nvPr>
        </p:nvSpPr>
        <p:spPr>
          <a:xfrm>
            <a:off x="6553200" y="6416675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60" name="Google Shape;560;g2e166195d0e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0" y="1577250"/>
            <a:ext cx="4267201" cy="4267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5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3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ebuchet MS"/>
              <a:buNone/>
            </a:pPr>
            <a:r>
              <a:rPr lang="en-US" sz="3000"/>
              <a:t>Group discussion  </a:t>
            </a:r>
            <a:endParaRPr sz="3000"/>
          </a:p>
        </p:txBody>
      </p:sp>
      <p:sp>
        <p:nvSpPr>
          <p:cNvPr id="483" name="Google Shape;483;p3"/>
          <p:cNvSpPr txBox="1"/>
          <p:nvPr>
            <p:ph idx="1" type="body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Chia sẻ các vấn đề bạn hay gặp khi nghiệm thu giai đoạn với khách hàng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4" name="Google Shape;484;p3"/>
          <p:cNvSpPr txBox="1"/>
          <p:nvPr>
            <p:ph idx="12" type="sldNum"/>
          </p:nvPr>
        </p:nvSpPr>
        <p:spPr>
          <a:xfrm>
            <a:off x="6553200" y="64166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85" name="Google Shape;485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81600" y="3939143"/>
            <a:ext cx="3276600" cy="2263219"/>
          </a:xfrm>
          <a:prstGeom prst="rect">
            <a:avLst/>
          </a:prstGeom>
          <a:noFill/>
          <a:ln>
            <a:noFill/>
          </a:ln>
        </p:spPr>
      </p:pic>
      <p:sp>
        <p:nvSpPr>
          <p:cNvPr id="486" name="Google Shape;486;p3"/>
          <p:cNvSpPr txBox="1"/>
          <p:nvPr/>
        </p:nvSpPr>
        <p:spPr>
          <a:xfrm>
            <a:off x="713975" y="1991650"/>
            <a:ext cx="7972800" cy="26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-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Phát sinh các yêu cầu bổ sung mà PM chưa nắm bắt được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-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KH chưa follow theo đúng kế hoạch nghiệm thu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-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Chưa đúng ý khách hàng 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Product Scope </a:t>
            </a:r>
            <a:endParaRPr/>
          </a:p>
        </p:txBody>
      </p:sp>
      <p:sp>
        <p:nvSpPr>
          <p:cNvPr id="492" name="Google Shape;492;p6"/>
          <p:cNvSpPr txBox="1"/>
          <p:nvPr>
            <p:ph idx="2" type="body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Project Scope </a:t>
            </a:r>
            <a:endParaRPr/>
          </a:p>
        </p:txBody>
      </p:sp>
      <p:sp>
        <p:nvSpPr>
          <p:cNvPr id="493" name="Google Shape;493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94" name="Google Shape;494;p6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ebuchet MS"/>
              <a:buNone/>
            </a:pPr>
            <a:r>
              <a:rPr lang="en-US" sz="3000"/>
              <a:t>Group discussion: Phân biệt sự khác nhau </a:t>
            </a:r>
            <a:endParaRPr sz="3000"/>
          </a:p>
        </p:txBody>
      </p:sp>
      <p:sp>
        <p:nvSpPr>
          <p:cNvPr id="495" name="Google Shape;495;p6"/>
          <p:cNvSpPr txBox="1"/>
          <p:nvPr/>
        </p:nvSpPr>
        <p:spPr>
          <a:xfrm>
            <a:off x="695200" y="2367425"/>
            <a:ext cx="54111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96" name="Google Shape;496;p6"/>
          <p:cNvGraphicFramePr/>
          <p:nvPr/>
        </p:nvGraphicFramePr>
        <p:xfrm>
          <a:off x="737875" y="2318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{1D9F2F90-D357-4228-9CB2-5AA264AFA51E}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en-US"/>
                        <a:t>Mô tả đặc tính/ chức năng của sản phẩm 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en-US"/>
                        <a:t>Phạm vi sản phẩm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en-US"/>
                        <a:t>Mô tả công việc cần làm để cung cấp sản phẩm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en-US"/>
                        <a:t>Phạm vi dự án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15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ebuchet MS"/>
              <a:buNone/>
            </a:pPr>
            <a:r>
              <a:rPr lang="en-US" sz="3000"/>
              <a:t>Group discussion </a:t>
            </a:r>
            <a:endParaRPr sz="3000"/>
          </a:p>
        </p:txBody>
      </p:sp>
      <p:sp>
        <p:nvSpPr>
          <p:cNvPr id="502" name="Google Shape;502;p15"/>
          <p:cNvSpPr txBox="1"/>
          <p:nvPr>
            <p:ph idx="1" type="body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Chia sẻ kinh nghiệm lấy yêu cầu của khách hàng/bên liên quan mà không bị hiểu nhầm, hiểu sai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3" name="Google Shape;503;p15"/>
          <p:cNvSpPr txBox="1"/>
          <p:nvPr>
            <p:ph idx="12" type="sldNum"/>
          </p:nvPr>
        </p:nvSpPr>
        <p:spPr>
          <a:xfrm>
            <a:off x="6553200" y="64166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04" name="Google Shape;504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81600" y="3939143"/>
            <a:ext cx="3276600" cy="2263219"/>
          </a:xfrm>
          <a:prstGeom prst="rect">
            <a:avLst/>
          </a:prstGeom>
          <a:noFill/>
          <a:ln>
            <a:noFill/>
          </a:ln>
        </p:spPr>
      </p:pic>
      <p:sp>
        <p:nvSpPr>
          <p:cNvPr id="505" name="Google Shape;505;p15"/>
          <p:cNvSpPr txBox="1"/>
          <p:nvPr/>
        </p:nvSpPr>
        <p:spPr>
          <a:xfrm>
            <a:off x="868750" y="2371175"/>
            <a:ext cx="78699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-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Sử dụng checklist tiêu chuẩn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-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Sử dụng Q&amp;A + Prototype / Mockup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-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Họp trình bày phân tích sơ bộ =&gt; KH xác nhận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-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Xác định đúng Stakeholder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-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Nhân sự cần có trình độ chuyên môn trong lĩnh vực để gợi ý KH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25"/>
          <p:cNvSpPr txBox="1"/>
          <p:nvPr>
            <p:ph type="title"/>
          </p:nvPr>
        </p:nvSpPr>
        <p:spPr>
          <a:xfrm>
            <a:off x="457200" y="411475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ebuchet MS"/>
              <a:buNone/>
            </a:pPr>
            <a:r>
              <a:rPr lang="en-US" sz="3000"/>
              <a:t>Group discussion </a:t>
            </a:r>
            <a:endParaRPr sz="3000"/>
          </a:p>
        </p:txBody>
      </p:sp>
      <p:sp>
        <p:nvSpPr>
          <p:cNvPr id="511" name="Google Shape;511;p25"/>
          <p:cNvSpPr txBox="1"/>
          <p:nvPr>
            <p:ph idx="1" type="body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Phân biệt giữa Define Scope và Define Tasks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2" name="Google Shape;512;p25"/>
          <p:cNvSpPr txBox="1"/>
          <p:nvPr>
            <p:ph idx="12" type="sldNum"/>
          </p:nvPr>
        </p:nvSpPr>
        <p:spPr>
          <a:xfrm>
            <a:off x="6553200" y="64166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13" name="Google Shape;513;p25"/>
          <p:cNvSpPr txBox="1"/>
          <p:nvPr/>
        </p:nvSpPr>
        <p:spPr>
          <a:xfrm>
            <a:off x="0" y="3207026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514" name="Google Shape;514;p25"/>
          <p:cNvGraphicFramePr/>
          <p:nvPr/>
        </p:nvGraphicFramePr>
        <p:xfrm>
          <a:off x="457200" y="22098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{A09602E7-9A11-4724-8DA3-AB1CD3DCCF7F}</a:tableStyleId>
              </a:tblPr>
              <a:tblGrid>
                <a:gridCol w="4114800"/>
                <a:gridCol w="4114800"/>
              </a:tblGrid>
              <a:tr h="307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Define Scope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Define Tasks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2634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-3429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-"/>
                      </a:pPr>
                      <a:r>
                        <a:rPr lang="en-US" sz="1800"/>
                        <a:t>Mô tả chi tiết các sản phẩm và kết quả cần có</a:t>
                      </a:r>
                      <a:endParaRPr sz="1800"/>
                    </a:p>
                    <a:p>
                      <a:pPr indent="-3429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-"/>
                      </a:pPr>
                      <a:r>
                        <a:rPr lang="en-US" sz="1800"/>
                        <a:t>Output: “Cái gì” cần làm ra</a:t>
                      </a:r>
                      <a:endParaRPr sz="1800"/>
                    </a:p>
                    <a:p>
                      <a:pPr indent="-3429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-"/>
                      </a:pPr>
                      <a:r>
                        <a:rPr lang="en-US" sz="1800"/>
                        <a:t>Input: Project Charter, Requirement</a:t>
                      </a:r>
                      <a:endParaRPr sz="18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-3429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-"/>
                      </a:pPr>
                      <a:r>
                        <a:rPr lang="en-US" sz="1800"/>
                        <a:t>Phân ra scope thành các việc cụ thể, các bước thực hiện</a:t>
                      </a:r>
                      <a:endParaRPr sz="1800"/>
                    </a:p>
                    <a:p>
                      <a:pPr indent="-3429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-"/>
                      </a:pPr>
                      <a:r>
                        <a:rPr lang="en-US" sz="1800"/>
                        <a:t>“Làm như thế nào”</a:t>
                      </a:r>
                      <a:endParaRPr sz="1800"/>
                    </a:p>
                    <a:p>
                      <a:pPr indent="-3429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-"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30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rebuchet MS"/>
              <a:buNone/>
            </a:pPr>
            <a:r>
              <a:rPr lang="en-US"/>
              <a:t>Group discussion: Xây dựng Scope Statement</a:t>
            </a:r>
            <a:endParaRPr/>
          </a:p>
        </p:txBody>
      </p:sp>
      <p:sp>
        <p:nvSpPr>
          <p:cNvPr id="520" name="Google Shape;520;p30"/>
          <p:cNvSpPr txBox="1"/>
          <p:nvPr>
            <p:ph idx="1" type="body"/>
          </p:nvPr>
        </p:nvSpPr>
        <p:spPr>
          <a:xfrm>
            <a:off x="457200" y="1295400"/>
            <a:ext cx="2884800" cy="48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10000"/>
          </a:bodyPr>
          <a:lstStyle/>
          <a:p>
            <a:pPr indent="-3048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Bạn đang trong phase nào của dự án ?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476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Tên giai đoạn, mục đích giai đoạn  	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Ở thời điểm kết thúc giai đoạn, key stakeholders sẽ nhận được những gì từ bạn ?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476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i="1" lang="en-US">
                <a:latin typeface="Calibri"/>
                <a:ea typeface="Calibri"/>
                <a:cs typeface="Calibri"/>
                <a:sym typeface="Calibri"/>
              </a:rPr>
              <a:t>Gợi ý: Suy nghĩ về Deliverables mà họ sẽ nhận được và làm họ thoả mãn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476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b="1" i="1" lang="en-US">
                <a:latin typeface="Calibri"/>
                <a:ea typeface="Calibri"/>
                <a:cs typeface="Calibri"/>
                <a:sym typeface="Calibri"/>
              </a:rPr>
              <a:t>Deliverable:</a:t>
            </a:r>
            <a:r>
              <a:rPr i="1" lang="en-US">
                <a:latin typeface="Calibri"/>
                <a:ea typeface="Calibri"/>
                <a:cs typeface="Calibri"/>
                <a:sym typeface="Calibri"/>
              </a:rPr>
              <a:t> sản phẩm chuyển giao</a:t>
            </a:r>
            <a:r>
              <a:rPr b="1" i="1" lang="en-US"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i="1" lang="en-US">
                <a:latin typeface="Calibri"/>
                <a:ea typeface="Calibri"/>
                <a:cs typeface="Calibri"/>
                <a:sym typeface="Calibri"/>
              </a:rPr>
              <a:t> Đặt tên cho Deliverable bằng </a:t>
            </a:r>
            <a:r>
              <a:rPr b="1" i="1" lang="en-US">
                <a:latin typeface="Calibri"/>
                <a:ea typeface="Calibri"/>
                <a:cs typeface="Calibri"/>
                <a:sym typeface="Calibri"/>
              </a:rPr>
              <a:t>Danh từ.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Tiêu chí nghiệm thu (Acceptance Criteria) cho các Deliverable đó là gì ?</a:t>
            </a:r>
            <a:endParaRPr/>
          </a:p>
          <a:p>
            <a:pPr indent="-158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Những cái gì không thuộc phạm vi chuyển giao cần (có thể) làm rõ từ đầu ?</a:t>
            </a:r>
            <a:endParaRPr/>
          </a:p>
          <a:p>
            <a:pPr indent="-158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1" name="Google Shape;521;p30"/>
          <p:cNvSpPr txBox="1"/>
          <p:nvPr>
            <p:ph idx="12" type="sldNum"/>
          </p:nvPr>
        </p:nvSpPr>
        <p:spPr>
          <a:xfrm>
            <a:off x="6553200" y="64166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22" name="Google Shape;522;p30"/>
          <p:cNvSpPr txBox="1"/>
          <p:nvPr>
            <p:ph idx="1" type="body"/>
          </p:nvPr>
        </p:nvSpPr>
        <p:spPr>
          <a:xfrm>
            <a:off x="4053925" y="1402500"/>
            <a:ext cx="4878900" cy="48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Calibri"/>
              <a:buChar char="-"/>
            </a:pPr>
            <a:r>
              <a:rPr lang="en-US"/>
              <a:t>Dự án đang trong giai đoạn nghiệm thu sản phẩm</a:t>
            </a:r>
            <a:endParaRPr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US"/>
              <a:t>Ở thời điểm kết thúc giai đoạn</a:t>
            </a:r>
            <a:endParaRPr/>
          </a:p>
          <a:p>
            <a: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US"/>
              <a:t>Bàn giao: source code, testcase, test report, app trên product</a:t>
            </a:r>
            <a:endParaRPr/>
          </a:p>
          <a:p>
            <a: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US"/>
              <a:t>Sản phẩm có đủ các tính năng và giao diện theo yêu cầu 2 bên đã chốt</a:t>
            </a:r>
            <a:endParaRPr/>
          </a:p>
          <a:p>
            <a: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US"/>
              <a:t>Sản phẩm golive đúng hạn khớp với kế hoạch kinh doanh</a:t>
            </a:r>
            <a:endParaRPr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US"/>
              <a:t>Tiêu chí nghiệm thu</a:t>
            </a:r>
            <a:endParaRPr/>
          </a:p>
          <a:p>
            <a: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US"/>
              <a:t>Không còn bug open trong test report</a:t>
            </a:r>
            <a:endParaRPr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US"/>
              <a:t>Không bàn giao</a:t>
            </a:r>
            <a:endParaRPr/>
          </a:p>
          <a:p>
            <a: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33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rebuchet MS"/>
              <a:buNone/>
            </a:pPr>
            <a:r>
              <a:rPr lang="en-US"/>
              <a:t>Group discussion: Mối liên hệ giữa các khái niệm </a:t>
            </a:r>
            <a:endParaRPr/>
          </a:p>
        </p:txBody>
      </p:sp>
      <p:sp>
        <p:nvSpPr>
          <p:cNvPr id="528" name="Google Shape;528;p33"/>
          <p:cNvSpPr txBox="1"/>
          <p:nvPr>
            <p:ph idx="1" type="body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WBS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Deliverable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Work package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Activity (Task)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9" name="Google Shape;529;p33"/>
          <p:cNvSpPr txBox="1"/>
          <p:nvPr>
            <p:ph idx="12" type="sldNum"/>
          </p:nvPr>
        </p:nvSpPr>
        <p:spPr>
          <a:xfrm>
            <a:off x="6553200" y="64166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30" name="Google Shape;530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67000" y="2564296"/>
            <a:ext cx="6348089" cy="35353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41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rebuchet MS"/>
              <a:buNone/>
            </a:pPr>
            <a:r>
              <a:rPr lang="en-US"/>
              <a:t>Group discussion: Xây dựng WBS  </a:t>
            </a:r>
            <a:endParaRPr/>
          </a:p>
        </p:txBody>
      </p:sp>
      <p:sp>
        <p:nvSpPr>
          <p:cNvPr id="536" name="Google Shape;536;p41"/>
          <p:cNvSpPr txBox="1"/>
          <p:nvPr>
            <p:ph idx="1" type="body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Dự án của bạn hiện đang ở giai đoạn nào?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Xác định giai đoạn hiện tại của dự án </a:t>
            </a:r>
            <a:endParaRPr/>
          </a:p>
          <a:p>
            <a:pPr indent="-215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Giai đoạn đó cần chuyển giao những hạng mục gì?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Xác định Major Deliverables (Các hạng mục chính) của giai đoạn </a:t>
            </a:r>
            <a:endParaRPr/>
          </a:p>
          <a:p>
            <a:pPr indent="-215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Hạng mục đó có thể chia nhỏ theo những cách nào?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Lưu ý: Chia nhỏ các Major Deliverables đến mức có thể hoàn thành được trong một chu kỳ báo cáo </a:t>
            </a:r>
            <a:endParaRPr/>
          </a:p>
        </p:txBody>
      </p:sp>
      <p:sp>
        <p:nvSpPr>
          <p:cNvPr id="537" name="Google Shape;537;p41"/>
          <p:cNvSpPr txBox="1"/>
          <p:nvPr>
            <p:ph idx="12" type="sldNum"/>
          </p:nvPr>
        </p:nvSpPr>
        <p:spPr>
          <a:xfrm>
            <a:off x="6553200" y="64166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43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ebuchet MS"/>
              <a:buNone/>
            </a:pPr>
            <a:r>
              <a:rPr lang="en-US" sz="3000"/>
              <a:t>Group discussion  </a:t>
            </a:r>
            <a:endParaRPr sz="3000"/>
          </a:p>
        </p:txBody>
      </p:sp>
      <p:sp>
        <p:nvSpPr>
          <p:cNvPr id="543" name="Google Shape;543;p43"/>
          <p:cNvSpPr txBox="1"/>
          <p:nvPr>
            <p:ph idx="1" type="body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Thống nhất các bước xử lý khi nhận được Yêu cầu thay đổi từ khách hàng (hoặc Bên liên quan)</a:t>
            </a:r>
            <a:endParaRPr/>
          </a:p>
        </p:txBody>
      </p:sp>
      <p:sp>
        <p:nvSpPr>
          <p:cNvPr id="544" name="Google Shape;544;p43"/>
          <p:cNvSpPr txBox="1"/>
          <p:nvPr>
            <p:ph idx="12" type="sldNum"/>
          </p:nvPr>
        </p:nvSpPr>
        <p:spPr>
          <a:xfrm>
            <a:off x="6553200" y="64166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545" name="Google Shape;545;p43"/>
          <p:cNvGraphicFramePr/>
          <p:nvPr/>
        </p:nvGraphicFramePr>
        <p:xfrm>
          <a:off x="762000" y="22098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{D82CF77A-60C5-48C4-9D28-9C55EEAD671E}</a:tableStyleId>
              </a:tblPr>
              <a:tblGrid>
                <a:gridCol w="1411850"/>
                <a:gridCol w="59795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Bước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Việc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Tiếp nhận yêu cầu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2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Review Scope of Work/ Project Scope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3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Đánh giá yêu cầu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4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Update file Change Log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5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Update Scope Baseline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6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7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8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9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ides Templat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2012-12-18T03:12:19Z</dcterms:created>
  <dc:creator>User</dc:creator>
</cp:coreProperties>
</file>