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huugJ3mKjnZ/cMIaZVmTW6h9M3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28860E9-ECEE-4A32-8967-A44A217677F1}">
  <a:tblStyle styleId="{A28860E9-ECEE-4A32-8967-A44A217677F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 b="off" i="off"/>
      <a:tcStyle>
        <a:fill>
          <a:solidFill>
            <a:srgbClr val="CFD7E7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FD7E7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  <a:tblStyle styleId="{065FA0DF-D6A3-43B3-BE75-5690E7568890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5" name="Google Shape;45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6" name="Google Shape;456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1" name="Google Shape;531;p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e1685df2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538" name="Google Shape;538;g2e1685df20b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6" name="Google Shape;546;p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2" name="Google Shape;46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8" name="Google Shape;468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9" name="Google Shape;479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6" name="Google Shape;486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93" name="Google Shape;493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0" name="Google Shape;50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9" name="Google Shape;509;p5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0" name="Google Shape;520;p5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6.png"/><Relationship Id="rId4" Type="http://schemas.openxmlformats.org/officeDocument/2006/relationships/image" Target="../media/image11.jpg"/><Relationship Id="rId9" Type="http://schemas.openxmlformats.org/officeDocument/2006/relationships/image" Target="../media/image3.pn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7" Type="http://schemas.openxmlformats.org/officeDocument/2006/relationships/image" Target="../media/image4.jpg"/><Relationship Id="rId8" Type="http://schemas.openxmlformats.org/officeDocument/2006/relationships/image" Target="../media/image10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68"/>
          <p:cNvPicPr preferRelativeResize="0"/>
          <p:nvPr/>
        </p:nvPicPr>
        <p:blipFill rotWithShape="1">
          <a:blip r:embed="rId2">
            <a:alphaModFix/>
          </a:blip>
          <a:srcRect b="-3039" l="0" r="0" t="62891"/>
          <a:stretch/>
        </p:blipFill>
        <p:spPr>
          <a:xfrm>
            <a:off x="0" y="2357439"/>
            <a:ext cx="9144000" cy="259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68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  <a:defRPr b="1" sz="3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68"/>
          <p:cNvSpPr txBox="1"/>
          <p:nvPr>
            <p:ph idx="1" type="subTitle"/>
          </p:nvPr>
        </p:nvSpPr>
        <p:spPr>
          <a:xfrm>
            <a:off x="512763" y="3048000"/>
            <a:ext cx="6400800" cy="607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6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2" name="Google Shape;22;p68"/>
          <p:cNvGrpSpPr/>
          <p:nvPr/>
        </p:nvGrpSpPr>
        <p:grpSpPr>
          <a:xfrm>
            <a:off x="114300" y="4262438"/>
            <a:ext cx="8915400" cy="942975"/>
            <a:chOff x="72" y="1866"/>
            <a:chExt cx="5616" cy="594"/>
          </a:xfrm>
        </p:grpSpPr>
        <p:sp>
          <p:nvSpPr>
            <p:cNvPr id="23" name="Google Shape;23;p68"/>
            <p:cNvSpPr/>
            <p:nvPr/>
          </p:nvSpPr>
          <p:spPr>
            <a:xfrm>
              <a:off x="522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68"/>
            <p:cNvSpPr/>
            <p:nvPr/>
          </p:nvSpPr>
          <p:spPr>
            <a:xfrm>
              <a:off x="522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68"/>
            <p:cNvSpPr/>
            <p:nvPr/>
          </p:nvSpPr>
          <p:spPr>
            <a:xfrm>
              <a:off x="522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68"/>
            <p:cNvSpPr/>
            <p:nvPr/>
          </p:nvSpPr>
          <p:spPr>
            <a:xfrm>
              <a:off x="522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68"/>
            <p:cNvSpPr/>
            <p:nvPr/>
          </p:nvSpPr>
          <p:spPr>
            <a:xfrm>
              <a:off x="522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68"/>
            <p:cNvSpPr/>
            <p:nvPr/>
          </p:nvSpPr>
          <p:spPr>
            <a:xfrm>
              <a:off x="535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68"/>
            <p:cNvSpPr/>
            <p:nvPr/>
          </p:nvSpPr>
          <p:spPr>
            <a:xfrm>
              <a:off x="535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68"/>
            <p:cNvSpPr/>
            <p:nvPr/>
          </p:nvSpPr>
          <p:spPr>
            <a:xfrm>
              <a:off x="535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68"/>
            <p:cNvSpPr/>
            <p:nvPr/>
          </p:nvSpPr>
          <p:spPr>
            <a:xfrm>
              <a:off x="535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68"/>
            <p:cNvSpPr/>
            <p:nvPr/>
          </p:nvSpPr>
          <p:spPr>
            <a:xfrm>
              <a:off x="535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68"/>
            <p:cNvSpPr/>
            <p:nvPr/>
          </p:nvSpPr>
          <p:spPr>
            <a:xfrm>
              <a:off x="549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68"/>
            <p:cNvSpPr/>
            <p:nvPr/>
          </p:nvSpPr>
          <p:spPr>
            <a:xfrm>
              <a:off x="549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68"/>
            <p:cNvSpPr/>
            <p:nvPr/>
          </p:nvSpPr>
          <p:spPr>
            <a:xfrm>
              <a:off x="549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68"/>
            <p:cNvSpPr/>
            <p:nvPr/>
          </p:nvSpPr>
          <p:spPr>
            <a:xfrm>
              <a:off x="549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68"/>
            <p:cNvSpPr/>
            <p:nvPr/>
          </p:nvSpPr>
          <p:spPr>
            <a:xfrm>
              <a:off x="549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68"/>
            <p:cNvSpPr/>
            <p:nvPr/>
          </p:nvSpPr>
          <p:spPr>
            <a:xfrm>
              <a:off x="562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68"/>
            <p:cNvSpPr/>
            <p:nvPr/>
          </p:nvSpPr>
          <p:spPr>
            <a:xfrm>
              <a:off x="562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68"/>
            <p:cNvSpPr/>
            <p:nvPr/>
          </p:nvSpPr>
          <p:spPr>
            <a:xfrm>
              <a:off x="562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68"/>
            <p:cNvSpPr/>
            <p:nvPr/>
          </p:nvSpPr>
          <p:spPr>
            <a:xfrm>
              <a:off x="562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68"/>
            <p:cNvSpPr/>
            <p:nvPr/>
          </p:nvSpPr>
          <p:spPr>
            <a:xfrm>
              <a:off x="562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68"/>
            <p:cNvSpPr/>
            <p:nvPr/>
          </p:nvSpPr>
          <p:spPr>
            <a:xfrm>
              <a:off x="509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68"/>
            <p:cNvSpPr/>
            <p:nvPr/>
          </p:nvSpPr>
          <p:spPr>
            <a:xfrm>
              <a:off x="509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68"/>
            <p:cNvSpPr/>
            <p:nvPr/>
          </p:nvSpPr>
          <p:spPr>
            <a:xfrm>
              <a:off x="509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68"/>
            <p:cNvSpPr/>
            <p:nvPr/>
          </p:nvSpPr>
          <p:spPr>
            <a:xfrm>
              <a:off x="509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68"/>
            <p:cNvSpPr/>
            <p:nvPr/>
          </p:nvSpPr>
          <p:spPr>
            <a:xfrm>
              <a:off x="509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68"/>
            <p:cNvSpPr/>
            <p:nvPr/>
          </p:nvSpPr>
          <p:spPr>
            <a:xfrm>
              <a:off x="49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68"/>
            <p:cNvSpPr/>
            <p:nvPr/>
          </p:nvSpPr>
          <p:spPr>
            <a:xfrm>
              <a:off x="49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68"/>
            <p:cNvSpPr/>
            <p:nvPr/>
          </p:nvSpPr>
          <p:spPr>
            <a:xfrm>
              <a:off x="49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68"/>
            <p:cNvSpPr/>
            <p:nvPr/>
          </p:nvSpPr>
          <p:spPr>
            <a:xfrm>
              <a:off x="49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68"/>
            <p:cNvSpPr/>
            <p:nvPr/>
          </p:nvSpPr>
          <p:spPr>
            <a:xfrm>
              <a:off x="49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68"/>
            <p:cNvSpPr/>
            <p:nvPr/>
          </p:nvSpPr>
          <p:spPr>
            <a:xfrm>
              <a:off x="48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68"/>
            <p:cNvSpPr/>
            <p:nvPr/>
          </p:nvSpPr>
          <p:spPr>
            <a:xfrm>
              <a:off x="48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68"/>
            <p:cNvSpPr/>
            <p:nvPr/>
          </p:nvSpPr>
          <p:spPr>
            <a:xfrm>
              <a:off x="48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68"/>
            <p:cNvSpPr/>
            <p:nvPr/>
          </p:nvSpPr>
          <p:spPr>
            <a:xfrm>
              <a:off x="48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68"/>
            <p:cNvSpPr/>
            <p:nvPr/>
          </p:nvSpPr>
          <p:spPr>
            <a:xfrm>
              <a:off x="48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68"/>
            <p:cNvSpPr/>
            <p:nvPr/>
          </p:nvSpPr>
          <p:spPr>
            <a:xfrm>
              <a:off x="46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68"/>
            <p:cNvSpPr/>
            <p:nvPr/>
          </p:nvSpPr>
          <p:spPr>
            <a:xfrm>
              <a:off x="46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68"/>
            <p:cNvSpPr/>
            <p:nvPr/>
          </p:nvSpPr>
          <p:spPr>
            <a:xfrm>
              <a:off x="46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68"/>
            <p:cNvSpPr/>
            <p:nvPr/>
          </p:nvSpPr>
          <p:spPr>
            <a:xfrm>
              <a:off x="46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68"/>
            <p:cNvSpPr/>
            <p:nvPr/>
          </p:nvSpPr>
          <p:spPr>
            <a:xfrm>
              <a:off x="46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68"/>
            <p:cNvSpPr/>
            <p:nvPr/>
          </p:nvSpPr>
          <p:spPr>
            <a:xfrm>
              <a:off x="45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68"/>
            <p:cNvSpPr/>
            <p:nvPr/>
          </p:nvSpPr>
          <p:spPr>
            <a:xfrm>
              <a:off x="45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68"/>
            <p:cNvSpPr/>
            <p:nvPr/>
          </p:nvSpPr>
          <p:spPr>
            <a:xfrm>
              <a:off x="45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68"/>
            <p:cNvSpPr/>
            <p:nvPr/>
          </p:nvSpPr>
          <p:spPr>
            <a:xfrm>
              <a:off x="45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68"/>
            <p:cNvSpPr/>
            <p:nvPr/>
          </p:nvSpPr>
          <p:spPr>
            <a:xfrm>
              <a:off x="45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68"/>
            <p:cNvSpPr/>
            <p:nvPr/>
          </p:nvSpPr>
          <p:spPr>
            <a:xfrm>
              <a:off x="44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68"/>
            <p:cNvSpPr/>
            <p:nvPr/>
          </p:nvSpPr>
          <p:spPr>
            <a:xfrm>
              <a:off x="44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68"/>
            <p:cNvSpPr/>
            <p:nvPr/>
          </p:nvSpPr>
          <p:spPr>
            <a:xfrm>
              <a:off x="44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68"/>
            <p:cNvSpPr/>
            <p:nvPr/>
          </p:nvSpPr>
          <p:spPr>
            <a:xfrm>
              <a:off x="44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68"/>
            <p:cNvSpPr/>
            <p:nvPr/>
          </p:nvSpPr>
          <p:spPr>
            <a:xfrm>
              <a:off x="44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68"/>
            <p:cNvSpPr/>
            <p:nvPr/>
          </p:nvSpPr>
          <p:spPr>
            <a:xfrm>
              <a:off x="430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68"/>
            <p:cNvSpPr/>
            <p:nvPr/>
          </p:nvSpPr>
          <p:spPr>
            <a:xfrm>
              <a:off x="430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68"/>
            <p:cNvSpPr/>
            <p:nvPr/>
          </p:nvSpPr>
          <p:spPr>
            <a:xfrm>
              <a:off x="430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68"/>
            <p:cNvSpPr/>
            <p:nvPr/>
          </p:nvSpPr>
          <p:spPr>
            <a:xfrm>
              <a:off x="430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68"/>
            <p:cNvSpPr/>
            <p:nvPr/>
          </p:nvSpPr>
          <p:spPr>
            <a:xfrm>
              <a:off x="430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68"/>
            <p:cNvSpPr/>
            <p:nvPr/>
          </p:nvSpPr>
          <p:spPr>
            <a:xfrm>
              <a:off x="416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68"/>
            <p:cNvSpPr/>
            <p:nvPr/>
          </p:nvSpPr>
          <p:spPr>
            <a:xfrm>
              <a:off x="416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68"/>
            <p:cNvSpPr/>
            <p:nvPr/>
          </p:nvSpPr>
          <p:spPr>
            <a:xfrm>
              <a:off x="416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68"/>
            <p:cNvSpPr/>
            <p:nvPr/>
          </p:nvSpPr>
          <p:spPr>
            <a:xfrm>
              <a:off x="416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68"/>
            <p:cNvSpPr/>
            <p:nvPr/>
          </p:nvSpPr>
          <p:spPr>
            <a:xfrm>
              <a:off x="416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68"/>
            <p:cNvSpPr/>
            <p:nvPr/>
          </p:nvSpPr>
          <p:spPr>
            <a:xfrm>
              <a:off x="403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68"/>
            <p:cNvSpPr/>
            <p:nvPr/>
          </p:nvSpPr>
          <p:spPr>
            <a:xfrm>
              <a:off x="403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68"/>
            <p:cNvSpPr/>
            <p:nvPr/>
          </p:nvSpPr>
          <p:spPr>
            <a:xfrm>
              <a:off x="403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68"/>
            <p:cNvSpPr/>
            <p:nvPr/>
          </p:nvSpPr>
          <p:spPr>
            <a:xfrm>
              <a:off x="403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68"/>
            <p:cNvSpPr/>
            <p:nvPr/>
          </p:nvSpPr>
          <p:spPr>
            <a:xfrm>
              <a:off x="403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68"/>
            <p:cNvSpPr/>
            <p:nvPr/>
          </p:nvSpPr>
          <p:spPr>
            <a:xfrm>
              <a:off x="390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68"/>
            <p:cNvSpPr/>
            <p:nvPr/>
          </p:nvSpPr>
          <p:spPr>
            <a:xfrm>
              <a:off x="390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68"/>
            <p:cNvSpPr/>
            <p:nvPr/>
          </p:nvSpPr>
          <p:spPr>
            <a:xfrm>
              <a:off x="390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68"/>
            <p:cNvSpPr/>
            <p:nvPr/>
          </p:nvSpPr>
          <p:spPr>
            <a:xfrm>
              <a:off x="390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68"/>
            <p:cNvSpPr/>
            <p:nvPr/>
          </p:nvSpPr>
          <p:spPr>
            <a:xfrm>
              <a:off x="390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68"/>
            <p:cNvSpPr/>
            <p:nvPr/>
          </p:nvSpPr>
          <p:spPr>
            <a:xfrm>
              <a:off x="377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68"/>
            <p:cNvSpPr/>
            <p:nvPr/>
          </p:nvSpPr>
          <p:spPr>
            <a:xfrm>
              <a:off x="377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68"/>
            <p:cNvSpPr/>
            <p:nvPr/>
          </p:nvSpPr>
          <p:spPr>
            <a:xfrm>
              <a:off x="377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68"/>
            <p:cNvSpPr/>
            <p:nvPr/>
          </p:nvSpPr>
          <p:spPr>
            <a:xfrm>
              <a:off x="377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68"/>
            <p:cNvSpPr/>
            <p:nvPr/>
          </p:nvSpPr>
          <p:spPr>
            <a:xfrm>
              <a:off x="377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68"/>
            <p:cNvSpPr/>
            <p:nvPr/>
          </p:nvSpPr>
          <p:spPr>
            <a:xfrm>
              <a:off x="363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68"/>
            <p:cNvSpPr/>
            <p:nvPr/>
          </p:nvSpPr>
          <p:spPr>
            <a:xfrm>
              <a:off x="363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68"/>
            <p:cNvSpPr/>
            <p:nvPr/>
          </p:nvSpPr>
          <p:spPr>
            <a:xfrm>
              <a:off x="363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68"/>
            <p:cNvSpPr/>
            <p:nvPr/>
          </p:nvSpPr>
          <p:spPr>
            <a:xfrm>
              <a:off x="363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68"/>
            <p:cNvSpPr/>
            <p:nvPr/>
          </p:nvSpPr>
          <p:spPr>
            <a:xfrm>
              <a:off x="363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68"/>
            <p:cNvSpPr/>
            <p:nvPr/>
          </p:nvSpPr>
          <p:spPr>
            <a:xfrm>
              <a:off x="3506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68"/>
            <p:cNvSpPr/>
            <p:nvPr/>
          </p:nvSpPr>
          <p:spPr>
            <a:xfrm>
              <a:off x="3506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68"/>
            <p:cNvSpPr/>
            <p:nvPr/>
          </p:nvSpPr>
          <p:spPr>
            <a:xfrm>
              <a:off x="3506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68"/>
            <p:cNvSpPr/>
            <p:nvPr/>
          </p:nvSpPr>
          <p:spPr>
            <a:xfrm>
              <a:off x="3506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68"/>
            <p:cNvSpPr/>
            <p:nvPr/>
          </p:nvSpPr>
          <p:spPr>
            <a:xfrm>
              <a:off x="3506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68"/>
            <p:cNvSpPr/>
            <p:nvPr/>
          </p:nvSpPr>
          <p:spPr>
            <a:xfrm>
              <a:off x="337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68"/>
            <p:cNvSpPr/>
            <p:nvPr/>
          </p:nvSpPr>
          <p:spPr>
            <a:xfrm>
              <a:off x="337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68"/>
            <p:cNvSpPr/>
            <p:nvPr/>
          </p:nvSpPr>
          <p:spPr>
            <a:xfrm>
              <a:off x="337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68"/>
            <p:cNvSpPr/>
            <p:nvPr/>
          </p:nvSpPr>
          <p:spPr>
            <a:xfrm>
              <a:off x="337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68"/>
            <p:cNvSpPr/>
            <p:nvPr/>
          </p:nvSpPr>
          <p:spPr>
            <a:xfrm>
              <a:off x="337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68"/>
            <p:cNvSpPr/>
            <p:nvPr/>
          </p:nvSpPr>
          <p:spPr>
            <a:xfrm>
              <a:off x="324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68"/>
            <p:cNvSpPr/>
            <p:nvPr/>
          </p:nvSpPr>
          <p:spPr>
            <a:xfrm>
              <a:off x="324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68"/>
            <p:cNvSpPr/>
            <p:nvPr/>
          </p:nvSpPr>
          <p:spPr>
            <a:xfrm>
              <a:off x="324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68"/>
            <p:cNvSpPr/>
            <p:nvPr/>
          </p:nvSpPr>
          <p:spPr>
            <a:xfrm>
              <a:off x="324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68"/>
            <p:cNvSpPr/>
            <p:nvPr/>
          </p:nvSpPr>
          <p:spPr>
            <a:xfrm>
              <a:off x="324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68"/>
            <p:cNvSpPr/>
            <p:nvPr/>
          </p:nvSpPr>
          <p:spPr>
            <a:xfrm>
              <a:off x="311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68"/>
            <p:cNvSpPr/>
            <p:nvPr/>
          </p:nvSpPr>
          <p:spPr>
            <a:xfrm>
              <a:off x="311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8"/>
            <p:cNvSpPr/>
            <p:nvPr/>
          </p:nvSpPr>
          <p:spPr>
            <a:xfrm>
              <a:off x="311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8"/>
            <p:cNvSpPr/>
            <p:nvPr/>
          </p:nvSpPr>
          <p:spPr>
            <a:xfrm>
              <a:off x="311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68"/>
            <p:cNvSpPr/>
            <p:nvPr/>
          </p:nvSpPr>
          <p:spPr>
            <a:xfrm>
              <a:off x="311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68"/>
            <p:cNvSpPr/>
            <p:nvPr/>
          </p:nvSpPr>
          <p:spPr>
            <a:xfrm>
              <a:off x="297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68"/>
            <p:cNvSpPr/>
            <p:nvPr/>
          </p:nvSpPr>
          <p:spPr>
            <a:xfrm>
              <a:off x="297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68"/>
            <p:cNvSpPr/>
            <p:nvPr/>
          </p:nvSpPr>
          <p:spPr>
            <a:xfrm>
              <a:off x="297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8"/>
            <p:cNvSpPr/>
            <p:nvPr/>
          </p:nvSpPr>
          <p:spPr>
            <a:xfrm>
              <a:off x="297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8"/>
            <p:cNvSpPr/>
            <p:nvPr/>
          </p:nvSpPr>
          <p:spPr>
            <a:xfrm>
              <a:off x="297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68"/>
            <p:cNvSpPr/>
            <p:nvPr/>
          </p:nvSpPr>
          <p:spPr>
            <a:xfrm>
              <a:off x="284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68"/>
            <p:cNvSpPr/>
            <p:nvPr/>
          </p:nvSpPr>
          <p:spPr>
            <a:xfrm>
              <a:off x="284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68"/>
            <p:cNvSpPr/>
            <p:nvPr/>
          </p:nvSpPr>
          <p:spPr>
            <a:xfrm>
              <a:off x="284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68"/>
            <p:cNvSpPr/>
            <p:nvPr/>
          </p:nvSpPr>
          <p:spPr>
            <a:xfrm>
              <a:off x="284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68"/>
            <p:cNvSpPr/>
            <p:nvPr/>
          </p:nvSpPr>
          <p:spPr>
            <a:xfrm>
              <a:off x="284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68"/>
            <p:cNvSpPr/>
            <p:nvPr/>
          </p:nvSpPr>
          <p:spPr>
            <a:xfrm>
              <a:off x="271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68"/>
            <p:cNvSpPr/>
            <p:nvPr/>
          </p:nvSpPr>
          <p:spPr>
            <a:xfrm>
              <a:off x="271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8"/>
            <p:cNvSpPr/>
            <p:nvPr/>
          </p:nvSpPr>
          <p:spPr>
            <a:xfrm>
              <a:off x="271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8"/>
            <p:cNvSpPr/>
            <p:nvPr/>
          </p:nvSpPr>
          <p:spPr>
            <a:xfrm>
              <a:off x="271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68"/>
            <p:cNvSpPr/>
            <p:nvPr/>
          </p:nvSpPr>
          <p:spPr>
            <a:xfrm>
              <a:off x="271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68"/>
            <p:cNvSpPr/>
            <p:nvPr/>
          </p:nvSpPr>
          <p:spPr>
            <a:xfrm>
              <a:off x="258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68"/>
            <p:cNvSpPr/>
            <p:nvPr/>
          </p:nvSpPr>
          <p:spPr>
            <a:xfrm>
              <a:off x="258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68"/>
            <p:cNvSpPr/>
            <p:nvPr/>
          </p:nvSpPr>
          <p:spPr>
            <a:xfrm>
              <a:off x="258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68"/>
            <p:cNvSpPr/>
            <p:nvPr/>
          </p:nvSpPr>
          <p:spPr>
            <a:xfrm>
              <a:off x="258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68"/>
            <p:cNvSpPr/>
            <p:nvPr/>
          </p:nvSpPr>
          <p:spPr>
            <a:xfrm>
              <a:off x="258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68"/>
            <p:cNvSpPr/>
            <p:nvPr/>
          </p:nvSpPr>
          <p:spPr>
            <a:xfrm>
              <a:off x="2450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68"/>
            <p:cNvSpPr/>
            <p:nvPr/>
          </p:nvSpPr>
          <p:spPr>
            <a:xfrm>
              <a:off x="2450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68"/>
            <p:cNvSpPr/>
            <p:nvPr/>
          </p:nvSpPr>
          <p:spPr>
            <a:xfrm>
              <a:off x="2450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68"/>
            <p:cNvSpPr/>
            <p:nvPr/>
          </p:nvSpPr>
          <p:spPr>
            <a:xfrm>
              <a:off x="2450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68"/>
            <p:cNvSpPr/>
            <p:nvPr/>
          </p:nvSpPr>
          <p:spPr>
            <a:xfrm>
              <a:off x="2450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68"/>
            <p:cNvSpPr/>
            <p:nvPr/>
          </p:nvSpPr>
          <p:spPr>
            <a:xfrm>
              <a:off x="231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68"/>
            <p:cNvSpPr/>
            <p:nvPr/>
          </p:nvSpPr>
          <p:spPr>
            <a:xfrm>
              <a:off x="231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68"/>
            <p:cNvSpPr/>
            <p:nvPr/>
          </p:nvSpPr>
          <p:spPr>
            <a:xfrm>
              <a:off x="231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68"/>
            <p:cNvSpPr/>
            <p:nvPr/>
          </p:nvSpPr>
          <p:spPr>
            <a:xfrm>
              <a:off x="231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68"/>
            <p:cNvSpPr/>
            <p:nvPr/>
          </p:nvSpPr>
          <p:spPr>
            <a:xfrm>
              <a:off x="231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68"/>
            <p:cNvSpPr/>
            <p:nvPr/>
          </p:nvSpPr>
          <p:spPr>
            <a:xfrm>
              <a:off x="218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68"/>
            <p:cNvSpPr/>
            <p:nvPr/>
          </p:nvSpPr>
          <p:spPr>
            <a:xfrm>
              <a:off x="218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68"/>
            <p:cNvSpPr/>
            <p:nvPr/>
          </p:nvSpPr>
          <p:spPr>
            <a:xfrm>
              <a:off x="218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68"/>
            <p:cNvSpPr/>
            <p:nvPr/>
          </p:nvSpPr>
          <p:spPr>
            <a:xfrm>
              <a:off x="218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68"/>
            <p:cNvSpPr/>
            <p:nvPr/>
          </p:nvSpPr>
          <p:spPr>
            <a:xfrm>
              <a:off x="218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68"/>
            <p:cNvSpPr/>
            <p:nvPr/>
          </p:nvSpPr>
          <p:spPr>
            <a:xfrm>
              <a:off x="2053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68"/>
            <p:cNvSpPr/>
            <p:nvPr/>
          </p:nvSpPr>
          <p:spPr>
            <a:xfrm>
              <a:off x="2053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68"/>
            <p:cNvSpPr/>
            <p:nvPr/>
          </p:nvSpPr>
          <p:spPr>
            <a:xfrm>
              <a:off x="2053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68"/>
            <p:cNvSpPr/>
            <p:nvPr/>
          </p:nvSpPr>
          <p:spPr>
            <a:xfrm>
              <a:off x="2053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68"/>
            <p:cNvSpPr/>
            <p:nvPr/>
          </p:nvSpPr>
          <p:spPr>
            <a:xfrm>
              <a:off x="2053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68"/>
            <p:cNvSpPr/>
            <p:nvPr/>
          </p:nvSpPr>
          <p:spPr>
            <a:xfrm>
              <a:off x="192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68"/>
            <p:cNvSpPr/>
            <p:nvPr/>
          </p:nvSpPr>
          <p:spPr>
            <a:xfrm>
              <a:off x="192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5" name="Google Shape;165;p68"/>
            <p:cNvSpPr/>
            <p:nvPr/>
          </p:nvSpPr>
          <p:spPr>
            <a:xfrm>
              <a:off x="192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68"/>
            <p:cNvSpPr/>
            <p:nvPr/>
          </p:nvSpPr>
          <p:spPr>
            <a:xfrm>
              <a:off x="192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7" name="Google Shape;167;p68"/>
            <p:cNvSpPr/>
            <p:nvPr/>
          </p:nvSpPr>
          <p:spPr>
            <a:xfrm>
              <a:off x="192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68"/>
            <p:cNvSpPr/>
            <p:nvPr/>
          </p:nvSpPr>
          <p:spPr>
            <a:xfrm>
              <a:off x="178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68"/>
            <p:cNvSpPr/>
            <p:nvPr/>
          </p:nvSpPr>
          <p:spPr>
            <a:xfrm>
              <a:off x="178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68"/>
            <p:cNvSpPr/>
            <p:nvPr/>
          </p:nvSpPr>
          <p:spPr>
            <a:xfrm>
              <a:off x="178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68"/>
            <p:cNvSpPr/>
            <p:nvPr/>
          </p:nvSpPr>
          <p:spPr>
            <a:xfrm>
              <a:off x="178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68"/>
            <p:cNvSpPr/>
            <p:nvPr/>
          </p:nvSpPr>
          <p:spPr>
            <a:xfrm>
              <a:off x="178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68"/>
            <p:cNvSpPr/>
            <p:nvPr/>
          </p:nvSpPr>
          <p:spPr>
            <a:xfrm>
              <a:off x="165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68"/>
            <p:cNvSpPr/>
            <p:nvPr/>
          </p:nvSpPr>
          <p:spPr>
            <a:xfrm>
              <a:off x="165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68"/>
            <p:cNvSpPr/>
            <p:nvPr/>
          </p:nvSpPr>
          <p:spPr>
            <a:xfrm>
              <a:off x="165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68"/>
            <p:cNvSpPr/>
            <p:nvPr/>
          </p:nvSpPr>
          <p:spPr>
            <a:xfrm>
              <a:off x="165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68"/>
            <p:cNvSpPr/>
            <p:nvPr/>
          </p:nvSpPr>
          <p:spPr>
            <a:xfrm>
              <a:off x="165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68"/>
            <p:cNvSpPr/>
            <p:nvPr/>
          </p:nvSpPr>
          <p:spPr>
            <a:xfrm>
              <a:off x="152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68"/>
            <p:cNvSpPr/>
            <p:nvPr/>
          </p:nvSpPr>
          <p:spPr>
            <a:xfrm>
              <a:off x="152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68"/>
            <p:cNvSpPr/>
            <p:nvPr/>
          </p:nvSpPr>
          <p:spPr>
            <a:xfrm>
              <a:off x="152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68"/>
            <p:cNvSpPr/>
            <p:nvPr/>
          </p:nvSpPr>
          <p:spPr>
            <a:xfrm>
              <a:off x="152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68"/>
            <p:cNvSpPr/>
            <p:nvPr/>
          </p:nvSpPr>
          <p:spPr>
            <a:xfrm>
              <a:off x="152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68"/>
            <p:cNvSpPr/>
            <p:nvPr/>
          </p:nvSpPr>
          <p:spPr>
            <a:xfrm>
              <a:off x="139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68"/>
            <p:cNvSpPr/>
            <p:nvPr/>
          </p:nvSpPr>
          <p:spPr>
            <a:xfrm>
              <a:off x="139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68"/>
            <p:cNvSpPr/>
            <p:nvPr/>
          </p:nvSpPr>
          <p:spPr>
            <a:xfrm>
              <a:off x="139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68"/>
            <p:cNvSpPr/>
            <p:nvPr/>
          </p:nvSpPr>
          <p:spPr>
            <a:xfrm>
              <a:off x="139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68"/>
            <p:cNvSpPr/>
            <p:nvPr/>
          </p:nvSpPr>
          <p:spPr>
            <a:xfrm>
              <a:off x="139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68"/>
            <p:cNvSpPr/>
            <p:nvPr/>
          </p:nvSpPr>
          <p:spPr>
            <a:xfrm>
              <a:off x="1261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68"/>
            <p:cNvSpPr/>
            <p:nvPr/>
          </p:nvSpPr>
          <p:spPr>
            <a:xfrm>
              <a:off x="1261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68"/>
            <p:cNvSpPr/>
            <p:nvPr/>
          </p:nvSpPr>
          <p:spPr>
            <a:xfrm>
              <a:off x="1261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68"/>
            <p:cNvSpPr/>
            <p:nvPr/>
          </p:nvSpPr>
          <p:spPr>
            <a:xfrm>
              <a:off x="1261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68"/>
            <p:cNvSpPr/>
            <p:nvPr/>
          </p:nvSpPr>
          <p:spPr>
            <a:xfrm>
              <a:off x="1261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68"/>
            <p:cNvSpPr/>
            <p:nvPr/>
          </p:nvSpPr>
          <p:spPr>
            <a:xfrm>
              <a:off x="1129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68"/>
            <p:cNvSpPr/>
            <p:nvPr/>
          </p:nvSpPr>
          <p:spPr>
            <a:xfrm>
              <a:off x="1129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68"/>
            <p:cNvSpPr/>
            <p:nvPr/>
          </p:nvSpPr>
          <p:spPr>
            <a:xfrm>
              <a:off x="1129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68"/>
            <p:cNvSpPr/>
            <p:nvPr/>
          </p:nvSpPr>
          <p:spPr>
            <a:xfrm>
              <a:off x="1129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68"/>
            <p:cNvSpPr/>
            <p:nvPr/>
          </p:nvSpPr>
          <p:spPr>
            <a:xfrm>
              <a:off x="1129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68"/>
            <p:cNvSpPr/>
            <p:nvPr/>
          </p:nvSpPr>
          <p:spPr>
            <a:xfrm>
              <a:off x="997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68"/>
            <p:cNvSpPr/>
            <p:nvPr/>
          </p:nvSpPr>
          <p:spPr>
            <a:xfrm>
              <a:off x="997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68"/>
            <p:cNvSpPr/>
            <p:nvPr/>
          </p:nvSpPr>
          <p:spPr>
            <a:xfrm>
              <a:off x="997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68"/>
            <p:cNvSpPr/>
            <p:nvPr/>
          </p:nvSpPr>
          <p:spPr>
            <a:xfrm>
              <a:off x="997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68"/>
            <p:cNvSpPr/>
            <p:nvPr/>
          </p:nvSpPr>
          <p:spPr>
            <a:xfrm>
              <a:off x="997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68"/>
            <p:cNvSpPr/>
            <p:nvPr/>
          </p:nvSpPr>
          <p:spPr>
            <a:xfrm>
              <a:off x="865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68"/>
            <p:cNvSpPr/>
            <p:nvPr/>
          </p:nvSpPr>
          <p:spPr>
            <a:xfrm>
              <a:off x="865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68"/>
            <p:cNvSpPr/>
            <p:nvPr/>
          </p:nvSpPr>
          <p:spPr>
            <a:xfrm>
              <a:off x="865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68"/>
            <p:cNvSpPr/>
            <p:nvPr/>
          </p:nvSpPr>
          <p:spPr>
            <a:xfrm>
              <a:off x="865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68"/>
            <p:cNvSpPr/>
            <p:nvPr/>
          </p:nvSpPr>
          <p:spPr>
            <a:xfrm>
              <a:off x="865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68"/>
            <p:cNvSpPr/>
            <p:nvPr/>
          </p:nvSpPr>
          <p:spPr>
            <a:xfrm>
              <a:off x="733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68"/>
            <p:cNvSpPr/>
            <p:nvPr/>
          </p:nvSpPr>
          <p:spPr>
            <a:xfrm>
              <a:off x="733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68"/>
            <p:cNvSpPr/>
            <p:nvPr/>
          </p:nvSpPr>
          <p:spPr>
            <a:xfrm>
              <a:off x="733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68"/>
            <p:cNvSpPr/>
            <p:nvPr/>
          </p:nvSpPr>
          <p:spPr>
            <a:xfrm>
              <a:off x="733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68"/>
            <p:cNvSpPr/>
            <p:nvPr/>
          </p:nvSpPr>
          <p:spPr>
            <a:xfrm>
              <a:off x="733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68"/>
            <p:cNvSpPr/>
            <p:nvPr/>
          </p:nvSpPr>
          <p:spPr>
            <a:xfrm>
              <a:off x="600" y="1866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68"/>
            <p:cNvSpPr/>
            <p:nvPr/>
          </p:nvSpPr>
          <p:spPr>
            <a:xfrm>
              <a:off x="600" y="1998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68"/>
            <p:cNvSpPr/>
            <p:nvPr/>
          </p:nvSpPr>
          <p:spPr>
            <a:xfrm>
              <a:off x="600" y="2130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68"/>
            <p:cNvSpPr/>
            <p:nvPr/>
          </p:nvSpPr>
          <p:spPr>
            <a:xfrm>
              <a:off x="600" y="2262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68"/>
            <p:cNvSpPr/>
            <p:nvPr/>
          </p:nvSpPr>
          <p:spPr>
            <a:xfrm>
              <a:off x="600" y="2394"/>
              <a:ext cx="67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68"/>
            <p:cNvSpPr/>
            <p:nvPr/>
          </p:nvSpPr>
          <p:spPr>
            <a:xfrm>
              <a:off x="468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68"/>
            <p:cNvSpPr/>
            <p:nvPr/>
          </p:nvSpPr>
          <p:spPr>
            <a:xfrm>
              <a:off x="468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68"/>
            <p:cNvSpPr/>
            <p:nvPr/>
          </p:nvSpPr>
          <p:spPr>
            <a:xfrm>
              <a:off x="468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68"/>
            <p:cNvSpPr/>
            <p:nvPr/>
          </p:nvSpPr>
          <p:spPr>
            <a:xfrm>
              <a:off x="468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68"/>
            <p:cNvSpPr/>
            <p:nvPr/>
          </p:nvSpPr>
          <p:spPr>
            <a:xfrm>
              <a:off x="468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68"/>
            <p:cNvSpPr/>
            <p:nvPr/>
          </p:nvSpPr>
          <p:spPr>
            <a:xfrm>
              <a:off x="336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68"/>
            <p:cNvSpPr/>
            <p:nvPr/>
          </p:nvSpPr>
          <p:spPr>
            <a:xfrm>
              <a:off x="336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68"/>
            <p:cNvSpPr/>
            <p:nvPr/>
          </p:nvSpPr>
          <p:spPr>
            <a:xfrm>
              <a:off x="336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6" name="Google Shape;226;p68"/>
            <p:cNvSpPr/>
            <p:nvPr/>
          </p:nvSpPr>
          <p:spPr>
            <a:xfrm>
              <a:off x="336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68"/>
            <p:cNvSpPr/>
            <p:nvPr/>
          </p:nvSpPr>
          <p:spPr>
            <a:xfrm>
              <a:off x="336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68"/>
            <p:cNvSpPr/>
            <p:nvPr/>
          </p:nvSpPr>
          <p:spPr>
            <a:xfrm>
              <a:off x="204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68"/>
            <p:cNvSpPr/>
            <p:nvPr/>
          </p:nvSpPr>
          <p:spPr>
            <a:xfrm>
              <a:off x="204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68"/>
            <p:cNvSpPr/>
            <p:nvPr/>
          </p:nvSpPr>
          <p:spPr>
            <a:xfrm>
              <a:off x="204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68"/>
            <p:cNvSpPr/>
            <p:nvPr/>
          </p:nvSpPr>
          <p:spPr>
            <a:xfrm>
              <a:off x="204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68"/>
            <p:cNvSpPr/>
            <p:nvPr/>
          </p:nvSpPr>
          <p:spPr>
            <a:xfrm>
              <a:off x="204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68"/>
            <p:cNvSpPr/>
            <p:nvPr/>
          </p:nvSpPr>
          <p:spPr>
            <a:xfrm>
              <a:off x="72" y="1866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68"/>
            <p:cNvSpPr/>
            <p:nvPr/>
          </p:nvSpPr>
          <p:spPr>
            <a:xfrm>
              <a:off x="72" y="1998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5" name="Google Shape;235;p68"/>
            <p:cNvSpPr/>
            <p:nvPr/>
          </p:nvSpPr>
          <p:spPr>
            <a:xfrm>
              <a:off x="72" y="2130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68"/>
            <p:cNvSpPr/>
            <p:nvPr/>
          </p:nvSpPr>
          <p:spPr>
            <a:xfrm>
              <a:off x="72" y="2262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68"/>
            <p:cNvSpPr/>
            <p:nvPr/>
          </p:nvSpPr>
          <p:spPr>
            <a:xfrm>
              <a:off x="72" y="2394"/>
              <a:ext cx="66" cy="66"/>
            </a:xfrm>
            <a:prstGeom prst="ellipse">
              <a:avLst/>
            </a:prstGeom>
            <a:solidFill>
              <a:srgbClr val="E6E7E8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8" name="Google Shape;238;p68"/>
          <p:cNvGrpSpPr/>
          <p:nvPr/>
        </p:nvGrpSpPr>
        <p:grpSpPr>
          <a:xfrm>
            <a:off x="1611035" y="3407369"/>
            <a:ext cx="7401209" cy="2721234"/>
            <a:chOff x="1015" y="2147"/>
            <a:chExt cx="4662" cy="1714"/>
          </a:xfrm>
        </p:grpSpPr>
        <p:pic>
          <p:nvPicPr>
            <p:cNvPr descr="ALU_picShadow" id="239" name="Google Shape;239;p6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222533">
              <a:off x="1040" y="2558"/>
              <a:ext cx="1308" cy="8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68"/>
            <p:cNvSpPr/>
            <p:nvPr/>
          </p:nvSpPr>
          <p:spPr>
            <a:xfrm rot="217064">
              <a:off x="1106" y="2534"/>
              <a:ext cx="1177" cy="70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0026_Sh_180108" id="241" name="Google Shape;241;p6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220540">
              <a:off x="1132" y="2550"/>
              <a:ext cx="1136" cy="688"/>
            </a:xfrm>
            <a:prstGeom prst="rect">
              <a:avLst/>
            </a:prstGeom>
            <a:noFill/>
            <a:ln cap="flat" cmpd="sng" w="508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pic>
        <p:grpSp>
          <p:nvGrpSpPr>
            <p:cNvPr id="242" name="Google Shape;242;p68"/>
            <p:cNvGrpSpPr/>
            <p:nvPr/>
          </p:nvGrpSpPr>
          <p:grpSpPr>
            <a:xfrm>
              <a:off x="2012" y="2232"/>
              <a:ext cx="1391" cy="969"/>
              <a:chOff x="2276" y="2120"/>
              <a:chExt cx="1391" cy="969"/>
            </a:xfrm>
          </p:grpSpPr>
          <p:pic>
            <p:nvPicPr>
              <p:cNvPr descr="ALU_picShadow" id="243" name="Google Shape;243;p6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50468">
                <a:off x="2283" y="2165"/>
                <a:ext cx="1378" cy="91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120" id="244" name="Google Shape;244;p68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353" y="2120"/>
                <a:ext cx="1229" cy="819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45" name="Google Shape;245;p68"/>
            <p:cNvSpPr/>
            <p:nvPr/>
          </p:nvSpPr>
          <p:spPr>
            <a:xfrm rot="217064">
              <a:off x="2722" y="2819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68"/>
            <p:cNvSpPr/>
            <p:nvPr/>
          </p:nvSpPr>
          <p:spPr>
            <a:xfrm rot="217064">
              <a:off x="3788" y="2187"/>
              <a:ext cx="1306" cy="89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47" name="Google Shape;247;p68"/>
            <p:cNvGrpSpPr/>
            <p:nvPr/>
          </p:nvGrpSpPr>
          <p:grpSpPr>
            <a:xfrm>
              <a:off x="2637" y="2803"/>
              <a:ext cx="1475" cy="1058"/>
              <a:chOff x="2437" y="2736"/>
              <a:chExt cx="1622" cy="1163"/>
            </a:xfrm>
          </p:grpSpPr>
          <p:pic>
            <p:nvPicPr>
              <p:cNvPr descr="ALU_picShadow" id="248" name="Google Shape;248;p6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2460" y="2878"/>
                <a:ext cx="1576" cy="9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065_Ch_230108" id="249" name="Google Shape;249;p68"/>
              <p:cNvPicPr preferRelativeResize="0"/>
              <p:nvPr/>
            </p:nvPicPr>
            <p:blipFill rotWithShape="1">
              <a:blip r:embed="rId6">
                <a:alphaModFix/>
              </a:blip>
              <a:srcRect b="0" l="0" r="0" t="0"/>
              <a:stretch/>
            </p:blipFill>
            <p:spPr>
              <a:xfrm rot="192431">
                <a:off x="2562" y="2774"/>
                <a:ext cx="1392" cy="927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grpSp>
          <p:nvGrpSpPr>
            <p:cNvPr id="250" name="Google Shape;250;p68"/>
            <p:cNvGrpSpPr/>
            <p:nvPr/>
          </p:nvGrpSpPr>
          <p:grpSpPr>
            <a:xfrm>
              <a:off x="3687" y="2166"/>
              <a:ext cx="1509" cy="1069"/>
              <a:chOff x="3687" y="2094"/>
              <a:chExt cx="1509" cy="1069"/>
            </a:xfrm>
          </p:grpSpPr>
          <p:pic>
            <p:nvPicPr>
              <p:cNvPr descr="ALU_picShadow" id="251" name="Google Shape;251;p6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165852">
                <a:off x="3709" y="2176"/>
                <a:ext cx="1465" cy="9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026-2S9E4497" id="252" name="Google Shape;252;p68"/>
              <p:cNvPicPr preferRelativeResize="0"/>
              <p:nvPr/>
            </p:nvPicPr>
            <p:blipFill rotWithShape="1">
              <a:blip r:embed="rId7">
                <a:alphaModFix/>
              </a:blip>
              <a:srcRect b="0" l="0" r="0" t="0"/>
              <a:stretch/>
            </p:blipFill>
            <p:spPr>
              <a:xfrm rot="185884">
                <a:off x="3813" y="2128"/>
                <a:ext cx="1275" cy="850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  <p:sp>
          <p:nvSpPr>
            <p:cNvPr id="253" name="Google Shape;253;p68"/>
            <p:cNvSpPr/>
            <p:nvPr/>
          </p:nvSpPr>
          <p:spPr>
            <a:xfrm flipH="1" rot="-175408">
              <a:off x="4516" y="2871"/>
              <a:ext cx="1096" cy="727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54" name="Google Shape;254;p68"/>
            <p:cNvGrpSpPr/>
            <p:nvPr/>
          </p:nvGrpSpPr>
          <p:grpSpPr>
            <a:xfrm>
              <a:off x="4439" y="2867"/>
              <a:ext cx="1238" cy="885"/>
              <a:chOff x="4439" y="2867"/>
              <a:chExt cx="1238" cy="885"/>
            </a:xfrm>
          </p:grpSpPr>
          <p:pic>
            <p:nvPicPr>
              <p:cNvPr descr="ALU_picShadow" id="255" name="Google Shape;255;p68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 rot="-224331">
                <a:off x="4463" y="2939"/>
                <a:ext cx="1190" cy="7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nvers_096" id="256" name="Google Shape;256;p68"/>
              <p:cNvPicPr preferRelativeResize="0"/>
              <p:nvPr/>
            </p:nvPicPr>
            <p:blipFill rotWithShape="1">
              <a:blip r:embed="rId8">
                <a:alphaModFix/>
              </a:blip>
              <a:srcRect b="0" l="0" r="0" t="0"/>
              <a:stretch/>
            </p:blipFill>
            <p:spPr>
              <a:xfrm rot="-159096">
                <a:off x="4536" y="2891"/>
                <a:ext cx="1038" cy="692"/>
              </a:xfrm>
              <a:prstGeom prst="rect">
                <a:avLst/>
              </a:prstGeom>
              <a:noFill/>
              <a:ln cap="flat" cmpd="sng" w="50800">
                <a:solidFill>
                  <a:schemeClr val="lt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pic>
        </p:grpSp>
      </p:grpSp>
      <p:pic>
        <p:nvPicPr>
          <p:cNvPr id="257" name="Google Shape;257;p6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156579" y="1066800"/>
            <a:ext cx="2139696" cy="6296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7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3" name="Google Shape;443;p7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4" name="Google Shape;444;p7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7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6" name="Google Shape;446;p7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7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9" name="Google Shape;449;p7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0" name="Google Shape;450;p7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1" name="Google Shape;451;p7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2" name="Google Shape;452;p7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69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  <a:defRPr sz="2500"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69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1" name="Google Shape;261;p6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69"/>
          <p:cNvSpPr txBox="1"/>
          <p:nvPr>
            <p:ph idx="11" type="ftr"/>
          </p:nvPr>
        </p:nvSpPr>
        <p:spPr>
          <a:xfrm>
            <a:off x="2667000" y="6416675"/>
            <a:ext cx="3962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6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64" name="Google Shape;264;p69"/>
          <p:cNvCxnSpPr/>
          <p:nvPr/>
        </p:nvCxnSpPr>
        <p:spPr>
          <a:xfrm>
            <a:off x="533400" y="1066800"/>
            <a:ext cx="86106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5" name="Google Shape;265;p69"/>
          <p:cNvCxnSpPr/>
          <p:nvPr/>
        </p:nvCxnSpPr>
        <p:spPr>
          <a:xfrm>
            <a:off x="457200" y="6400800"/>
            <a:ext cx="8686800" cy="0"/>
          </a:xfrm>
          <a:prstGeom prst="straightConnector1">
            <a:avLst/>
          </a:prstGeom>
          <a:noFill/>
          <a:ln cap="rnd" cmpd="sng" w="25400">
            <a:solidFill>
              <a:srgbClr val="0F243E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66" name="Google Shape;266;p69"/>
          <p:cNvPicPr preferRelativeResize="0"/>
          <p:nvPr/>
        </p:nvPicPr>
        <p:blipFill rotWithShape="1">
          <a:blip r:embed="rId2">
            <a:alphaModFix/>
          </a:blip>
          <a:srcRect b="24088" l="0" r="0" t="0"/>
          <a:stretch/>
        </p:blipFill>
        <p:spPr>
          <a:xfrm>
            <a:off x="7523136" y="712946"/>
            <a:ext cx="1239864" cy="277654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69"/>
          <p:cNvSpPr txBox="1"/>
          <p:nvPr/>
        </p:nvSpPr>
        <p:spPr>
          <a:xfrm>
            <a:off x="381000" y="6391354"/>
            <a:ext cx="87630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Rights Reserved © Professional Management Academy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9" name="Google Shape;269;p71"/>
          <p:cNvPicPr preferRelativeResize="0"/>
          <p:nvPr/>
        </p:nvPicPr>
        <p:blipFill rotWithShape="1">
          <a:blip r:embed="rId2">
            <a:alphaModFix/>
          </a:blip>
          <a:srcRect b="19478" l="0" r="0" t="40508"/>
          <a:stretch/>
        </p:blipFill>
        <p:spPr>
          <a:xfrm>
            <a:off x="0" y="1885198"/>
            <a:ext cx="9144000" cy="258679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7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7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2" name="Google Shape;272;p7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71"/>
          <p:cNvSpPr txBox="1"/>
          <p:nvPr/>
        </p:nvSpPr>
        <p:spPr>
          <a:xfrm>
            <a:off x="2711034" y="2883296"/>
            <a:ext cx="427037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en-US" sz="30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www.pma.edu.vn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4" name="Google Shape;274;p71"/>
          <p:cNvGrpSpPr/>
          <p:nvPr/>
        </p:nvGrpSpPr>
        <p:grpSpPr>
          <a:xfrm>
            <a:off x="1163638" y="4124325"/>
            <a:ext cx="6819900" cy="757238"/>
            <a:chOff x="733" y="3085"/>
            <a:chExt cx="4296" cy="477"/>
          </a:xfrm>
        </p:grpSpPr>
        <p:sp>
          <p:nvSpPr>
            <p:cNvPr id="275" name="Google Shape;275;p71"/>
            <p:cNvSpPr/>
            <p:nvPr/>
          </p:nvSpPr>
          <p:spPr>
            <a:xfrm>
              <a:off x="496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71"/>
            <p:cNvSpPr/>
            <p:nvPr/>
          </p:nvSpPr>
          <p:spPr>
            <a:xfrm>
              <a:off x="496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71"/>
            <p:cNvSpPr/>
            <p:nvPr/>
          </p:nvSpPr>
          <p:spPr>
            <a:xfrm>
              <a:off x="496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71"/>
            <p:cNvSpPr/>
            <p:nvPr/>
          </p:nvSpPr>
          <p:spPr>
            <a:xfrm>
              <a:off x="496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71"/>
            <p:cNvSpPr/>
            <p:nvPr/>
          </p:nvSpPr>
          <p:spPr>
            <a:xfrm>
              <a:off x="482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71"/>
            <p:cNvSpPr/>
            <p:nvPr/>
          </p:nvSpPr>
          <p:spPr>
            <a:xfrm>
              <a:off x="482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71"/>
            <p:cNvSpPr/>
            <p:nvPr/>
          </p:nvSpPr>
          <p:spPr>
            <a:xfrm>
              <a:off x="482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71"/>
            <p:cNvSpPr/>
            <p:nvPr/>
          </p:nvSpPr>
          <p:spPr>
            <a:xfrm>
              <a:off x="482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71"/>
            <p:cNvSpPr/>
            <p:nvPr/>
          </p:nvSpPr>
          <p:spPr>
            <a:xfrm>
              <a:off x="46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71"/>
            <p:cNvSpPr/>
            <p:nvPr/>
          </p:nvSpPr>
          <p:spPr>
            <a:xfrm>
              <a:off x="46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71"/>
            <p:cNvSpPr/>
            <p:nvPr/>
          </p:nvSpPr>
          <p:spPr>
            <a:xfrm>
              <a:off x="46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71"/>
            <p:cNvSpPr/>
            <p:nvPr/>
          </p:nvSpPr>
          <p:spPr>
            <a:xfrm>
              <a:off x="46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71"/>
            <p:cNvSpPr/>
            <p:nvPr/>
          </p:nvSpPr>
          <p:spPr>
            <a:xfrm>
              <a:off x="45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71"/>
            <p:cNvSpPr/>
            <p:nvPr/>
          </p:nvSpPr>
          <p:spPr>
            <a:xfrm>
              <a:off x="45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71"/>
            <p:cNvSpPr/>
            <p:nvPr/>
          </p:nvSpPr>
          <p:spPr>
            <a:xfrm>
              <a:off x="45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71"/>
            <p:cNvSpPr/>
            <p:nvPr/>
          </p:nvSpPr>
          <p:spPr>
            <a:xfrm>
              <a:off x="45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71"/>
            <p:cNvSpPr/>
            <p:nvPr/>
          </p:nvSpPr>
          <p:spPr>
            <a:xfrm>
              <a:off x="441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71"/>
            <p:cNvSpPr/>
            <p:nvPr/>
          </p:nvSpPr>
          <p:spPr>
            <a:xfrm>
              <a:off x="441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71"/>
            <p:cNvSpPr/>
            <p:nvPr/>
          </p:nvSpPr>
          <p:spPr>
            <a:xfrm>
              <a:off x="441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71"/>
            <p:cNvSpPr/>
            <p:nvPr/>
          </p:nvSpPr>
          <p:spPr>
            <a:xfrm>
              <a:off x="441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71"/>
            <p:cNvSpPr/>
            <p:nvPr/>
          </p:nvSpPr>
          <p:spPr>
            <a:xfrm>
              <a:off x="4277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71"/>
            <p:cNvSpPr/>
            <p:nvPr/>
          </p:nvSpPr>
          <p:spPr>
            <a:xfrm>
              <a:off x="4277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71"/>
            <p:cNvSpPr/>
            <p:nvPr/>
          </p:nvSpPr>
          <p:spPr>
            <a:xfrm>
              <a:off x="4277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71"/>
            <p:cNvSpPr/>
            <p:nvPr/>
          </p:nvSpPr>
          <p:spPr>
            <a:xfrm>
              <a:off x="4277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71"/>
            <p:cNvSpPr/>
            <p:nvPr/>
          </p:nvSpPr>
          <p:spPr>
            <a:xfrm>
              <a:off x="41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71"/>
            <p:cNvSpPr/>
            <p:nvPr/>
          </p:nvSpPr>
          <p:spPr>
            <a:xfrm>
              <a:off x="41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71"/>
            <p:cNvSpPr/>
            <p:nvPr/>
          </p:nvSpPr>
          <p:spPr>
            <a:xfrm>
              <a:off x="41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71"/>
            <p:cNvSpPr/>
            <p:nvPr/>
          </p:nvSpPr>
          <p:spPr>
            <a:xfrm>
              <a:off x="41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71"/>
            <p:cNvSpPr/>
            <p:nvPr/>
          </p:nvSpPr>
          <p:spPr>
            <a:xfrm>
              <a:off x="40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71"/>
            <p:cNvSpPr/>
            <p:nvPr/>
          </p:nvSpPr>
          <p:spPr>
            <a:xfrm>
              <a:off x="40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71"/>
            <p:cNvSpPr/>
            <p:nvPr/>
          </p:nvSpPr>
          <p:spPr>
            <a:xfrm>
              <a:off x="40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71"/>
            <p:cNvSpPr/>
            <p:nvPr/>
          </p:nvSpPr>
          <p:spPr>
            <a:xfrm>
              <a:off x="40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71"/>
            <p:cNvSpPr/>
            <p:nvPr/>
          </p:nvSpPr>
          <p:spPr>
            <a:xfrm>
              <a:off x="386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71"/>
            <p:cNvSpPr/>
            <p:nvPr/>
          </p:nvSpPr>
          <p:spPr>
            <a:xfrm>
              <a:off x="386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71"/>
            <p:cNvSpPr/>
            <p:nvPr/>
          </p:nvSpPr>
          <p:spPr>
            <a:xfrm>
              <a:off x="386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71"/>
            <p:cNvSpPr/>
            <p:nvPr/>
          </p:nvSpPr>
          <p:spPr>
            <a:xfrm>
              <a:off x="386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71"/>
            <p:cNvSpPr/>
            <p:nvPr/>
          </p:nvSpPr>
          <p:spPr>
            <a:xfrm>
              <a:off x="373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71"/>
            <p:cNvSpPr/>
            <p:nvPr/>
          </p:nvSpPr>
          <p:spPr>
            <a:xfrm>
              <a:off x="373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71"/>
            <p:cNvSpPr/>
            <p:nvPr/>
          </p:nvSpPr>
          <p:spPr>
            <a:xfrm>
              <a:off x="373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71"/>
            <p:cNvSpPr/>
            <p:nvPr/>
          </p:nvSpPr>
          <p:spPr>
            <a:xfrm>
              <a:off x="373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71"/>
            <p:cNvSpPr/>
            <p:nvPr/>
          </p:nvSpPr>
          <p:spPr>
            <a:xfrm>
              <a:off x="35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71"/>
            <p:cNvSpPr/>
            <p:nvPr/>
          </p:nvSpPr>
          <p:spPr>
            <a:xfrm>
              <a:off x="35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71"/>
            <p:cNvSpPr/>
            <p:nvPr/>
          </p:nvSpPr>
          <p:spPr>
            <a:xfrm>
              <a:off x="35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71"/>
            <p:cNvSpPr/>
            <p:nvPr/>
          </p:nvSpPr>
          <p:spPr>
            <a:xfrm>
              <a:off x="35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71"/>
            <p:cNvSpPr/>
            <p:nvPr/>
          </p:nvSpPr>
          <p:spPr>
            <a:xfrm>
              <a:off x="34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71"/>
            <p:cNvSpPr/>
            <p:nvPr/>
          </p:nvSpPr>
          <p:spPr>
            <a:xfrm>
              <a:off x="34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71"/>
            <p:cNvSpPr/>
            <p:nvPr/>
          </p:nvSpPr>
          <p:spPr>
            <a:xfrm>
              <a:off x="34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71"/>
            <p:cNvSpPr/>
            <p:nvPr/>
          </p:nvSpPr>
          <p:spPr>
            <a:xfrm>
              <a:off x="34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71"/>
            <p:cNvSpPr/>
            <p:nvPr/>
          </p:nvSpPr>
          <p:spPr>
            <a:xfrm>
              <a:off x="3323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71"/>
            <p:cNvSpPr/>
            <p:nvPr/>
          </p:nvSpPr>
          <p:spPr>
            <a:xfrm>
              <a:off x="3323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71"/>
            <p:cNvSpPr/>
            <p:nvPr/>
          </p:nvSpPr>
          <p:spPr>
            <a:xfrm>
              <a:off x="3323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71"/>
            <p:cNvSpPr/>
            <p:nvPr/>
          </p:nvSpPr>
          <p:spPr>
            <a:xfrm>
              <a:off x="3323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71"/>
            <p:cNvSpPr/>
            <p:nvPr/>
          </p:nvSpPr>
          <p:spPr>
            <a:xfrm>
              <a:off x="3187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71"/>
            <p:cNvSpPr/>
            <p:nvPr/>
          </p:nvSpPr>
          <p:spPr>
            <a:xfrm>
              <a:off x="3187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71"/>
            <p:cNvSpPr/>
            <p:nvPr/>
          </p:nvSpPr>
          <p:spPr>
            <a:xfrm>
              <a:off x="3187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71"/>
            <p:cNvSpPr/>
            <p:nvPr/>
          </p:nvSpPr>
          <p:spPr>
            <a:xfrm>
              <a:off x="3187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71"/>
            <p:cNvSpPr/>
            <p:nvPr/>
          </p:nvSpPr>
          <p:spPr>
            <a:xfrm>
              <a:off x="305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71"/>
            <p:cNvSpPr/>
            <p:nvPr/>
          </p:nvSpPr>
          <p:spPr>
            <a:xfrm>
              <a:off x="305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71"/>
            <p:cNvSpPr/>
            <p:nvPr/>
          </p:nvSpPr>
          <p:spPr>
            <a:xfrm>
              <a:off x="305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71"/>
            <p:cNvSpPr/>
            <p:nvPr/>
          </p:nvSpPr>
          <p:spPr>
            <a:xfrm>
              <a:off x="305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71"/>
            <p:cNvSpPr/>
            <p:nvPr/>
          </p:nvSpPr>
          <p:spPr>
            <a:xfrm>
              <a:off x="29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71"/>
            <p:cNvSpPr/>
            <p:nvPr/>
          </p:nvSpPr>
          <p:spPr>
            <a:xfrm>
              <a:off x="29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71"/>
            <p:cNvSpPr/>
            <p:nvPr/>
          </p:nvSpPr>
          <p:spPr>
            <a:xfrm>
              <a:off x="29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71"/>
            <p:cNvSpPr/>
            <p:nvPr/>
          </p:nvSpPr>
          <p:spPr>
            <a:xfrm>
              <a:off x="29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71"/>
            <p:cNvSpPr/>
            <p:nvPr/>
          </p:nvSpPr>
          <p:spPr>
            <a:xfrm>
              <a:off x="2777" y="3085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71"/>
            <p:cNvSpPr/>
            <p:nvPr/>
          </p:nvSpPr>
          <p:spPr>
            <a:xfrm>
              <a:off x="2777" y="3221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71"/>
            <p:cNvSpPr/>
            <p:nvPr/>
          </p:nvSpPr>
          <p:spPr>
            <a:xfrm>
              <a:off x="2777" y="3357"/>
              <a:ext cx="70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71"/>
            <p:cNvSpPr/>
            <p:nvPr/>
          </p:nvSpPr>
          <p:spPr>
            <a:xfrm>
              <a:off x="2777" y="3494"/>
              <a:ext cx="70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71"/>
            <p:cNvSpPr/>
            <p:nvPr/>
          </p:nvSpPr>
          <p:spPr>
            <a:xfrm>
              <a:off x="2641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71"/>
            <p:cNvSpPr/>
            <p:nvPr/>
          </p:nvSpPr>
          <p:spPr>
            <a:xfrm>
              <a:off x="2641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71"/>
            <p:cNvSpPr/>
            <p:nvPr/>
          </p:nvSpPr>
          <p:spPr>
            <a:xfrm>
              <a:off x="2641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71"/>
            <p:cNvSpPr/>
            <p:nvPr/>
          </p:nvSpPr>
          <p:spPr>
            <a:xfrm>
              <a:off x="2641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71"/>
            <p:cNvSpPr/>
            <p:nvPr/>
          </p:nvSpPr>
          <p:spPr>
            <a:xfrm>
              <a:off x="250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71"/>
            <p:cNvSpPr/>
            <p:nvPr/>
          </p:nvSpPr>
          <p:spPr>
            <a:xfrm>
              <a:off x="250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71"/>
            <p:cNvSpPr/>
            <p:nvPr/>
          </p:nvSpPr>
          <p:spPr>
            <a:xfrm>
              <a:off x="250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71"/>
            <p:cNvSpPr/>
            <p:nvPr/>
          </p:nvSpPr>
          <p:spPr>
            <a:xfrm>
              <a:off x="250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71"/>
            <p:cNvSpPr/>
            <p:nvPr/>
          </p:nvSpPr>
          <p:spPr>
            <a:xfrm>
              <a:off x="23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71"/>
            <p:cNvSpPr/>
            <p:nvPr/>
          </p:nvSpPr>
          <p:spPr>
            <a:xfrm>
              <a:off x="23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71"/>
            <p:cNvSpPr/>
            <p:nvPr/>
          </p:nvSpPr>
          <p:spPr>
            <a:xfrm>
              <a:off x="23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71"/>
            <p:cNvSpPr/>
            <p:nvPr/>
          </p:nvSpPr>
          <p:spPr>
            <a:xfrm>
              <a:off x="23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71"/>
            <p:cNvSpPr/>
            <p:nvPr/>
          </p:nvSpPr>
          <p:spPr>
            <a:xfrm>
              <a:off x="22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71"/>
            <p:cNvSpPr/>
            <p:nvPr/>
          </p:nvSpPr>
          <p:spPr>
            <a:xfrm>
              <a:off x="22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71"/>
            <p:cNvSpPr/>
            <p:nvPr/>
          </p:nvSpPr>
          <p:spPr>
            <a:xfrm>
              <a:off x="22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71"/>
            <p:cNvSpPr/>
            <p:nvPr/>
          </p:nvSpPr>
          <p:spPr>
            <a:xfrm>
              <a:off x="22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71"/>
            <p:cNvSpPr/>
            <p:nvPr/>
          </p:nvSpPr>
          <p:spPr>
            <a:xfrm>
              <a:off x="2096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71"/>
            <p:cNvSpPr/>
            <p:nvPr/>
          </p:nvSpPr>
          <p:spPr>
            <a:xfrm>
              <a:off x="2096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71"/>
            <p:cNvSpPr/>
            <p:nvPr/>
          </p:nvSpPr>
          <p:spPr>
            <a:xfrm>
              <a:off x="2096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71"/>
            <p:cNvSpPr/>
            <p:nvPr/>
          </p:nvSpPr>
          <p:spPr>
            <a:xfrm>
              <a:off x="2096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71"/>
            <p:cNvSpPr/>
            <p:nvPr/>
          </p:nvSpPr>
          <p:spPr>
            <a:xfrm>
              <a:off x="1960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71"/>
            <p:cNvSpPr/>
            <p:nvPr/>
          </p:nvSpPr>
          <p:spPr>
            <a:xfrm>
              <a:off x="1960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71"/>
            <p:cNvSpPr/>
            <p:nvPr/>
          </p:nvSpPr>
          <p:spPr>
            <a:xfrm>
              <a:off x="1960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71"/>
            <p:cNvSpPr/>
            <p:nvPr/>
          </p:nvSpPr>
          <p:spPr>
            <a:xfrm>
              <a:off x="1960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71"/>
            <p:cNvSpPr/>
            <p:nvPr/>
          </p:nvSpPr>
          <p:spPr>
            <a:xfrm>
              <a:off x="1824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71"/>
            <p:cNvSpPr/>
            <p:nvPr/>
          </p:nvSpPr>
          <p:spPr>
            <a:xfrm>
              <a:off x="1824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71"/>
            <p:cNvSpPr/>
            <p:nvPr/>
          </p:nvSpPr>
          <p:spPr>
            <a:xfrm>
              <a:off x="1824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71"/>
            <p:cNvSpPr/>
            <p:nvPr/>
          </p:nvSpPr>
          <p:spPr>
            <a:xfrm>
              <a:off x="1824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71"/>
            <p:cNvSpPr/>
            <p:nvPr/>
          </p:nvSpPr>
          <p:spPr>
            <a:xfrm>
              <a:off x="1688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71"/>
            <p:cNvSpPr/>
            <p:nvPr/>
          </p:nvSpPr>
          <p:spPr>
            <a:xfrm>
              <a:off x="1688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71"/>
            <p:cNvSpPr/>
            <p:nvPr/>
          </p:nvSpPr>
          <p:spPr>
            <a:xfrm>
              <a:off x="1688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71"/>
            <p:cNvSpPr/>
            <p:nvPr/>
          </p:nvSpPr>
          <p:spPr>
            <a:xfrm>
              <a:off x="1688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5" name="Google Shape;375;p71"/>
            <p:cNvSpPr/>
            <p:nvPr/>
          </p:nvSpPr>
          <p:spPr>
            <a:xfrm>
              <a:off x="1551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6" name="Google Shape;376;p71"/>
            <p:cNvSpPr/>
            <p:nvPr/>
          </p:nvSpPr>
          <p:spPr>
            <a:xfrm>
              <a:off x="1551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71"/>
            <p:cNvSpPr/>
            <p:nvPr/>
          </p:nvSpPr>
          <p:spPr>
            <a:xfrm>
              <a:off x="1551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8" name="Google Shape;378;p71"/>
            <p:cNvSpPr/>
            <p:nvPr/>
          </p:nvSpPr>
          <p:spPr>
            <a:xfrm>
              <a:off x="1551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9" name="Google Shape;379;p71"/>
            <p:cNvSpPr/>
            <p:nvPr/>
          </p:nvSpPr>
          <p:spPr>
            <a:xfrm>
              <a:off x="1415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71"/>
            <p:cNvSpPr/>
            <p:nvPr/>
          </p:nvSpPr>
          <p:spPr>
            <a:xfrm>
              <a:off x="1415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1" name="Google Shape;381;p71"/>
            <p:cNvSpPr/>
            <p:nvPr/>
          </p:nvSpPr>
          <p:spPr>
            <a:xfrm>
              <a:off x="1415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71"/>
            <p:cNvSpPr/>
            <p:nvPr/>
          </p:nvSpPr>
          <p:spPr>
            <a:xfrm>
              <a:off x="1415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71"/>
            <p:cNvSpPr/>
            <p:nvPr/>
          </p:nvSpPr>
          <p:spPr>
            <a:xfrm>
              <a:off x="1278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71"/>
            <p:cNvSpPr/>
            <p:nvPr/>
          </p:nvSpPr>
          <p:spPr>
            <a:xfrm>
              <a:off x="1278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71"/>
            <p:cNvSpPr/>
            <p:nvPr/>
          </p:nvSpPr>
          <p:spPr>
            <a:xfrm>
              <a:off x="1278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6" name="Google Shape;386;p71"/>
            <p:cNvSpPr/>
            <p:nvPr/>
          </p:nvSpPr>
          <p:spPr>
            <a:xfrm>
              <a:off x="1278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7" name="Google Shape;387;p71"/>
            <p:cNvSpPr/>
            <p:nvPr/>
          </p:nvSpPr>
          <p:spPr>
            <a:xfrm>
              <a:off x="1142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8" name="Google Shape;388;p71"/>
            <p:cNvSpPr/>
            <p:nvPr/>
          </p:nvSpPr>
          <p:spPr>
            <a:xfrm>
              <a:off x="1142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9" name="Google Shape;389;p71"/>
            <p:cNvSpPr/>
            <p:nvPr/>
          </p:nvSpPr>
          <p:spPr>
            <a:xfrm>
              <a:off x="1142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0" name="Google Shape;390;p71"/>
            <p:cNvSpPr/>
            <p:nvPr/>
          </p:nvSpPr>
          <p:spPr>
            <a:xfrm>
              <a:off x="1142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1" name="Google Shape;391;p71"/>
            <p:cNvSpPr/>
            <p:nvPr/>
          </p:nvSpPr>
          <p:spPr>
            <a:xfrm>
              <a:off x="1005" y="3085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2" name="Google Shape;392;p71"/>
            <p:cNvSpPr/>
            <p:nvPr/>
          </p:nvSpPr>
          <p:spPr>
            <a:xfrm>
              <a:off x="1005" y="3221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3" name="Google Shape;393;p71"/>
            <p:cNvSpPr/>
            <p:nvPr/>
          </p:nvSpPr>
          <p:spPr>
            <a:xfrm>
              <a:off x="1005" y="3357"/>
              <a:ext cx="69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4" name="Google Shape;394;p71"/>
            <p:cNvSpPr/>
            <p:nvPr/>
          </p:nvSpPr>
          <p:spPr>
            <a:xfrm>
              <a:off x="1005" y="3494"/>
              <a:ext cx="69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5" name="Google Shape;395;p71"/>
            <p:cNvSpPr/>
            <p:nvPr/>
          </p:nvSpPr>
          <p:spPr>
            <a:xfrm>
              <a:off x="869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6" name="Google Shape;396;p71"/>
            <p:cNvSpPr/>
            <p:nvPr/>
          </p:nvSpPr>
          <p:spPr>
            <a:xfrm>
              <a:off x="869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7" name="Google Shape;397;p71"/>
            <p:cNvSpPr/>
            <p:nvPr/>
          </p:nvSpPr>
          <p:spPr>
            <a:xfrm>
              <a:off x="869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71"/>
            <p:cNvSpPr/>
            <p:nvPr/>
          </p:nvSpPr>
          <p:spPr>
            <a:xfrm>
              <a:off x="869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71"/>
            <p:cNvSpPr/>
            <p:nvPr/>
          </p:nvSpPr>
          <p:spPr>
            <a:xfrm>
              <a:off x="733" y="3085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71"/>
            <p:cNvSpPr/>
            <p:nvPr/>
          </p:nvSpPr>
          <p:spPr>
            <a:xfrm>
              <a:off x="733" y="3221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71"/>
            <p:cNvSpPr/>
            <p:nvPr/>
          </p:nvSpPr>
          <p:spPr>
            <a:xfrm>
              <a:off x="733" y="3357"/>
              <a:ext cx="68" cy="69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71"/>
            <p:cNvSpPr/>
            <p:nvPr/>
          </p:nvSpPr>
          <p:spPr>
            <a:xfrm>
              <a:off x="733" y="3494"/>
              <a:ext cx="68" cy="68"/>
            </a:xfrm>
            <a:prstGeom prst="ellipse">
              <a:avLst/>
            </a:prstGeom>
            <a:solidFill>
              <a:srgbClr val="858585">
                <a:alpha val="80000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7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7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6" name="Google Shape;406;p7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| June 2009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7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7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0" name="Google Shape;410;p7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1" name="Google Shape;411;p7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2" name="Google Shape;412;p7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7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5" name="Google Shape;415;p7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6" name="Google Shape;416;p7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17" name="Google Shape;417;p7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8" name="Google Shape;418;p7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19" name="Google Shape;419;p7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7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7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7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7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5" name="Google Shape;425;p7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6" name="Google Shape;426;p7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9" name="Google Shape;429;p7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30" name="Google Shape;430;p7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31" name="Google Shape;431;p7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2" name="Google Shape;432;p7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3" name="Google Shape;433;p7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6" name="Google Shape;436;p7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37" name="Google Shape;437;p7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38" name="Google Shape;438;p7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7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0" name="Google Shape;440;p7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"/>
          <p:cNvSpPr txBox="1"/>
          <p:nvPr>
            <p:ph type="ctrTitle"/>
          </p:nvPr>
        </p:nvSpPr>
        <p:spPr>
          <a:xfrm>
            <a:off x="533400" y="203517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rebuchet MS"/>
              <a:buNone/>
            </a:pPr>
            <a:r>
              <a:rPr lang="en-US"/>
              <a:t>Project Procurement Management</a:t>
            </a:r>
            <a:endParaRPr/>
          </a:p>
        </p:txBody>
      </p:sp>
      <p:sp>
        <p:nvSpPr>
          <p:cNvPr id="459" name="Google Shape;459;p1"/>
          <p:cNvSpPr txBox="1"/>
          <p:nvPr>
            <p:ph idx="1" type="subTitle"/>
          </p:nvPr>
        </p:nvSpPr>
        <p:spPr>
          <a:xfrm>
            <a:off x="512763" y="3048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1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  <p:graphicFrame>
        <p:nvGraphicFramePr>
          <p:cNvPr id="534" name="Google Shape;534;p61"/>
          <p:cNvGraphicFramePr/>
          <p:nvPr/>
        </p:nvGraphicFramePr>
        <p:xfrm>
          <a:off x="500922" y="2667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{A28860E9-ECEE-4A32-8967-A44A217677F1}</a:tableStyleId>
              </a:tblPr>
              <a:tblGrid>
                <a:gridCol w="1371600"/>
                <a:gridCol w="685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Task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Bước 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Xác nhận hoàn thành dự án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Bước 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Kiểm tra các hạng mục hoàn thành hành chính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….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Thu thập và lưu trữ tài liệu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Đánh giá rút kinh nghiệm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Giải phòng nguồn lực</a:t>
                      </a:r>
                      <a:endParaRPr sz="18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35" name="Google Shape;535;p61"/>
          <p:cNvSpPr txBox="1"/>
          <p:nvPr/>
        </p:nvSpPr>
        <p:spPr>
          <a:xfrm>
            <a:off x="685800" y="1752600"/>
            <a:ext cx="531106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Thảo luận các bước cần thực hiện khi đóng dự án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e1685df20b_0_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Group discussion 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g2e1685df20b_0_0"/>
          <p:cNvSpPr txBox="1"/>
          <p:nvPr>
            <p:ph idx="1" type="body"/>
          </p:nvPr>
        </p:nvSpPr>
        <p:spPr>
          <a:xfrm>
            <a:off x="457200" y="1295400"/>
            <a:ext cx="4114800" cy="48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mới biết?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cảm thấy thú vị? 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Nội dung nào sẽ áp dụng vào công việc? 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2" name="Google Shape;542;g2e1685df20b_0_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43" name="Google Shape;543;g2e1685df20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0" y="1577250"/>
            <a:ext cx="4267201" cy="426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</a:t>
            </a:r>
            <a:endParaRPr/>
          </a:p>
        </p:txBody>
      </p:sp>
      <p:sp>
        <p:nvSpPr>
          <p:cNvPr id="465" name="Google Shape;465;p3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Khi nào nên tự làm? Khi nào nên đi mua/thuê bên ngoài?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0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  <p:sp>
        <p:nvSpPr>
          <p:cNvPr id="471" name="Google Shape;471;p10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Loại hợp đồng nào sẽ rủi ro cho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Bên bán (Seller) ?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Bên mua (Buyer) 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Với vai trò Bên mua, khi nào nên sử dụng loại hợp đồng nào ?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72" name="Google Shape;472;p10"/>
          <p:cNvGraphicFramePr/>
          <p:nvPr/>
        </p:nvGraphicFramePr>
        <p:xfrm>
          <a:off x="762000" y="30121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{A28860E9-ECEE-4A32-8967-A44A217677F1}</a:tableStyleId>
              </a:tblPr>
              <a:tblGrid>
                <a:gridCol w="3048000"/>
                <a:gridCol w="3048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Tính chất công việc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 Loại hợp đồng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Yêu cầu rõ ràng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Yêu cầu chưa rõ ràng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Cần ngay, thời gian ngắn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73" name="Google Shape;473;p10"/>
          <p:cNvSpPr txBox="1"/>
          <p:nvPr/>
        </p:nvSpPr>
        <p:spPr>
          <a:xfrm>
            <a:off x="4664196" y="3656921"/>
            <a:ext cx="14028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Price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10"/>
          <p:cNvSpPr txBox="1"/>
          <p:nvPr/>
        </p:nvSpPr>
        <p:spPr>
          <a:xfrm>
            <a:off x="4260175" y="4554849"/>
            <a:ext cx="22110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Cost Reimbursable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10"/>
          <p:cNvSpPr txBox="1"/>
          <p:nvPr/>
        </p:nvSpPr>
        <p:spPr>
          <a:xfrm>
            <a:off x="4368092" y="5452792"/>
            <a:ext cx="17919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 &amp; Material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14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  <p:sp>
        <p:nvSpPr>
          <p:cNvPr id="482" name="Google Shape;482;p14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Thảo luận vai trò trách nhiệm của các bên :</a:t>
            </a:r>
            <a:endParaRPr/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15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83" name="Google Shape;483;p14"/>
          <p:cNvGraphicFramePr/>
          <p:nvPr/>
        </p:nvGraphicFramePr>
        <p:xfrm>
          <a:off x="470704" y="1981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{065FA0DF-D6A3-43B3-BE75-5690E7568890}</a:tableStyleId>
              </a:tblPr>
              <a:tblGrid>
                <a:gridCol w="2743200"/>
                <a:gridCol w="2743200"/>
                <a:gridCol w="2743200"/>
              </a:tblGrid>
              <a:tr h="142250"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Phòng Mua Sắm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Phòng Pháp Chế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1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Đội Dự Án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8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Lên kế hoạch mua Server </a:t>
            </a:r>
            <a:endParaRPr/>
          </a:p>
        </p:txBody>
      </p:sp>
      <p:sp>
        <p:nvSpPr>
          <p:cNvPr id="489" name="Google Shape;489;p18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Tình huống Đội Dự Án cần mua một thiết bị (Ví dụ mua Server) để phục vụ dự án.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Hãy liệt kê cách bước cần làm trong quá trình Lên Kế Hoạch Quản Lý Mua Sắm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90" name="Google Shape;490;p18"/>
          <p:cNvGraphicFramePr/>
          <p:nvPr/>
        </p:nvGraphicFramePr>
        <p:xfrm>
          <a:off x="457200" y="243840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{A28860E9-ECEE-4A32-8967-A44A217677F1}</a:tableStyleId>
              </a:tblPr>
              <a:tblGrid>
                <a:gridCol w="1577800"/>
                <a:gridCol w="6651800"/>
              </a:tblGrid>
              <a:tr h="46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Bước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Task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6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xác định nhu cầu mô tả kỹ thuật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6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đánh giá mua hay thuê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6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xác định tiêu chí đánh giá các nhà thầu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6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lên kế hoạch đấu thầu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6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phối hợp với bộ phận mua sắm để làm hồ sơ mời thầu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6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….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46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Outputs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Hồ sơ thầu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2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discussion: Conduct Procurement </a:t>
            </a:r>
            <a:endParaRPr/>
          </a:p>
        </p:txBody>
      </p:sp>
      <p:sp>
        <p:nvSpPr>
          <p:cNvPr id="496" name="Google Shape;496;p32"/>
          <p:cNvSpPr txBox="1"/>
          <p:nvPr>
            <p:ph idx="1" type="body"/>
          </p:nvPr>
        </p:nvSpPr>
        <p:spPr>
          <a:xfrm>
            <a:off x="457200" y="1295400"/>
            <a:ext cx="8229600" cy="483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Tiền đề: Đã chuẩn bị xong hồ sơ, giấy tờ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Cần làm những bước gì, công việc gì, để lựa chọn ra được nhà Cung cấp phù hợp ? Liệt kê các bước thực hiện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3429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97" name="Google Shape;497;p32"/>
          <p:cNvGraphicFramePr/>
          <p:nvPr/>
        </p:nvGraphicFramePr>
        <p:xfrm>
          <a:off x="762000" y="2438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{A28860E9-ECEE-4A32-8967-A44A217677F1}</a:tableStyleId>
              </a:tblPr>
              <a:tblGrid>
                <a:gridCol w="1524000"/>
                <a:gridCol w="609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Bước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Task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gửi hồ sơ mời thầu cho các nhà thầu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các nhà thầu trả lời hồ sơ thầu với các nội dung theo yêu cầu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tổ chức POC (tùy chọn)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chấm thầu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công bố kết quả thầu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/>
                        <a:t>lập hợp đồng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….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Outputs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Nhà cung cấp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Và hợp đồng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2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  <p:graphicFrame>
        <p:nvGraphicFramePr>
          <p:cNvPr id="503" name="Google Shape;503;p42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{A28860E9-ECEE-4A32-8967-A44A217677F1}</a:tableStyleId>
              </a:tblPr>
              <a:tblGrid>
                <a:gridCol w="2743200"/>
                <a:gridCol w="2743200"/>
                <a:gridCol w="2743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Loại hợp đồng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 Rủi ro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Giải pháp/ Ứng phó 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Fixed Price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Cost Reimbursable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Time &amp; Material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04" name="Google Shape;504;p42"/>
          <p:cNvSpPr txBox="1"/>
          <p:nvPr/>
        </p:nvSpPr>
        <p:spPr>
          <a:xfrm>
            <a:off x="3257825" y="1666244"/>
            <a:ext cx="2628300" cy="646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Bị cắt giảm chất lượng/ phạm vi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42"/>
          <p:cNvSpPr txBox="1"/>
          <p:nvPr/>
        </p:nvSpPr>
        <p:spPr>
          <a:xfrm>
            <a:off x="2960000" y="2363050"/>
            <a:ext cx="3224100" cy="6465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Bị làm giả hoá đơn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hoặc tăng vật tư ko cần thiết 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6" name="Google Shape;506;p42"/>
          <p:cNvSpPr txBox="1"/>
          <p:nvPr/>
        </p:nvSpPr>
        <p:spPr>
          <a:xfrm>
            <a:off x="3423288" y="3059675"/>
            <a:ext cx="22974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Bị padding thời gian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7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  <p:graphicFrame>
        <p:nvGraphicFramePr>
          <p:cNvPr id="512" name="Google Shape;512;p57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{A28860E9-ECEE-4A32-8967-A44A217677F1}</a:tableStyleId>
              </a:tblPr>
              <a:tblGrid>
                <a:gridCol w="3581400"/>
                <a:gridCol w="1905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Rủi ro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Điều khoản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Phát sinh thời gian hơn dự kiến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Phát sinh công việc hơn dự kiến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Thay đổi (thêm tính năng )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Thay đổi (bớt tính năng)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13" name="Google Shape;513;p5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4" name="Google Shape;514;p57"/>
          <p:cNvSpPr txBox="1"/>
          <p:nvPr/>
        </p:nvSpPr>
        <p:spPr>
          <a:xfrm>
            <a:off x="4038600" y="3059658"/>
            <a:ext cx="18519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for free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57"/>
          <p:cNvSpPr txBox="1"/>
          <p:nvPr/>
        </p:nvSpPr>
        <p:spPr>
          <a:xfrm>
            <a:off x="3979305" y="3750514"/>
            <a:ext cx="20955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Money for nothing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6" name="Google Shape;516;p57"/>
          <p:cNvSpPr txBox="1"/>
          <p:nvPr/>
        </p:nvSpPr>
        <p:spPr>
          <a:xfrm>
            <a:off x="3908250" y="1798282"/>
            <a:ext cx="25572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Graduated Fixed Price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7" name="Google Shape;517;p57"/>
          <p:cNvSpPr txBox="1"/>
          <p:nvPr/>
        </p:nvSpPr>
        <p:spPr>
          <a:xfrm>
            <a:off x="3647479" y="2428951"/>
            <a:ext cx="3078600" cy="3693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Price Work Packages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58"/>
          <p:cNvSpPr txBox="1"/>
          <p:nvPr>
            <p:ph type="title"/>
          </p:nvPr>
        </p:nvSpPr>
        <p:spPr>
          <a:xfrm>
            <a:off x="457200" y="457200"/>
            <a:ext cx="82296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Trebuchet MS"/>
              <a:buNone/>
            </a:pPr>
            <a:r>
              <a:rPr lang="en-US"/>
              <a:t>Group discussion </a:t>
            </a:r>
            <a:endParaRPr/>
          </a:p>
        </p:txBody>
      </p:sp>
      <p:graphicFrame>
        <p:nvGraphicFramePr>
          <p:cNvPr id="523" name="Google Shape;523;p58"/>
          <p:cNvGraphicFramePr/>
          <p:nvPr/>
        </p:nvGraphicFramePr>
        <p:xfrm>
          <a:off x="457200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{A28860E9-ECEE-4A32-8967-A44A217677F1}</a:tableStyleId>
              </a:tblPr>
              <a:tblGrid>
                <a:gridCol w="3505200"/>
                <a:gridCol w="3429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Rủi ro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Điều khoản 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Phát sinh thời gian hơn dự kiến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Phát sinh công việc hơn dự kiến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Thay đổi (thêm tính năng )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Thay đổi (bớt tính năng)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524" name="Google Shape;524;p5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25" name="Google Shape;525;p58"/>
          <p:cNvSpPr txBox="1"/>
          <p:nvPr/>
        </p:nvSpPr>
        <p:spPr>
          <a:xfrm>
            <a:off x="4145330" y="3048000"/>
            <a:ext cx="1851789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Change for free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p58"/>
          <p:cNvSpPr txBox="1"/>
          <p:nvPr/>
        </p:nvSpPr>
        <p:spPr>
          <a:xfrm>
            <a:off x="4154976" y="3694053"/>
            <a:ext cx="2095445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Money for nothing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7" name="Google Shape;527;p58"/>
          <p:cNvSpPr txBox="1"/>
          <p:nvPr/>
        </p:nvSpPr>
        <p:spPr>
          <a:xfrm>
            <a:off x="4154976" y="1802368"/>
            <a:ext cx="2557110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Graduated Fixed Price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8" name="Google Shape;528;p58"/>
          <p:cNvSpPr txBox="1"/>
          <p:nvPr/>
        </p:nvSpPr>
        <p:spPr>
          <a:xfrm>
            <a:off x="4154976" y="2433777"/>
            <a:ext cx="3078728" cy="369332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Fixed Price Work Packages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2012-12-18T03:12:19Z</dcterms:created>
  <dc:creator>User</dc:creator>
</cp:coreProperties>
</file>