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70" r:id="rId5"/>
    <p:sldId id="280" r:id="rId6"/>
    <p:sldId id="285" r:id="rId7"/>
    <p:sldId id="288" r:id="rId8"/>
    <p:sldId id="296" r:id="rId9"/>
    <p:sldId id="298" r:id="rId10"/>
    <p:sldId id="302" r:id="rId11"/>
    <p:sldId id="306" r:id="rId12"/>
    <p:sldId id="30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cRO3ovoCoFP0p3vOINjkJQq+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2E7DA7-14A2-43F5-804E-D95696FAFBC9}">
  <a:tblStyle styleId="{A92E7DA7-14A2-43F5-804E-D95696FAFBC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EE5035-B19F-49F3-9803-A53656B2BD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E6F087-883D-4D20-9E7B-7DBE1880BA8D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59" Type="http://customschemas.google.com/relationships/presentationmetadata" Target="metadata"/><Relationship Id="rId2" Type="http://schemas.openxmlformats.org/officeDocument/2006/relationships/slide" Target="slides/slide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e166195d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35" name="Google Shape;1035;g2e166195d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8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4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54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54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54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54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54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54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54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54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54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54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56" name="Google Shape;456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6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2" name="Google Shape;462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6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8" name="Google Shape;468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5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172200" y="6400800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1" name="Google Shape;271;p5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2" name="Google Shape;272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/>
          </a:p>
        </p:txBody>
      </p:sp>
      <p:sp>
        <p:nvSpPr>
          <p:cNvPr id="280" name="Google Shape;280;p56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7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sz="30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7" name="Google Shape;287;p57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7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7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7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7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7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7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7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7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7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7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7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7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7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7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7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7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7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7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7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7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7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7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7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7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7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7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7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7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7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7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7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7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7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7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7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7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7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7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7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7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7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7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7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7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7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7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7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7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7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7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7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7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7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7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7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7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7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7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7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7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7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7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7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7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7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7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7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7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7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7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7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7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7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7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7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7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7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7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7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7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7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7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9" name="Google Shape;419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6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9" name="Google Shape;429;p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0" name="Google Shape;430;p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1" name="Google Shape;431;p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2" name="Google Shape;432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5" name="Google Shape;435;p60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6" name="Google Shape;436;p60"/>
          <p:cNvPicPr preferRelativeResize="0"/>
          <p:nvPr/>
        </p:nvPicPr>
        <p:blipFill rotWithShape="1">
          <a:blip r:embed="rId2">
            <a:alphaModFix/>
          </a:blip>
          <a:srcRect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0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/>
          </a:p>
        </p:txBody>
      </p:sp>
      <p:cxnSp>
        <p:nvCxnSpPr>
          <p:cNvPr id="438" name="Google Shape;438;p60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60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8" name="Google Shape;448;p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9" name="Google Shape;449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Scope Management</a:t>
            </a:r>
            <a:endParaRPr/>
          </a:p>
        </p:txBody>
      </p:sp>
      <p:sp>
        <p:nvSpPr>
          <p:cNvPr id="476" name="Google Shape;476;p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477" name="Google Shape;477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1003" name="Google Shape;1003;p4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Trong trường hợp sản phẩm bàn giao đã đạt tiêu chuẩn (như trong đặc tả hoặc hợp đồng), hồ sơ bàn giao-nghiệm thu đã đầy đủ, nhưng khách hàng vẫn chưa nghiệm thu, bạn sẽ làm gì?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47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e166195d0e_0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g2e166195d0e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2e166195d0e_0_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040" name="Google Shape;1040;g2e166195d0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11" name="Google Shape;511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các vấn đề bạn hay gặp khi nghiệm thu giai đoạn với khách hàng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13" name="Google Shape;5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 Scope </a:t>
            </a:r>
            <a:endParaRPr/>
          </a:p>
        </p:txBody>
      </p:sp>
      <p:sp>
        <p:nvSpPr>
          <p:cNvPr id="560" name="Google Shape;56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Scope </a:t>
            </a:r>
            <a:endParaRPr/>
          </a:p>
        </p:txBody>
      </p:sp>
      <p:sp>
        <p:nvSpPr>
          <p:cNvPr id="561" name="Google Shape;56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sự khác nhau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654" name="Google Shape;654;p1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kinh nghiệm lấy yêu cầu của khách hàng/bên liên quan mà không bị hiểu nhầm, hiểu sai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656" name="Google Shape;6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751" name="Google Shape;751;p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giữa Define Scope và Define Tasks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5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53" name="Google Shape;753;p25"/>
          <p:cNvSpPr txBox="1"/>
          <p:nvPr/>
        </p:nvSpPr>
        <p:spPr>
          <a:xfrm>
            <a:off x="0" y="320702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4" name="Google Shape;754;p25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{A92E7DA7-14A2-43F5-804E-D95696FAFBC9}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Define Scope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Define Tasks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Scope Statement</a:t>
            </a:r>
            <a:endParaRPr/>
          </a:p>
        </p:txBody>
      </p:sp>
      <p:sp>
        <p:nvSpPr>
          <p:cNvPr id="803" name="Google Shape;803;p3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đang trong phase nào của dự 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Tên giai đoạn, mục đích giai đoạn  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Ở thời điểm kết thúc giai đoạn, key stakeholders sẽ nhận được những gì từ bạn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Gợi ý: Suy nghĩ về Deliverables mà họ sẽ nhận được và làm họ thoả mãn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Deliverable: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 sản phẩm chuyển giao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 Đặt tên cho Deliverable bằng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Danh từ.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Tiêu chí nghiệm thu (Acceptance Criteria) cho các Deliverable đó là gì ?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Những cái gì không thuộc phạm vi chuyển giao cần (có thể) làm rõ từ đầu ?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0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Mối liên hệ giữa các khái niệm </a:t>
            </a:r>
            <a:endParaRPr/>
          </a:p>
        </p:txBody>
      </p:sp>
      <p:sp>
        <p:nvSpPr>
          <p:cNvPr id="826" name="Google Shape;826;p3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WBS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Deliverable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Work package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Activity (Task)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828" name="Google Shape;82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2564296"/>
            <a:ext cx="6348089" cy="353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WBS  </a:t>
            </a:r>
            <a:endParaRPr/>
          </a:p>
        </p:txBody>
      </p:sp>
      <p:sp>
        <p:nvSpPr>
          <p:cNvPr id="949" name="Google Shape;949;p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của bạn hiện đang ở giai đoạn nào?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giai đoạn hiện tại của dự án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đó cần chuyển giao những hạng mục gì?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Major Deliverables (Các hạng mục chính) của giai đoạn 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Hạng mục đó có thể chia nhỏ theo những cách nào?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Lưu ý: Chia nhỏ các Major Deliverables đến mức có thể hoàn thành được trong một chu kỳ báo cáo </a:t>
            </a:r>
            <a:endParaRPr/>
          </a:p>
        </p:txBody>
      </p:sp>
      <p:sp>
        <p:nvSpPr>
          <p:cNvPr id="950" name="Google Shape;950;p41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966" name="Google Shape;966;p4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Thống nhất các bước xử lý khi nhận được Yêu cầu thay đổi từ khách hàng (hoặc Bên liên quan)</a:t>
            </a:r>
            <a:endParaRPr/>
          </a:p>
        </p:txBody>
      </p:sp>
      <p:sp>
        <p:nvSpPr>
          <p:cNvPr id="967" name="Google Shape;967;p43"/>
          <p:cNvSpPr txBox="1">
            <a:spLocks noGrp="1"/>
          </p:cNvSpPr>
          <p:nvPr>
            <p:ph type="sldNum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968" name="Google Shape;968;p43"/>
          <p:cNvGraphicFramePr/>
          <p:nvPr/>
        </p:nvGraphicFramePr>
        <p:xfrm>
          <a:off x="762000" y="2209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{BFE6F087-883D-4D20-9E7B-7DBE1880BA8D}</a:tableStyleId>
              </a:tblPr>
              <a:tblGrid>
                <a:gridCol w="141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Bước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Việc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On-screen Show (4:3)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Slides Template</vt:lpstr>
      <vt:lpstr>Project Scope Management</vt:lpstr>
      <vt:lpstr>Group discussion  </vt:lpstr>
      <vt:lpstr>Group discussion: Phân biệt sự khác nhau </vt:lpstr>
      <vt:lpstr>Group discussion </vt:lpstr>
      <vt:lpstr>Group discussion </vt:lpstr>
      <vt:lpstr>Group discussion: Xây dựng Scope Statement</vt:lpstr>
      <vt:lpstr>Group discussion: Mối liên hệ giữa các khái niệm </vt:lpstr>
      <vt:lpstr>Group discussion: Xây dựng WBS  </vt:lpstr>
      <vt:lpstr>Group discussion  </vt:lpstr>
      <vt:lpstr>Group discussion  </vt:lpstr>
      <vt:lpstr>Group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2012-12-18T03:12:19Z</dcterms:created>
  <dcterms:modified xsi:type="dcterms:W3CDTF">2024-07-25T09:25:49Z</dcterms:modified>
</cp:coreProperties>
</file>