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9" r:id="rId5"/>
    <p:sldId id="276" r:id="rId6"/>
    <p:sldId id="285" r:id="rId7"/>
    <p:sldId id="292" r:id="rId8"/>
    <p:sldId id="308" r:id="rId9"/>
    <p:sldId id="309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e1ofPSztdGLx/4XhOC6lTeYU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5F6896-AF28-4B33-A169-617331E3B404}">
  <a:tblStyle styleId="{885F6896-AF28-4B33-A169-617331E3B4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e166680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89" name="Google Shape;989;g2e166680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6"/>
          <p:cNvPicPr preferRelativeResize="0"/>
          <p:nvPr/>
        </p:nvPicPr>
        <p:blipFill rotWithShape="1">
          <a:blip r:embed="rId2">
            <a:alphaModFix/>
          </a:blip>
          <a:srcRect b="-8188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6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6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6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56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56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5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5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56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5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5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56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5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5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56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56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5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56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6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7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5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57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5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sz="3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5" name="Google Shape;285;p5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5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8" name="Google Shape;428;p6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2" name="Google Shape;44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Schedule Management</a:t>
            </a:r>
            <a:endParaRPr/>
          </a:p>
        </p:txBody>
      </p:sp>
      <p:sp>
        <p:nvSpPr>
          <p:cNvPr id="469" name="Google Shape;469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</a:t>
            </a:r>
            <a:endParaRPr sz="3000"/>
          </a:p>
        </p:txBody>
      </p:sp>
      <p:sp>
        <p:nvSpPr>
          <p:cNvPr id="502" name="Google Shape;502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tình trạng tiến độ dự án của bạn hiện tại đang như thế nào?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818392"/>
            <a:ext cx="5562600" cy="238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554" name="Google Shape;554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các khái niệm và Xác định mối quan hệ giữa các khái niệm</a:t>
            </a:r>
            <a:endParaRPr/>
          </a:p>
        </p:txBody>
      </p:sp>
      <p:sp>
        <p:nvSpPr>
          <p:cNvPr id="555" name="Google Shape;55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56" name="Google Shape;556;p9"/>
          <p:cNvSpPr/>
          <p:nvPr/>
        </p:nvSpPr>
        <p:spPr>
          <a:xfrm>
            <a:off x="5179100" y="4376500"/>
            <a:ext cx="1338500" cy="1338500"/>
          </a:xfrm>
          <a:custGeom>
            <a:avLst/>
            <a:gdLst/>
            <a:ahLst/>
            <a:cxnLst/>
            <a:rect l="l" t="t" r="r" b="b"/>
            <a:pathLst>
              <a:path w="1338500" h="1338500" extrusionOk="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1C41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206800" tIns="206800" rIns="206800" bIns="206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Schedule </a:t>
            </a:r>
            <a:endParaRPr sz="1400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9"/>
          <p:cNvSpPr/>
          <p:nvPr/>
        </p:nvSpPr>
        <p:spPr>
          <a:xfrm>
            <a:off x="1656400" y="2661544"/>
            <a:ext cx="1338500" cy="1338500"/>
          </a:xfrm>
          <a:custGeom>
            <a:avLst/>
            <a:gdLst/>
            <a:ahLst/>
            <a:cxnLst/>
            <a:rect l="l" t="t" r="r" b="b"/>
            <a:pathLst>
              <a:path w="1338500" h="1338500" extrusionOk="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1C41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204900" tIns="204900" rIns="204900" bIns="204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sz="1400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9"/>
          <p:cNvSpPr/>
          <p:nvPr/>
        </p:nvSpPr>
        <p:spPr>
          <a:xfrm>
            <a:off x="6357700" y="2661544"/>
            <a:ext cx="1338500" cy="1338500"/>
          </a:xfrm>
          <a:custGeom>
            <a:avLst/>
            <a:gdLst/>
            <a:ahLst/>
            <a:cxnLst/>
            <a:rect l="l" t="t" r="r" b="b"/>
            <a:pathLst>
              <a:path w="1338500" h="1338500" extrusionOk="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1C41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204900" tIns="204900" rIns="204900" bIns="204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 sz="1400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9"/>
          <p:cNvSpPr/>
          <p:nvPr/>
        </p:nvSpPr>
        <p:spPr>
          <a:xfrm>
            <a:off x="4007050" y="2686523"/>
            <a:ext cx="1338500" cy="1338500"/>
          </a:xfrm>
          <a:custGeom>
            <a:avLst/>
            <a:gdLst/>
            <a:ahLst/>
            <a:cxnLst/>
            <a:rect l="l" t="t" r="r" b="b"/>
            <a:pathLst>
              <a:path w="1338500" h="1338500" extrusionOk="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1C41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204900" tIns="204900" rIns="204900" bIns="204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Work package </a:t>
            </a:r>
            <a:endParaRPr sz="1400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9"/>
          <p:cNvSpPr/>
          <p:nvPr/>
        </p:nvSpPr>
        <p:spPr>
          <a:xfrm>
            <a:off x="2787075" y="4376500"/>
            <a:ext cx="1338500" cy="1338500"/>
          </a:xfrm>
          <a:custGeom>
            <a:avLst/>
            <a:gdLst/>
            <a:ahLst/>
            <a:cxnLst/>
            <a:rect l="l" t="t" r="r" b="b"/>
            <a:pathLst>
              <a:path w="1338500" h="1338500" extrusionOk="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rgbClr val="1C41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204900" tIns="204900" rIns="204900" bIns="204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Activity (Task)</a:t>
            </a:r>
            <a:endParaRPr sz="1400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626" name="Google Shape;626;p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Ưu điểm, nhược điểm của PM chia task và của Team Member chia task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628" name="Google Shape;628;p14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{885F6896-AF28-4B33-A169-617331E3B404}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Project Manager chia và giao task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Team member chia và nhận task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Ưu điểm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Nhược điểm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682" name="Google Shape;682;p2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Tìm ví dụ cho 4 loại quan hệ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684" name="Google Shape;684;p21"/>
          <p:cNvGraphicFramePr/>
          <p:nvPr/>
        </p:nvGraphicFramePr>
        <p:xfrm>
          <a:off x="457200" y="17700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{885F6896-AF28-4B33-A169-617331E3B404}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Loại quan hệ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Ví dụ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Finish-to-Start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Finish-to-Finish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Start-to-Start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Start-to-Finish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759" name="Google Shape;759;p30"/>
          <p:cNvGraphicFramePr/>
          <p:nvPr/>
        </p:nvGraphicFramePr>
        <p:xfrm>
          <a:off x="457200" y="22199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{885F6896-AF28-4B33-A169-617331E3B404}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Analogous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Parametric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Bottom Up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Mức độ chính xác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Thời gian ước lượng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Ai là người ước lượng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0" name="Google Shape;7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457200" y="1382514"/>
            <a:ext cx="2871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3 loại ước lượng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Critical Path Method </a:t>
            </a:r>
            <a:endParaRPr/>
          </a:p>
        </p:txBody>
      </p:sp>
      <p:sp>
        <p:nvSpPr>
          <p:cNvPr id="857" name="Google Shape;857;p3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Để hoàn thành tất cả các Activities, cần bao nhiêu thời gian ?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5 được phép trễ tối đa bao nhiêu ngày mà không ảnh hưởng tới đến ngày kết thúc (End)?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Xác định ngày sớm nhất Activity 5 có thể bắt đầu, ngày trễ nhất có thể bắt đầu ? (Start bắt đầu từ ngày 1)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1 được phép trễ bao nhiêu lâu mà không làm ảnh hưởng tới Activity 3?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Customer muốn chuyển giao vào ngày thứ 10. Có những phương án nào để đẩy nhanh tiến độ?</a:t>
            </a:r>
            <a:endParaRPr/>
          </a:p>
          <a:p>
            <a:pPr marL="5715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858" name="Google Shape;858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59" name="Google Shape;8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352800"/>
            <a:ext cx="6329172" cy="284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e1666808fd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g2e1666808fd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2e1666808fd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994" name="Google Shape;994;g2e1666808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Slides Template</vt:lpstr>
      <vt:lpstr>Project Schedule Management</vt:lpstr>
      <vt:lpstr>Group Discussion: </vt:lpstr>
      <vt:lpstr>Group discussion</vt:lpstr>
      <vt:lpstr>Group discussion</vt:lpstr>
      <vt:lpstr>Group discussion</vt:lpstr>
      <vt:lpstr>Group discussion</vt:lpstr>
      <vt:lpstr>Group discussion : Critical Path Method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2024-07-25T09:26:43Z</dcterms:modified>
</cp:coreProperties>
</file>